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9" r:id="rId2"/>
    <p:sldId id="264" r:id="rId3"/>
    <p:sldId id="447" r:id="rId4"/>
    <p:sldId id="462" r:id="rId5"/>
    <p:sldId id="452" r:id="rId6"/>
    <p:sldId id="448" r:id="rId7"/>
    <p:sldId id="444" r:id="rId8"/>
    <p:sldId id="449" r:id="rId9"/>
    <p:sldId id="377" r:id="rId10"/>
    <p:sldId id="450" r:id="rId11"/>
    <p:sldId id="466" r:id="rId12"/>
    <p:sldId id="467" r:id="rId13"/>
    <p:sldId id="443" r:id="rId14"/>
    <p:sldId id="455" r:id="rId15"/>
    <p:sldId id="256" r:id="rId16"/>
    <p:sldId id="464" r:id="rId17"/>
    <p:sldId id="453" r:id="rId18"/>
    <p:sldId id="454" r:id="rId19"/>
    <p:sldId id="457" r:id="rId20"/>
    <p:sldId id="458" r:id="rId21"/>
    <p:sldId id="459" r:id="rId22"/>
    <p:sldId id="460" r:id="rId23"/>
    <p:sldId id="461" r:id="rId24"/>
    <p:sldId id="463"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72" userDrawn="1">
          <p15:clr>
            <a:srgbClr val="A4A3A4"/>
          </p15:clr>
        </p15:guide>
        <p15:guide id="2" orient="horz" pos="14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0B0"/>
    <a:srgbClr val="F5F8FA"/>
    <a:srgbClr val="F5F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534" autoAdjust="0"/>
  </p:normalViewPr>
  <p:slideViewPr>
    <p:cSldViewPr snapToGrid="0">
      <p:cViewPr varScale="1">
        <p:scale>
          <a:sx n="76" d="100"/>
          <a:sy n="76" d="100"/>
        </p:scale>
        <p:origin x="62" y="197"/>
      </p:cViewPr>
      <p:guideLst>
        <p:guide pos="1872"/>
        <p:guide orient="horz" pos="1416"/>
      </p:guideLst>
    </p:cSldViewPr>
  </p:slideViewPr>
  <p:outlineViewPr>
    <p:cViewPr>
      <p:scale>
        <a:sx n="33" d="100"/>
        <a:sy n="33" d="100"/>
      </p:scale>
      <p:origin x="0" y="-16038"/>
    </p:cViewPr>
  </p:outlineViewPr>
  <p:notesTextViewPr>
    <p:cViewPr>
      <p:scale>
        <a:sx n="1" d="1"/>
        <a:sy n="1" d="1"/>
      </p:scale>
      <p:origin x="0" y="0"/>
    </p:cViewPr>
  </p:notesTextViewPr>
  <p:notesViewPr>
    <p:cSldViewPr snapToGrid="0">
      <p:cViewPr varScale="1">
        <p:scale>
          <a:sx n="91" d="100"/>
          <a:sy n="91"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82317894334816"/>
          <c:y val="0.22701025916545148"/>
          <c:w val="0.48596515569875598"/>
          <c:h val="0.52980530611200649"/>
        </c:manualLayout>
      </c:layout>
      <c:doughnutChart>
        <c:varyColors val="1"/>
        <c:ser>
          <c:idx val="0"/>
          <c:order val="0"/>
          <c:tx>
            <c:strRef>
              <c:f>Sheet1!$B$1</c:f>
              <c:strCache>
                <c:ptCount val="1"/>
                <c:pt idx="0">
                  <c:v>Column1</c:v>
                </c:pt>
              </c:strCache>
            </c:strRef>
          </c:tx>
          <c:spPr>
            <a:ln w="25400">
              <a:solidFill>
                <a:srgbClr val="FFFFFF"/>
              </a:solidFill>
            </a:ln>
          </c:spPr>
          <c:dPt>
            <c:idx val="0"/>
            <c:bubble3D val="0"/>
            <c:spPr>
              <a:solidFill>
                <a:schemeClr val="accent1"/>
              </a:solidFill>
              <a:ln w="25400">
                <a:solidFill>
                  <a:srgbClr val="FFFFFF"/>
                </a:solidFill>
              </a:ln>
              <a:effectLst/>
            </c:spPr>
            <c:extLst>
              <c:ext xmlns:c16="http://schemas.microsoft.com/office/drawing/2014/chart" uri="{C3380CC4-5D6E-409C-BE32-E72D297353CC}">
                <c16:uniqueId val="{00000001-BC01-7044-85E6-850D539CC18A}"/>
              </c:ext>
            </c:extLst>
          </c:dPt>
          <c:dPt>
            <c:idx val="1"/>
            <c:bubble3D val="0"/>
            <c:spPr>
              <a:solidFill>
                <a:schemeClr val="accent2"/>
              </a:solidFill>
              <a:ln w="25400">
                <a:solidFill>
                  <a:srgbClr val="FFFFFF"/>
                </a:solidFill>
              </a:ln>
              <a:effectLst/>
            </c:spPr>
            <c:extLst>
              <c:ext xmlns:c16="http://schemas.microsoft.com/office/drawing/2014/chart" uri="{C3380CC4-5D6E-409C-BE32-E72D297353CC}">
                <c16:uniqueId val="{00000003-BC01-7044-85E6-850D539CC18A}"/>
              </c:ext>
            </c:extLst>
          </c:dPt>
          <c:dPt>
            <c:idx val="2"/>
            <c:bubble3D val="0"/>
            <c:spPr>
              <a:solidFill>
                <a:schemeClr val="accent3"/>
              </a:solidFill>
              <a:ln w="25400">
                <a:solidFill>
                  <a:srgbClr val="FFFFFF"/>
                </a:solidFill>
              </a:ln>
              <a:effectLst/>
            </c:spPr>
            <c:extLst>
              <c:ext xmlns:c16="http://schemas.microsoft.com/office/drawing/2014/chart" uri="{C3380CC4-5D6E-409C-BE32-E72D297353CC}">
                <c16:uniqueId val="{00000005-BC01-7044-85E6-850D539CC18A}"/>
              </c:ext>
            </c:extLst>
          </c:dPt>
          <c:dPt>
            <c:idx val="3"/>
            <c:bubble3D val="0"/>
            <c:spPr>
              <a:solidFill>
                <a:schemeClr val="accent4"/>
              </a:solidFill>
              <a:ln w="25400">
                <a:solidFill>
                  <a:srgbClr val="FFFFFF"/>
                </a:solidFill>
              </a:ln>
              <a:effectLst/>
            </c:spPr>
            <c:extLst>
              <c:ext xmlns:c16="http://schemas.microsoft.com/office/drawing/2014/chart" uri="{C3380CC4-5D6E-409C-BE32-E72D297353CC}">
                <c16:uniqueId val="{00000007-BC01-7044-85E6-850D539CC18A}"/>
              </c:ext>
            </c:extLst>
          </c:dPt>
          <c:dLbls>
            <c:dLbl>
              <c:idx val="0"/>
              <c:layout>
                <c:manualLayout>
                  <c:x val="7.4507538901588746E-2"/>
                  <c:y val="-0.18682682221710542"/>
                </c:manualLayout>
              </c:layout>
              <c:showLegendKey val="0"/>
              <c:showVal val="0"/>
              <c:showCatName val="1"/>
              <c:showSerName val="0"/>
              <c:showPercent val="1"/>
              <c:showBubbleSize val="0"/>
              <c:extLst>
                <c:ext xmlns:c15="http://schemas.microsoft.com/office/drawing/2012/chart" uri="{CE6537A1-D6FC-4f65-9D91-7224C49458BB}">
                  <c15:layout>
                    <c:manualLayout>
                      <c:w val="0.23281728551435577"/>
                      <c:h val="0.30371542968250315"/>
                    </c:manualLayout>
                  </c15:layout>
                </c:ext>
                <c:ext xmlns:c16="http://schemas.microsoft.com/office/drawing/2014/chart" uri="{C3380CC4-5D6E-409C-BE32-E72D297353CC}">
                  <c16:uniqueId val="{00000001-BC01-7044-85E6-850D539CC18A}"/>
                </c:ext>
              </c:extLst>
            </c:dLbl>
            <c:dLbl>
              <c:idx val="1"/>
              <c:layout>
                <c:manualLayout>
                  <c:x val="-0.16019120863841582"/>
                  <c:y val="0.113720674393020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C01-7044-85E6-850D539CC18A}"/>
                </c:ext>
              </c:extLst>
            </c:dLbl>
            <c:dLbl>
              <c:idx val="2"/>
              <c:layout>
                <c:manualLayout>
                  <c:x val="-0.1303881930777803"/>
                  <c:y val="-6.90446951671911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C01-7044-85E6-850D539CC18A}"/>
                </c:ext>
              </c:extLst>
            </c:dLbl>
            <c:dLbl>
              <c:idx val="3"/>
              <c:layout>
                <c:manualLayout>
                  <c:x val="-4.8429900286032682E-2"/>
                  <c:y val="-0.1218435797068078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C01-7044-85E6-850D539CC18A}"/>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North America</c:v>
                </c:pt>
                <c:pt idx="1">
                  <c:v>APAC</c:v>
                </c:pt>
                <c:pt idx="2">
                  <c:v>Europe</c:v>
                </c:pt>
                <c:pt idx="3">
                  <c:v>LatAm</c:v>
                </c:pt>
              </c:strCache>
            </c:strRef>
          </c:cat>
          <c:val>
            <c:numRef>
              <c:f>Sheet1!$B$2:$B$5</c:f>
              <c:numCache>
                <c:formatCode>0%</c:formatCode>
                <c:ptCount val="4"/>
                <c:pt idx="0">
                  <c:v>0.4</c:v>
                </c:pt>
                <c:pt idx="1">
                  <c:v>0.31</c:v>
                </c:pt>
                <c:pt idx="2">
                  <c:v>0.22</c:v>
                </c:pt>
                <c:pt idx="3">
                  <c:v>7.0000000000000007E-2</c:v>
                </c:pt>
              </c:numCache>
            </c:numRef>
          </c:val>
          <c:extLst>
            <c:ext xmlns:c16="http://schemas.microsoft.com/office/drawing/2014/chart" uri="{C3380CC4-5D6E-409C-BE32-E72D297353CC}">
              <c16:uniqueId val="{00000008-BC01-7044-85E6-850D539CC18A}"/>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oppins" pitchFamily="2" charset="77"/>
          <a:cs typeface="Poppi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DBC562-C3ED-42B2-869C-20F1DF2593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124B11-9712-482B-8412-390AC3836A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52601A-743D-4CAA-8265-BC173589BE62}" type="datetimeFigureOut">
              <a:rPr lang="en-US" smtClean="0"/>
              <a:t>8/19/2025</a:t>
            </a:fld>
            <a:endParaRPr lang="en-US"/>
          </a:p>
        </p:txBody>
      </p:sp>
      <p:sp>
        <p:nvSpPr>
          <p:cNvPr id="4" name="Footer Placeholder 3">
            <a:extLst>
              <a:ext uri="{FF2B5EF4-FFF2-40B4-BE49-F238E27FC236}">
                <a16:creationId xmlns:a16="http://schemas.microsoft.com/office/drawing/2014/main" id="{414374F4-299D-48B5-899B-F4D8A7A94A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A103EE-C25C-4080-9B65-663784811C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672C0C-51D1-4732-A653-665C7F3F3497}" type="slidenum">
              <a:rPr lang="en-US" smtClean="0"/>
              <a:t>‹#›</a:t>
            </a:fld>
            <a:endParaRPr lang="en-US"/>
          </a:p>
        </p:txBody>
      </p:sp>
    </p:spTree>
    <p:extLst>
      <p:ext uri="{BB962C8B-B14F-4D97-AF65-F5344CB8AC3E}">
        <p14:creationId xmlns:p14="http://schemas.microsoft.com/office/powerpoint/2010/main" val="417581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A89D8-BDFD-45F9-82C2-41FF7D7A830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9C1EC2-7CDA-4EB9-BB30-5DE1B0E614A8}" type="slidenum">
              <a:rPr lang="en-US" smtClean="0"/>
              <a:t>‹#›</a:t>
            </a:fld>
            <a:endParaRPr lang="en-US"/>
          </a:p>
        </p:txBody>
      </p:sp>
    </p:spTree>
    <p:extLst>
      <p:ext uri="{BB962C8B-B14F-4D97-AF65-F5344CB8AC3E}">
        <p14:creationId xmlns:p14="http://schemas.microsoft.com/office/powerpoint/2010/main" val="184783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860F0B6-6F73-F88C-1B84-6F616CF8F8A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317783" y="812892"/>
            <a:ext cx="5766640" cy="60451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FBB9A1E-2ACA-42AD-97E9-923A8D7D2348}"/>
              </a:ext>
            </a:extLst>
          </p:cNvPr>
          <p:cNvCxnSpPr>
            <a:cxnSpLocks/>
          </p:cNvCxnSpPr>
          <p:nvPr userDrawn="1"/>
        </p:nvCxnSpPr>
        <p:spPr>
          <a:xfrm>
            <a:off x="425277" y="898929"/>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A35A4D3C-119F-2403-14DA-6599D40D8DF1}"/>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1" name="Title 1">
            <a:extLst>
              <a:ext uri="{FF2B5EF4-FFF2-40B4-BE49-F238E27FC236}">
                <a16:creationId xmlns:a16="http://schemas.microsoft.com/office/drawing/2014/main" id="{8C9DDBF8-22FF-78CA-92FE-9FB9BD973061}"/>
              </a:ext>
            </a:extLst>
          </p:cNvPr>
          <p:cNvSpPr>
            <a:spLocks noGrp="1"/>
          </p:cNvSpPr>
          <p:nvPr>
            <p:ph type="title"/>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pic>
        <p:nvPicPr>
          <p:cNvPr id="12" name="Picture 11">
            <a:extLst>
              <a:ext uri="{FF2B5EF4-FFF2-40B4-BE49-F238E27FC236}">
                <a16:creationId xmlns:a16="http://schemas.microsoft.com/office/drawing/2014/main" id="{F0A6B91A-999A-82F8-CCC3-C1FE654FEC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
        <p:nvSpPr>
          <p:cNvPr id="8" name="Rectangle 7">
            <a:extLst>
              <a:ext uri="{FF2B5EF4-FFF2-40B4-BE49-F238E27FC236}">
                <a16:creationId xmlns:a16="http://schemas.microsoft.com/office/drawing/2014/main" id="{53BAACD5-088E-AB2E-43F3-7A634E48BE6F}"/>
              </a:ext>
            </a:extLst>
          </p:cNvPr>
          <p:cNvSpPr/>
          <p:nvPr userDrawn="1"/>
        </p:nvSpPr>
        <p:spPr>
          <a:xfrm>
            <a:off x="9508576" y="4316298"/>
            <a:ext cx="2575847" cy="254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xes on shelves in a warehouse&#10;&#10;AI-generated content may be incorrect.">
            <a:extLst>
              <a:ext uri="{FF2B5EF4-FFF2-40B4-BE49-F238E27FC236}">
                <a16:creationId xmlns:a16="http://schemas.microsoft.com/office/drawing/2014/main" id="{E8EEA552-7E3C-A166-A089-2CB0D31A25E2}"/>
              </a:ext>
            </a:extLst>
          </p:cNvPr>
          <p:cNvPicPr>
            <a:picLocks noChangeAspect="1"/>
          </p:cNvPicPr>
          <p:nvPr userDrawn="1"/>
        </p:nvPicPr>
        <p:blipFill>
          <a:blip r:embed="rId4">
            <a:extLst>
              <a:ext uri="{28A0092B-C50C-407E-A947-70E740481C1C}">
                <a14:useLocalDpi xmlns:a14="http://schemas.microsoft.com/office/drawing/2010/main" val="0"/>
              </a:ext>
            </a:extLst>
          </a:blip>
          <a:srcRect l="17561" r="17954" b="5359"/>
          <a:stretch>
            <a:fillRect/>
          </a:stretch>
        </p:blipFill>
        <p:spPr>
          <a:xfrm>
            <a:off x="9566140" y="4385467"/>
            <a:ext cx="2442792" cy="2400344"/>
          </a:xfrm>
          <a:prstGeom prst="roundRect">
            <a:avLst>
              <a:gd name="adj" fmla="val 11586"/>
            </a:avLst>
          </a:prstGeom>
          <a:effectLst/>
        </p:spPr>
      </p:pic>
      <p:sp>
        <p:nvSpPr>
          <p:cNvPr id="3" name="Slide Number Placeholder 2">
            <a:extLst>
              <a:ext uri="{FF2B5EF4-FFF2-40B4-BE49-F238E27FC236}">
                <a16:creationId xmlns:a16="http://schemas.microsoft.com/office/drawing/2014/main" id="{0AE08801-0C03-4AFD-9788-D24B3508E00A}"/>
              </a:ext>
            </a:extLst>
          </p:cNvPr>
          <p:cNvSpPr>
            <a:spLocks noGrp="1"/>
          </p:cNvSpPr>
          <p:nvPr>
            <p:ph type="sldNum" sz="quarter" idx="10"/>
          </p:nvPr>
        </p:nvSpPr>
        <p:spPr>
          <a:xfrm>
            <a:off x="11277254" y="6306500"/>
            <a:ext cx="450273" cy="274324"/>
          </a:xfrm>
          <a:prstGeom prst="rect">
            <a:avLst/>
          </a:prstGeom>
        </p:spPr>
        <p:txBody>
          <a:bodyPr/>
          <a:lstStyle/>
          <a:p>
            <a:endParaRPr lang="en-US" dirty="0"/>
          </a:p>
        </p:txBody>
      </p:sp>
      <p:sp>
        <p:nvSpPr>
          <p:cNvPr id="2" name="Oval 1">
            <a:extLst>
              <a:ext uri="{FF2B5EF4-FFF2-40B4-BE49-F238E27FC236}">
                <a16:creationId xmlns:a16="http://schemas.microsoft.com/office/drawing/2014/main" id="{C1F49659-AEFF-E2CB-96F0-896F4E591111}"/>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175FD326-0D3D-4A3F-57F8-D41280ACD71B}"/>
              </a:ext>
            </a:extLst>
          </p:cNvPr>
          <p:cNvSpPr txBox="1">
            <a:spLocks/>
          </p:cNvSpPr>
          <p:nvPr userDrawn="1"/>
        </p:nvSpPr>
        <p:spPr>
          <a:xfrm>
            <a:off x="11277254" y="6360288"/>
            <a:ext cx="450273" cy="27432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Inter" panose="020B0502030000000004" pitchFamily="34" charset="0"/>
                <a:ea typeface="Inter" panose="020B05020300000000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A92372-9140-4CBA-A2EC-E24EC9B97023}" type="slidenum">
              <a:rPr lang="en-US" smtClean="0"/>
              <a:pPr/>
              <a:t>‹#›</a:t>
            </a:fld>
            <a:endParaRPr lang="en-US" dirty="0"/>
          </a:p>
        </p:txBody>
      </p:sp>
    </p:spTree>
    <p:extLst>
      <p:ext uri="{BB962C8B-B14F-4D97-AF65-F5344CB8AC3E}">
        <p14:creationId xmlns:p14="http://schemas.microsoft.com/office/powerpoint/2010/main" val="19223023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73BBE75-D9E4-41D8-89F5-2BF225D6B1A4}"/>
              </a:ext>
            </a:extLst>
          </p:cNvPr>
          <p:cNvSpPr>
            <a:spLocks noGrp="1"/>
          </p:cNvSpPr>
          <p:nvPr>
            <p:ph type="pic" sz="quarter" idx="11"/>
          </p:nvPr>
        </p:nvSpPr>
        <p:spPr>
          <a:xfrm>
            <a:off x="0" y="0"/>
            <a:ext cx="5295900" cy="6171796"/>
          </a:xfrm>
          <a:custGeom>
            <a:avLst/>
            <a:gdLst>
              <a:gd name="connsiteX0" fmla="*/ 0 w 5219700"/>
              <a:gd name="connsiteY0" fmla="*/ 0 h 3648306"/>
              <a:gd name="connsiteX1" fmla="*/ 5219700 w 5219700"/>
              <a:gd name="connsiteY1" fmla="*/ 0 h 3648306"/>
              <a:gd name="connsiteX2" fmla="*/ 5219700 w 5219700"/>
              <a:gd name="connsiteY2" fmla="*/ 3648306 h 3648306"/>
              <a:gd name="connsiteX3" fmla="*/ 0 w 5219700"/>
              <a:gd name="connsiteY3" fmla="*/ 3648306 h 3648306"/>
            </a:gdLst>
            <a:ahLst/>
            <a:cxnLst>
              <a:cxn ang="0">
                <a:pos x="connsiteX0" y="connsiteY0"/>
              </a:cxn>
              <a:cxn ang="0">
                <a:pos x="connsiteX1" y="connsiteY1"/>
              </a:cxn>
              <a:cxn ang="0">
                <a:pos x="connsiteX2" y="connsiteY2"/>
              </a:cxn>
              <a:cxn ang="0">
                <a:pos x="connsiteX3" y="connsiteY3"/>
              </a:cxn>
            </a:cxnLst>
            <a:rect l="l" t="t" r="r" b="b"/>
            <a:pathLst>
              <a:path w="5219700" h="3648306">
                <a:moveTo>
                  <a:pt x="0" y="0"/>
                </a:moveTo>
                <a:lnTo>
                  <a:pt x="5219700" y="0"/>
                </a:lnTo>
                <a:lnTo>
                  <a:pt x="5219700" y="3648306"/>
                </a:lnTo>
                <a:lnTo>
                  <a:pt x="0" y="3648306"/>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Tree>
    <p:extLst>
      <p:ext uri="{BB962C8B-B14F-4D97-AF65-F5344CB8AC3E}">
        <p14:creationId xmlns:p14="http://schemas.microsoft.com/office/powerpoint/2010/main" val="1076602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25871C-3BD6-D225-2DF8-1AB0B212557E}"/>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F760CE4-5688-2725-E689-7831C616BE88}"/>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spTree>
    <p:extLst>
      <p:ext uri="{BB962C8B-B14F-4D97-AF65-F5344CB8AC3E}">
        <p14:creationId xmlns:p14="http://schemas.microsoft.com/office/powerpoint/2010/main" val="82387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E08801-0C03-4AFD-9788-D24B3508E00A}"/>
              </a:ext>
            </a:extLst>
          </p:cNvPr>
          <p:cNvSpPr>
            <a:spLocks noGrp="1"/>
          </p:cNvSpPr>
          <p:nvPr>
            <p:ph type="sldNum" sz="quarter" idx="10"/>
          </p:nvPr>
        </p:nvSpPr>
        <p:spPr>
          <a:xfrm>
            <a:off x="11277254" y="6306500"/>
            <a:ext cx="450273" cy="274324"/>
          </a:xfrm>
          <a:prstGeom prst="rect">
            <a:avLst/>
          </a:prstGeom>
        </p:spPr>
        <p:txBody>
          <a:bodyPr/>
          <a:lstStyle/>
          <a:p>
            <a:fld id="{3EA92372-9140-4CBA-A2EC-E24EC9B97023}" type="slidenum">
              <a:rPr lang="en-US" smtClean="0"/>
              <a:pPr/>
              <a:t>‹#›</a:t>
            </a:fld>
            <a:endParaRPr lang="en-US"/>
          </a:p>
        </p:txBody>
      </p:sp>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986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898929"/>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pic>
        <p:nvPicPr>
          <p:cNvPr id="14" name="Picture 13">
            <a:extLst>
              <a:ext uri="{FF2B5EF4-FFF2-40B4-BE49-F238E27FC236}">
                <a16:creationId xmlns:a16="http://schemas.microsoft.com/office/drawing/2014/main" id="{1FCA8145-215B-2530-A017-B80A3A8F631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729777" y="379327"/>
            <a:ext cx="1068818" cy="389355"/>
          </a:xfrm>
          <a:prstGeom prst="rect">
            <a:avLst/>
          </a:prstGeom>
        </p:spPr>
      </p:pic>
      <p:pic>
        <p:nvPicPr>
          <p:cNvPr id="3" name="Picture 2">
            <a:extLst>
              <a:ext uri="{FF2B5EF4-FFF2-40B4-BE49-F238E27FC236}">
                <a16:creationId xmlns:a16="http://schemas.microsoft.com/office/drawing/2014/main" id="{2B8EE3BA-A7D0-DF67-7A94-9E7F351C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Tree>
    <p:extLst>
      <p:ext uri="{BB962C8B-B14F-4D97-AF65-F5344CB8AC3E}">
        <p14:creationId xmlns:p14="http://schemas.microsoft.com/office/powerpoint/2010/main" val="1341398527"/>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898929"/>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pic>
        <p:nvPicPr>
          <p:cNvPr id="14" name="Picture 13">
            <a:extLst>
              <a:ext uri="{FF2B5EF4-FFF2-40B4-BE49-F238E27FC236}">
                <a16:creationId xmlns:a16="http://schemas.microsoft.com/office/drawing/2014/main" id="{1FCA8145-215B-2530-A017-B80A3A8F631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729777" y="379327"/>
            <a:ext cx="1068818" cy="389355"/>
          </a:xfrm>
          <a:prstGeom prst="rect">
            <a:avLst/>
          </a:prstGeom>
        </p:spPr>
      </p:pic>
      <p:pic>
        <p:nvPicPr>
          <p:cNvPr id="3" name="Picture 2">
            <a:extLst>
              <a:ext uri="{FF2B5EF4-FFF2-40B4-BE49-F238E27FC236}">
                <a16:creationId xmlns:a16="http://schemas.microsoft.com/office/drawing/2014/main" id="{2B8EE3BA-A7D0-DF67-7A94-9E7F351C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pic>
        <p:nvPicPr>
          <p:cNvPr id="5" name="Picture 4" descr="A drone flying over a farm&#10;&#10;AI-generated content may be incorrect.">
            <a:extLst>
              <a:ext uri="{FF2B5EF4-FFF2-40B4-BE49-F238E27FC236}">
                <a16:creationId xmlns:a16="http://schemas.microsoft.com/office/drawing/2014/main" id="{A40CAD52-51C4-5CA9-0F1B-C2DAAB87E6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03740" y="992910"/>
            <a:ext cx="2523787" cy="1787401"/>
          </a:xfrm>
          <a:prstGeom prst="rect">
            <a:avLst/>
          </a:prstGeom>
        </p:spPr>
      </p:pic>
      <p:sp>
        <p:nvSpPr>
          <p:cNvPr id="7" name="Rectangle 6">
            <a:extLst>
              <a:ext uri="{FF2B5EF4-FFF2-40B4-BE49-F238E27FC236}">
                <a16:creationId xmlns:a16="http://schemas.microsoft.com/office/drawing/2014/main" id="{41960A4E-ECFA-49B1-F659-25B10530EE95}"/>
              </a:ext>
            </a:extLst>
          </p:cNvPr>
          <p:cNvSpPr/>
          <p:nvPr userDrawn="1"/>
        </p:nvSpPr>
        <p:spPr>
          <a:xfrm>
            <a:off x="464473" y="1054444"/>
            <a:ext cx="8739267" cy="1644014"/>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600D1F-651D-7F63-3BFA-1DCFD6F2FEEF}"/>
              </a:ext>
            </a:extLst>
          </p:cNvPr>
          <p:cNvSpPr/>
          <p:nvPr userDrawn="1"/>
        </p:nvSpPr>
        <p:spPr>
          <a:xfrm>
            <a:off x="464473" y="2818453"/>
            <a:ext cx="9793307" cy="1644014"/>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713146-BE16-C72C-785D-492E5300384A}"/>
              </a:ext>
            </a:extLst>
          </p:cNvPr>
          <p:cNvSpPr/>
          <p:nvPr userDrawn="1"/>
        </p:nvSpPr>
        <p:spPr>
          <a:xfrm>
            <a:off x="464473" y="4582463"/>
            <a:ext cx="9691363" cy="1644014"/>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a:extLst>
              <a:ext uri="{FF2B5EF4-FFF2-40B4-BE49-F238E27FC236}">
                <a16:creationId xmlns:a16="http://schemas.microsoft.com/office/drawing/2014/main" id="{B672C00C-94E4-DD14-5FA5-14B93D5860BF}"/>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0079665" y="2804637"/>
            <a:ext cx="1647862" cy="1644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3C9A1A-2BF5-1F10-4332-1CB3E9A07B9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81629" flipH="1">
            <a:off x="9293330" y="3166275"/>
            <a:ext cx="1115000" cy="728467"/>
          </a:xfrm>
          <a:prstGeom prst="rect">
            <a:avLst/>
          </a:prstGeom>
        </p:spPr>
      </p:pic>
      <p:pic>
        <p:nvPicPr>
          <p:cNvPr id="15" name="Picture 14">
            <a:extLst>
              <a:ext uri="{FF2B5EF4-FFF2-40B4-BE49-F238E27FC236}">
                <a16:creationId xmlns:a16="http://schemas.microsoft.com/office/drawing/2014/main" id="{A87B2E1A-2E7F-E0C0-D1BE-50063A63162E}"/>
              </a:ext>
            </a:extLst>
          </p:cNvPr>
          <p:cNvPicPr>
            <a:picLocks noChangeAspect="1"/>
          </p:cNvPicPr>
          <p:nvPr userDrawn="1"/>
        </p:nvPicPr>
        <p:blipFill>
          <a:blip r:embed="rId6" cstate="screen">
            <a:extLst>
              <a:ext uri="{28A0092B-C50C-407E-A947-70E740481C1C}">
                <a14:useLocalDpi xmlns:a14="http://schemas.microsoft.com/office/drawing/2010/main"/>
              </a:ext>
            </a:extLst>
          </a:blip>
          <a:srcRect t="-450"/>
          <a:stretch/>
        </p:blipFill>
        <p:spPr>
          <a:xfrm>
            <a:off x="10079665" y="4582463"/>
            <a:ext cx="1647862" cy="1644014"/>
          </a:xfrm>
          <a:prstGeom prst="rect">
            <a:avLst/>
          </a:prstGeom>
        </p:spPr>
      </p:pic>
      <p:pic>
        <p:nvPicPr>
          <p:cNvPr id="18" name="Picture 17">
            <a:extLst>
              <a:ext uri="{FF2B5EF4-FFF2-40B4-BE49-F238E27FC236}">
                <a16:creationId xmlns:a16="http://schemas.microsoft.com/office/drawing/2014/main" id="{C3679D89-278E-9751-99D6-B3EB0741623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0079664" y="4596278"/>
            <a:ext cx="1636173" cy="1626558"/>
          </a:xfrm>
          <a:prstGeom prst="rect">
            <a:avLst/>
          </a:prstGeom>
        </p:spPr>
      </p:pic>
      <p:pic>
        <p:nvPicPr>
          <p:cNvPr id="16" name="Picture 15">
            <a:extLst>
              <a:ext uri="{FF2B5EF4-FFF2-40B4-BE49-F238E27FC236}">
                <a16:creationId xmlns:a16="http://schemas.microsoft.com/office/drawing/2014/main" id="{F630C860-31CD-F88B-A7A2-8045C237759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684587" y="5091120"/>
            <a:ext cx="723742" cy="530221"/>
          </a:xfrm>
          <a:prstGeom prst="rect">
            <a:avLst/>
          </a:prstGeom>
        </p:spPr>
      </p:pic>
    </p:spTree>
    <p:extLst>
      <p:ext uri="{BB962C8B-B14F-4D97-AF65-F5344CB8AC3E}">
        <p14:creationId xmlns:p14="http://schemas.microsoft.com/office/powerpoint/2010/main" val="174994547"/>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898929"/>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pic>
        <p:nvPicPr>
          <p:cNvPr id="14" name="Picture 13">
            <a:extLst>
              <a:ext uri="{FF2B5EF4-FFF2-40B4-BE49-F238E27FC236}">
                <a16:creationId xmlns:a16="http://schemas.microsoft.com/office/drawing/2014/main" id="{1FCA8145-215B-2530-A017-B80A3A8F631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729777" y="379327"/>
            <a:ext cx="1068818" cy="389355"/>
          </a:xfrm>
          <a:prstGeom prst="rect">
            <a:avLst/>
          </a:prstGeom>
        </p:spPr>
      </p:pic>
      <p:pic>
        <p:nvPicPr>
          <p:cNvPr id="3" name="Picture 2">
            <a:extLst>
              <a:ext uri="{FF2B5EF4-FFF2-40B4-BE49-F238E27FC236}">
                <a16:creationId xmlns:a16="http://schemas.microsoft.com/office/drawing/2014/main" id="{2B8EE3BA-A7D0-DF67-7A94-9E7F351C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
        <p:nvSpPr>
          <p:cNvPr id="17" name="Rectangle 16">
            <a:extLst>
              <a:ext uri="{FF2B5EF4-FFF2-40B4-BE49-F238E27FC236}">
                <a16:creationId xmlns:a16="http://schemas.microsoft.com/office/drawing/2014/main" id="{9AB53BC0-0CE4-E0E9-588E-4FD9509F48D8}"/>
              </a:ext>
            </a:extLst>
          </p:cNvPr>
          <p:cNvSpPr/>
          <p:nvPr userDrawn="1"/>
        </p:nvSpPr>
        <p:spPr>
          <a:xfrm>
            <a:off x="464473" y="1054444"/>
            <a:ext cx="9617152" cy="110425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20EA7F7C-6AF1-69C9-FCFE-680B4E03084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1625" y="1054444"/>
            <a:ext cx="1645902" cy="11042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B320BB7-231D-2AE4-E155-CC075516FEAC}"/>
              </a:ext>
            </a:extLst>
          </p:cNvPr>
          <p:cNvSpPr/>
          <p:nvPr userDrawn="1"/>
        </p:nvSpPr>
        <p:spPr>
          <a:xfrm>
            <a:off x="464473" y="2324745"/>
            <a:ext cx="9617152" cy="110425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D4111C-820A-B780-12B9-ACDB88E77164}"/>
              </a:ext>
            </a:extLst>
          </p:cNvPr>
          <p:cNvSpPr/>
          <p:nvPr userDrawn="1"/>
        </p:nvSpPr>
        <p:spPr>
          <a:xfrm>
            <a:off x="464473" y="3595047"/>
            <a:ext cx="9617152" cy="110425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0C6381-B583-8502-C1D3-8FD23C1F5252}"/>
              </a:ext>
            </a:extLst>
          </p:cNvPr>
          <p:cNvSpPr/>
          <p:nvPr userDrawn="1"/>
        </p:nvSpPr>
        <p:spPr>
          <a:xfrm>
            <a:off x="464473" y="4840400"/>
            <a:ext cx="9617152" cy="110425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a:extLst>
              <a:ext uri="{FF2B5EF4-FFF2-40B4-BE49-F238E27FC236}">
                <a16:creationId xmlns:a16="http://schemas.microsoft.com/office/drawing/2014/main" id="{E7FC5B77-5EA5-3318-80A0-0786BCC52A9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1625" y="3595047"/>
            <a:ext cx="1645902" cy="11042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B643F20-3AA6-E9A3-24FD-5C0B5444FD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81625" y="2324745"/>
            <a:ext cx="1645902" cy="1104255"/>
          </a:xfrm>
          <a:prstGeom prst="rect">
            <a:avLst/>
          </a:prstGeom>
        </p:spPr>
      </p:pic>
      <p:pic>
        <p:nvPicPr>
          <p:cNvPr id="24" name="Picture 8">
            <a:extLst>
              <a:ext uri="{FF2B5EF4-FFF2-40B4-BE49-F238E27FC236}">
                <a16:creationId xmlns:a16="http://schemas.microsoft.com/office/drawing/2014/main" id="{13E87D0D-7424-8751-A196-F73471D87EE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081623" y="4840400"/>
            <a:ext cx="1645903" cy="11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74268"/>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1460402"/>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hasCustomPrompt="1"/>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br>
              <a:rPr lang="en-US" dirty="0"/>
            </a:br>
            <a:r>
              <a:rPr lang="en-US" dirty="0"/>
              <a:t>Click to edit Master title style</a:t>
            </a:r>
          </a:p>
        </p:txBody>
      </p:sp>
      <p:pic>
        <p:nvPicPr>
          <p:cNvPr id="14" name="Picture 13">
            <a:extLst>
              <a:ext uri="{FF2B5EF4-FFF2-40B4-BE49-F238E27FC236}">
                <a16:creationId xmlns:a16="http://schemas.microsoft.com/office/drawing/2014/main" id="{1FCA8145-215B-2530-A017-B80A3A8F631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729777" y="379327"/>
            <a:ext cx="1068818" cy="389355"/>
          </a:xfrm>
          <a:prstGeom prst="rect">
            <a:avLst/>
          </a:prstGeom>
        </p:spPr>
      </p:pic>
      <p:pic>
        <p:nvPicPr>
          <p:cNvPr id="3" name="Picture 2">
            <a:extLst>
              <a:ext uri="{FF2B5EF4-FFF2-40B4-BE49-F238E27FC236}">
                <a16:creationId xmlns:a16="http://schemas.microsoft.com/office/drawing/2014/main" id="{2B8EE3BA-A7D0-DF67-7A94-9E7F351C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Tree>
    <p:extLst>
      <p:ext uri="{BB962C8B-B14F-4D97-AF65-F5344CB8AC3E}">
        <p14:creationId xmlns:p14="http://schemas.microsoft.com/office/powerpoint/2010/main" val="78148854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2C72EBD-15B7-F827-63E5-7A18229FEE3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98894" y="-12606"/>
            <a:ext cx="75931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1460402"/>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hasCustomPrompt="1"/>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br>
              <a:rPr lang="en-US" dirty="0"/>
            </a:br>
            <a:r>
              <a:rPr lang="en-US" dirty="0"/>
              <a:t>Click to edit Master title style</a:t>
            </a:r>
          </a:p>
        </p:txBody>
      </p:sp>
      <p:pic>
        <p:nvPicPr>
          <p:cNvPr id="7" name="Picture 6">
            <a:extLst>
              <a:ext uri="{FF2B5EF4-FFF2-40B4-BE49-F238E27FC236}">
                <a16:creationId xmlns:a16="http://schemas.microsoft.com/office/drawing/2014/main" id="{585FDA36-421A-FE8A-876C-9BFD3790E9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Tree>
    <p:extLst>
      <p:ext uri="{BB962C8B-B14F-4D97-AF65-F5344CB8AC3E}">
        <p14:creationId xmlns:p14="http://schemas.microsoft.com/office/powerpoint/2010/main" val="10756191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2F37E-7C42-8596-F624-48F4153A04CF}"/>
              </a:ext>
            </a:extLst>
          </p:cNvPr>
          <p:cNvSpPr/>
          <p:nvPr userDrawn="1"/>
        </p:nvSpPr>
        <p:spPr>
          <a:xfrm>
            <a:off x="6096000" y="0"/>
            <a:ext cx="6095999" cy="685799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898929"/>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256474"/>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sp>
        <p:nvSpPr>
          <p:cNvPr id="12" name="Oval 11">
            <a:extLst>
              <a:ext uri="{FF2B5EF4-FFF2-40B4-BE49-F238E27FC236}">
                <a16:creationId xmlns:a16="http://schemas.microsoft.com/office/drawing/2014/main" id="{0F3F510C-0492-16F8-B1DD-DDBE4A589935}"/>
              </a:ext>
            </a:extLst>
          </p:cNvPr>
          <p:cNvSpPr/>
          <p:nvPr userDrawn="1"/>
        </p:nvSpPr>
        <p:spPr>
          <a:xfrm>
            <a:off x="4482465" y="2287888"/>
            <a:ext cx="3227070" cy="3227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9D14A8-1DAA-71C7-55AF-928BE9654F36}"/>
              </a:ext>
            </a:extLst>
          </p:cNvPr>
          <p:cNvSpPr/>
          <p:nvPr userDrawn="1"/>
        </p:nvSpPr>
        <p:spPr>
          <a:xfrm>
            <a:off x="4961036" y="2766456"/>
            <a:ext cx="2269928" cy="226992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4CB3259-B0DA-EF9F-147F-118119557E7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5235329" y="3583708"/>
            <a:ext cx="1721345" cy="627061"/>
          </a:xfrm>
          <a:prstGeom prst="rect">
            <a:avLst/>
          </a:prstGeom>
        </p:spPr>
      </p:pic>
      <p:pic>
        <p:nvPicPr>
          <p:cNvPr id="19" name="Picture 18">
            <a:extLst>
              <a:ext uri="{FF2B5EF4-FFF2-40B4-BE49-F238E27FC236}">
                <a16:creationId xmlns:a16="http://schemas.microsoft.com/office/drawing/2014/main" id="{62F0135B-6C63-378C-FB0C-D8B01CF40F7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spTree>
    <p:extLst>
      <p:ext uri="{BB962C8B-B14F-4D97-AF65-F5344CB8AC3E}">
        <p14:creationId xmlns:p14="http://schemas.microsoft.com/office/powerpoint/2010/main" val="887953982"/>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2F37E-7C42-8596-F624-48F4153A04CF}"/>
              </a:ext>
            </a:extLst>
          </p:cNvPr>
          <p:cNvSpPr/>
          <p:nvPr userDrawn="1"/>
        </p:nvSpPr>
        <p:spPr>
          <a:xfrm>
            <a:off x="-170329" y="0"/>
            <a:ext cx="6095999" cy="685799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898929"/>
            <a:ext cx="1163955" cy="0"/>
          </a:xfrm>
          <a:prstGeom prst="line">
            <a:avLst/>
          </a:prstGeom>
          <a:ln w="3429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256474"/>
            <a:ext cx="10671936" cy="642456"/>
          </a:xfrm>
          <a:prstGeom prst="rect">
            <a:avLst/>
          </a:prstGeom>
        </p:spPr>
        <p:txBody>
          <a:bodyPr/>
          <a:lstStyle>
            <a:lvl1pPr>
              <a:defRPr sz="4000">
                <a:solidFill>
                  <a:schemeClr val="bg1"/>
                </a:solidFill>
                <a:latin typeface="Poppins" pitchFamily="2" charset="77"/>
                <a:cs typeface="Poppins" pitchFamily="2" charset="77"/>
              </a:defRPr>
            </a:lvl1pPr>
          </a:lstStyle>
          <a:p>
            <a:r>
              <a:rPr lang="en-US" dirty="0"/>
              <a:t>Click to edit Master title style</a:t>
            </a:r>
          </a:p>
        </p:txBody>
      </p:sp>
      <p:sp>
        <p:nvSpPr>
          <p:cNvPr id="12" name="Oval 11">
            <a:extLst>
              <a:ext uri="{FF2B5EF4-FFF2-40B4-BE49-F238E27FC236}">
                <a16:creationId xmlns:a16="http://schemas.microsoft.com/office/drawing/2014/main" id="{0F3F510C-0492-16F8-B1DD-DDBE4A589935}"/>
              </a:ext>
            </a:extLst>
          </p:cNvPr>
          <p:cNvSpPr/>
          <p:nvPr userDrawn="1"/>
        </p:nvSpPr>
        <p:spPr>
          <a:xfrm>
            <a:off x="4482465" y="2287888"/>
            <a:ext cx="3227070" cy="3227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9D14A8-1DAA-71C7-55AF-928BE9654F36}"/>
              </a:ext>
            </a:extLst>
          </p:cNvPr>
          <p:cNvSpPr/>
          <p:nvPr userDrawn="1"/>
        </p:nvSpPr>
        <p:spPr>
          <a:xfrm>
            <a:off x="4961036" y="2766456"/>
            <a:ext cx="2269928" cy="226992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2F0135B-6C63-378C-FB0C-D8B01CF40F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359764"/>
            <a:ext cx="1068818" cy="389355"/>
          </a:xfrm>
          <a:prstGeom prst="rect">
            <a:avLst/>
          </a:prstGeom>
        </p:spPr>
      </p:pic>
      <p:pic>
        <p:nvPicPr>
          <p:cNvPr id="5" name="Picture 2" descr="zenadrone-logo">
            <a:extLst>
              <a:ext uri="{FF2B5EF4-FFF2-40B4-BE49-F238E27FC236}">
                <a16:creationId xmlns:a16="http://schemas.microsoft.com/office/drawing/2014/main" id="{AFF65A17-E1C9-26B6-F2FA-D4305EF31CE4}"/>
              </a:ext>
            </a:extLst>
          </p:cNvPr>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5080135" y="3636529"/>
            <a:ext cx="2031730" cy="495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enadrone-logo">
            <a:extLst>
              <a:ext uri="{FF2B5EF4-FFF2-40B4-BE49-F238E27FC236}">
                <a16:creationId xmlns:a16="http://schemas.microsoft.com/office/drawing/2014/main" id="{2D1475E8-7C02-DFFA-1DD8-C0A22A47E78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987189" y="3636529"/>
            <a:ext cx="2031730" cy="49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5499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1A2E48-1CFF-D7B4-5CFE-EAB8295F8F06}"/>
              </a:ext>
            </a:extLst>
          </p:cNvPr>
          <p:cNvSpPr/>
          <p:nvPr userDrawn="1"/>
        </p:nvSpPr>
        <p:spPr>
          <a:xfrm>
            <a:off x="11288944" y="6297451"/>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0363EE1A-69C3-6A2E-9228-E0BA07770516}"/>
              </a:ext>
            </a:extLst>
          </p:cNvPr>
          <p:cNvSpPr>
            <a:spLocks noGrp="1"/>
          </p:cNvSpPr>
          <p:nvPr>
            <p:ph type="sldNum" sz="quarter" idx="4"/>
          </p:nvPr>
        </p:nvSpPr>
        <p:spPr>
          <a:xfrm>
            <a:off x="11277254" y="6360288"/>
            <a:ext cx="450273" cy="274324"/>
          </a:xfrm>
          <a:prstGeom prst="rect">
            <a:avLst/>
          </a:prstGeom>
        </p:spPr>
        <p:txBody>
          <a:bodyPr vert="horz" lIns="91440" tIns="45720" rIns="91440" bIns="45720" rtlCol="0" anchor="ctr"/>
          <a:lstStyle>
            <a:lvl1pPr algn="ctr">
              <a:defRPr sz="1100">
                <a:solidFill>
                  <a:schemeClr val="bg1"/>
                </a:solidFill>
                <a:latin typeface="Inter" panose="020B0502030000000004" pitchFamily="34" charset="0"/>
                <a:ea typeface="Inter" panose="020B0502030000000004" pitchFamily="34" charset="0"/>
              </a:defRPr>
            </a:lvl1pPr>
          </a:lstStyle>
          <a:p>
            <a:fld id="{3EA92372-9140-4CBA-A2EC-E24EC9B97023}" type="slidenum">
              <a:rPr lang="en-US" smtClean="0"/>
              <a:pPr/>
              <a:t>‹#›</a:t>
            </a:fld>
            <a:endParaRPr lang="en-US" dirty="0"/>
          </a:p>
        </p:txBody>
      </p:sp>
      <p:cxnSp>
        <p:nvCxnSpPr>
          <p:cNvPr id="6" name="Straight Connector 5">
            <a:extLst>
              <a:ext uri="{FF2B5EF4-FFF2-40B4-BE49-F238E27FC236}">
                <a16:creationId xmlns:a16="http://schemas.microsoft.com/office/drawing/2014/main" id="{031DDB97-D502-1A06-C61E-823B206F892F}"/>
              </a:ext>
            </a:extLst>
          </p:cNvPr>
          <p:cNvCxnSpPr>
            <a:cxnSpLocks/>
          </p:cNvCxnSpPr>
          <p:nvPr userDrawn="1"/>
        </p:nvCxnSpPr>
        <p:spPr>
          <a:xfrm>
            <a:off x="425277" y="642455"/>
            <a:ext cx="1163955" cy="0"/>
          </a:xfrm>
          <a:prstGeom prst="line">
            <a:avLst/>
          </a:prstGeom>
          <a:ln w="3429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922DFDE-59F5-690F-7740-AD0BCE174674}"/>
              </a:ext>
            </a:extLst>
          </p:cNvPr>
          <p:cNvSpPr txBox="1">
            <a:spLocks/>
          </p:cNvSpPr>
          <p:nvPr userDrawn="1"/>
        </p:nvSpPr>
        <p:spPr>
          <a:xfrm>
            <a:off x="355599" y="6513513"/>
            <a:ext cx="4614863" cy="28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latin typeface="Poppins" pitchFamily="2" charset="77"/>
                <a:ea typeface="Open Sans" panose="020B0606030504020204" pitchFamily="34" charset="0"/>
                <a:cs typeface="Poppins" pitchFamily="2" charset="77"/>
              </a:rPr>
              <a:t>NASDAQ: </a:t>
            </a:r>
            <a:r>
              <a:rPr lang="en-US" sz="1200" b="1" dirty="0">
                <a:solidFill>
                  <a:schemeClr val="accent4"/>
                </a:solidFill>
                <a:latin typeface="Poppins" pitchFamily="2" charset="77"/>
                <a:ea typeface="Open Sans" panose="020B0606030504020204" pitchFamily="34" charset="0"/>
                <a:cs typeface="Poppins" pitchFamily="2" charset="77"/>
              </a:rPr>
              <a:t>ZENA</a:t>
            </a:r>
          </a:p>
        </p:txBody>
      </p:sp>
      <p:sp>
        <p:nvSpPr>
          <p:cNvPr id="10" name="Title 1">
            <a:extLst>
              <a:ext uri="{FF2B5EF4-FFF2-40B4-BE49-F238E27FC236}">
                <a16:creationId xmlns:a16="http://schemas.microsoft.com/office/drawing/2014/main" id="{290EF303-5881-6DA9-1D4B-021FAD1ABFF2}"/>
              </a:ext>
            </a:extLst>
          </p:cNvPr>
          <p:cNvSpPr>
            <a:spLocks noGrp="1"/>
          </p:cNvSpPr>
          <p:nvPr>
            <p:ph type="title"/>
          </p:nvPr>
        </p:nvSpPr>
        <p:spPr>
          <a:xfrm>
            <a:off x="268941" y="0"/>
            <a:ext cx="10671936" cy="642456"/>
          </a:xfrm>
          <a:prstGeom prst="rect">
            <a:avLst/>
          </a:prstGeom>
        </p:spPr>
        <p:txBody>
          <a:bodyPr/>
          <a:lstStyle>
            <a:lvl1pPr>
              <a:defRPr sz="4000">
                <a:latin typeface="Poppins" pitchFamily="2" charset="77"/>
                <a:cs typeface="Poppins" pitchFamily="2" charset="77"/>
              </a:defRPr>
            </a:lvl1pPr>
          </a:lstStyle>
          <a:p>
            <a:r>
              <a:rPr lang="en-US" dirty="0"/>
              <a:t>Click to edit Master title style</a:t>
            </a:r>
          </a:p>
        </p:txBody>
      </p:sp>
      <p:pic>
        <p:nvPicPr>
          <p:cNvPr id="14" name="Picture 13">
            <a:extLst>
              <a:ext uri="{FF2B5EF4-FFF2-40B4-BE49-F238E27FC236}">
                <a16:creationId xmlns:a16="http://schemas.microsoft.com/office/drawing/2014/main" id="{1FCA8145-215B-2530-A017-B80A3A8F631C}"/>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729777" y="122853"/>
            <a:ext cx="1068818" cy="389355"/>
          </a:xfrm>
          <a:prstGeom prst="rect">
            <a:avLst/>
          </a:prstGeom>
        </p:spPr>
      </p:pic>
      <p:pic>
        <p:nvPicPr>
          <p:cNvPr id="3" name="Picture 2">
            <a:extLst>
              <a:ext uri="{FF2B5EF4-FFF2-40B4-BE49-F238E27FC236}">
                <a16:creationId xmlns:a16="http://schemas.microsoft.com/office/drawing/2014/main" id="{2B8EE3BA-A7D0-DF67-7A94-9E7F351C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47019" y="103290"/>
            <a:ext cx="1068818" cy="389355"/>
          </a:xfrm>
          <a:prstGeom prst="rect">
            <a:avLst/>
          </a:prstGeom>
        </p:spPr>
      </p:pic>
    </p:spTree>
    <p:extLst>
      <p:ext uri="{BB962C8B-B14F-4D97-AF65-F5344CB8AC3E}">
        <p14:creationId xmlns:p14="http://schemas.microsoft.com/office/powerpoint/2010/main" val="96711286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guide id="3" orient="horz" pos="144" userDrawn="1">
          <p15:clr>
            <a:srgbClr val="FBAE40"/>
          </p15:clr>
        </p15:guide>
        <p15:guide id="4" orient="horz" pos="244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67254"/>
      </p:ext>
    </p:extLst>
  </p:cSld>
  <p:clrMap bg1="lt1" tx1="dk1" bg2="lt2" tx2="dk2" accent1="accent1" accent2="accent2" accent3="accent3" accent4="accent4" accent5="accent5" accent6="accent6" hlink="hlink" folHlink="folHlink"/>
  <p:sldLayoutIdLst>
    <p:sldLayoutId id="2147483650" r:id="rId1"/>
    <p:sldLayoutId id="2147483707" r:id="rId2"/>
    <p:sldLayoutId id="2147483710" r:id="rId3"/>
    <p:sldLayoutId id="2147483711" r:id="rId4"/>
    <p:sldLayoutId id="2147483709" r:id="rId5"/>
    <p:sldLayoutId id="2147483713" r:id="rId6"/>
    <p:sldLayoutId id="2147483658" r:id="rId7"/>
    <p:sldLayoutId id="2147483708" r:id="rId8"/>
    <p:sldLayoutId id="2147483712" r:id="rId9"/>
    <p:sldLayoutId id="2147483653" r:id="rId10"/>
    <p:sldLayoutId id="2147483651" r:id="rId11"/>
    <p:sldLayoutId id="214748371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Inter" panose="020B0502030000000004" pitchFamily="34" charset="0"/>
          <a:ea typeface="Inter" panose="020B050203000000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B0502030000000004" pitchFamily="34" charset="0"/>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B0502030000000004" pitchFamily="34" charset="0"/>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B0502030000000004" pitchFamily="34" charset="0"/>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B0502030000000004" pitchFamily="34" charset="0"/>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34.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jpeg"/><Relationship Id="rId2" Type="http://schemas.openxmlformats.org/officeDocument/2006/relationships/image" Target="../media/image29.png"/><Relationship Id="rId16" Type="http://schemas.openxmlformats.org/officeDocument/2006/relationships/image" Target="../media/image73.png"/><Relationship Id="rId20" Type="http://schemas.openxmlformats.org/officeDocument/2006/relationships/image" Target="../media/image77.jpe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68.png"/><Relationship Id="rId24" Type="http://schemas.openxmlformats.org/officeDocument/2006/relationships/image" Target="../media/image81.jpeg"/><Relationship Id="rId5" Type="http://schemas.openxmlformats.org/officeDocument/2006/relationships/image" Target="../media/image31.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jpe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30.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jpg"/><Relationship Id="rId5" Type="http://schemas.microsoft.com/office/2007/relationships/hdphoto" Target="../media/hdphoto2.wdp"/><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C9722E5-E16D-0F96-F31E-BC8503ECDE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5320579" cy="6169231"/>
          </a:xfrm>
          <a:custGeom>
            <a:avLst/>
            <a:gdLst>
              <a:gd name="connsiteX0" fmla="*/ 0 w 6543368"/>
              <a:gd name="connsiteY0" fmla="*/ 0 h 6858000"/>
              <a:gd name="connsiteX1" fmla="*/ 6543368 w 6543368"/>
              <a:gd name="connsiteY1" fmla="*/ 0 h 6858000"/>
              <a:gd name="connsiteX2" fmla="*/ 6543368 w 6543368"/>
              <a:gd name="connsiteY2" fmla="*/ 6858000 h 6858000"/>
              <a:gd name="connsiteX3" fmla="*/ 0 w 6543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3368" h="6858000">
                <a:moveTo>
                  <a:pt x="0" y="0"/>
                </a:moveTo>
                <a:lnTo>
                  <a:pt x="6543368" y="0"/>
                </a:lnTo>
                <a:lnTo>
                  <a:pt x="6543368" y="6858000"/>
                </a:lnTo>
                <a:lnTo>
                  <a:pt x="0" y="6858000"/>
                </a:lnTo>
                <a:close/>
              </a:path>
            </a:pathLst>
          </a:custGeom>
        </p:spPr>
      </p:pic>
      <p:sp>
        <p:nvSpPr>
          <p:cNvPr id="79" name="Rectangle 78">
            <a:extLst>
              <a:ext uri="{FF2B5EF4-FFF2-40B4-BE49-F238E27FC236}">
                <a16:creationId xmlns:a16="http://schemas.microsoft.com/office/drawing/2014/main" id="{E1E68D26-197D-4693-8EDF-B7CC85438B46}"/>
              </a:ext>
            </a:extLst>
          </p:cNvPr>
          <p:cNvSpPr/>
          <p:nvPr/>
        </p:nvSpPr>
        <p:spPr>
          <a:xfrm>
            <a:off x="5295900" y="0"/>
            <a:ext cx="2143125" cy="4609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9CF94DE7-D592-411D-8C6F-CA915C308A75}"/>
              </a:ext>
            </a:extLst>
          </p:cNvPr>
          <p:cNvSpPr/>
          <p:nvPr/>
        </p:nvSpPr>
        <p:spPr>
          <a:xfrm>
            <a:off x="3517900" y="4610100"/>
            <a:ext cx="8674100" cy="22479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D22F0B8F-E80A-4BBA-BCE1-9E5F59E08CFF}"/>
              </a:ext>
            </a:extLst>
          </p:cNvPr>
          <p:cNvCxnSpPr>
            <a:cxnSpLocks/>
          </p:cNvCxnSpPr>
          <p:nvPr/>
        </p:nvCxnSpPr>
        <p:spPr>
          <a:xfrm>
            <a:off x="5558877" y="6572604"/>
            <a:ext cx="16954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11A6551-1964-4F59-9FBE-1432F223B8A6}"/>
              </a:ext>
            </a:extLst>
          </p:cNvPr>
          <p:cNvSpPr txBox="1"/>
          <p:nvPr/>
        </p:nvSpPr>
        <p:spPr>
          <a:xfrm>
            <a:off x="7368453" y="6449493"/>
            <a:ext cx="2272578" cy="253916"/>
          </a:xfrm>
          <a:prstGeom prst="rect">
            <a:avLst/>
          </a:prstGeom>
          <a:noFill/>
        </p:spPr>
        <p:txBody>
          <a:bodyPr wrap="square" rtlCol="0">
            <a:spAutoFit/>
          </a:bodyPr>
          <a:lstStyle/>
          <a:p>
            <a:r>
              <a:rPr lang="en-US" sz="1050" spc="300" dirty="0" err="1">
                <a:solidFill>
                  <a:schemeClr val="bg1"/>
                </a:solidFill>
                <a:latin typeface="Hind" panose="02000000000000000000" pitchFamily="2" charset="77"/>
                <a:ea typeface="Inter" panose="020B0502030000000004" pitchFamily="34" charset="0"/>
                <a:cs typeface="Hind" panose="02000000000000000000" pitchFamily="2" charset="77"/>
              </a:rPr>
              <a:t>www.zenatech.com</a:t>
            </a:r>
            <a:endParaRPr lang="en-US" sz="1050" spc="300" dirty="0">
              <a:solidFill>
                <a:schemeClr val="bg1"/>
              </a:solidFill>
              <a:latin typeface="Hind" panose="02000000000000000000" pitchFamily="2" charset="77"/>
              <a:ea typeface="Inter" panose="020B0502030000000004" pitchFamily="34" charset="0"/>
              <a:cs typeface="Hind" panose="02000000000000000000" pitchFamily="2" charset="77"/>
            </a:endParaRPr>
          </a:p>
        </p:txBody>
      </p:sp>
      <p:sp>
        <p:nvSpPr>
          <p:cNvPr id="93" name="Rectangle 92">
            <a:extLst>
              <a:ext uri="{FF2B5EF4-FFF2-40B4-BE49-F238E27FC236}">
                <a16:creationId xmlns:a16="http://schemas.microsoft.com/office/drawing/2014/main" id="{DC09C360-E981-41A1-AD2B-120A23B67C9D}"/>
              </a:ext>
            </a:extLst>
          </p:cNvPr>
          <p:cNvSpPr/>
          <p:nvPr/>
        </p:nvSpPr>
        <p:spPr>
          <a:xfrm>
            <a:off x="2047874" y="4609339"/>
            <a:ext cx="1470025" cy="1562458"/>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8BC890B-7388-64BA-12BE-74EF72EB0F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3417" y="1532965"/>
            <a:ext cx="4281970" cy="1559859"/>
          </a:xfrm>
          <a:prstGeom prst="rect">
            <a:avLst/>
          </a:prstGeom>
        </p:spPr>
      </p:pic>
      <p:sp>
        <p:nvSpPr>
          <p:cNvPr id="6" name="Text 0">
            <a:extLst>
              <a:ext uri="{FF2B5EF4-FFF2-40B4-BE49-F238E27FC236}">
                <a16:creationId xmlns:a16="http://schemas.microsoft.com/office/drawing/2014/main" id="{4DB954B7-0B60-0256-802C-21CED494A0E0}"/>
              </a:ext>
            </a:extLst>
          </p:cNvPr>
          <p:cNvSpPr/>
          <p:nvPr/>
        </p:nvSpPr>
        <p:spPr>
          <a:xfrm>
            <a:off x="392132" y="2581336"/>
            <a:ext cx="4536314" cy="1006558"/>
          </a:xfrm>
          <a:prstGeom prst="rect">
            <a:avLst/>
          </a:prstGeom>
          <a:noFill/>
          <a:ln/>
        </p:spPr>
        <p:txBody>
          <a:bodyPr wrap="square" lIns="0" tIns="0" rIns="0" bIns="0" rtlCol="0" anchor="t"/>
          <a:lstStyle/>
          <a:p>
            <a:pPr marL="0" indent="0">
              <a:buNone/>
            </a:pPr>
            <a:r>
              <a:rPr lang="en-US" sz="2800" dirty="0">
                <a:solidFill>
                  <a:schemeClr val="bg1"/>
                </a:solidFill>
                <a:latin typeface="Poppins" pitchFamily="2" charset="77"/>
                <a:ea typeface="Inter Bold" pitchFamily="34" charset="-122"/>
                <a:cs typeface="Poppins" pitchFamily="2" charset="77"/>
              </a:rPr>
              <a:t>Transforming Industries </a:t>
            </a:r>
          </a:p>
          <a:p>
            <a:pPr marL="0" indent="0">
              <a:buNone/>
            </a:pPr>
            <a:r>
              <a:rPr lang="en-US" sz="2800" dirty="0">
                <a:solidFill>
                  <a:schemeClr val="bg1"/>
                </a:solidFill>
                <a:latin typeface="Poppins" pitchFamily="2" charset="77"/>
                <a:ea typeface="Inter Bold" pitchFamily="34" charset="-122"/>
                <a:cs typeface="Poppins" pitchFamily="2" charset="77"/>
              </a:rPr>
              <a:t>with </a:t>
            </a:r>
            <a:r>
              <a:rPr lang="en-US" sz="3600" b="1" dirty="0">
                <a:solidFill>
                  <a:schemeClr val="bg1"/>
                </a:solidFill>
                <a:latin typeface="Poppins" pitchFamily="2" charset="77"/>
                <a:ea typeface="Inter Bold" pitchFamily="34" charset="-122"/>
                <a:cs typeface="Poppins" pitchFamily="2" charset="77"/>
              </a:rPr>
              <a:t>AI Drones</a:t>
            </a:r>
            <a:r>
              <a:rPr lang="en-US" sz="3200" dirty="0">
                <a:solidFill>
                  <a:schemeClr val="bg1"/>
                </a:solidFill>
                <a:latin typeface="Poppins" pitchFamily="2" charset="77"/>
                <a:ea typeface="Inter Bold" pitchFamily="34" charset="-122"/>
                <a:cs typeface="Poppins" pitchFamily="2" charset="77"/>
              </a:rPr>
              <a:t>, </a:t>
            </a:r>
          </a:p>
          <a:p>
            <a:pPr marL="0" indent="0">
              <a:buNone/>
            </a:pPr>
            <a:r>
              <a:rPr lang="en-US" sz="2800" dirty="0">
                <a:solidFill>
                  <a:schemeClr val="bg1"/>
                </a:solidFill>
                <a:latin typeface="Poppins" pitchFamily="2" charset="77"/>
                <a:ea typeface="Inter Bold" pitchFamily="34" charset="-122"/>
                <a:cs typeface="Poppins" pitchFamily="2" charset="77"/>
              </a:rPr>
              <a:t>Drone as a Service</a:t>
            </a:r>
            <a:br>
              <a:rPr lang="en-US" sz="2800" dirty="0">
                <a:solidFill>
                  <a:schemeClr val="bg1"/>
                </a:solidFill>
                <a:latin typeface="Poppins" pitchFamily="2" charset="77"/>
                <a:ea typeface="Inter Bold" pitchFamily="34" charset="-122"/>
                <a:cs typeface="Poppins" pitchFamily="2" charset="77"/>
              </a:rPr>
            </a:br>
            <a:r>
              <a:rPr lang="en-US" sz="2800" dirty="0">
                <a:solidFill>
                  <a:schemeClr val="bg1"/>
                </a:solidFill>
                <a:latin typeface="Poppins" pitchFamily="2" charset="77"/>
                <a:ea typeface="Inter Bold" pitchFamily="34" charset="-122"/>
                <a:cs typeface="Poppins" pitchFamily="2" charset="77"/>
              </a:rPr>
              <a:t>&amp; Quantum Computing</a:t>
            </a:r>
          </a:p>
        </p:txBody>
      </p:sp>
      <p:sp>
        <p:nvSpPr>
          <p:cNvPr id="7" name="Title 1">
            <a:extLst>
              <a:ext uri="{FF2B5EF4-FFF2-40B4-BE49-F238E27FC236}">
                <a16:creationId xmlns:a16="http://schemas.microsoft.com/office/drawing/2014/main" id="{693E976F-F9B1-B840-5283-9508FF254483}"/>
              </a:ext>
            </a:extLst>
          </p:cNvPr>
          <p:cNvSpPr>
            <a:spLocks noGrp="1"/>
          </p:cNvSpPr>
          <p:nvPr/>
        </p:nvSpPr>
        <p:spPr>
          <a:xfrm>
            <a:off x="5558877" y="4793301"/>
            <a:ext cx="4319588" cy="423863"/>
          </a:xfrm>
          <a:prstGeom prst="rect">
            <a:avLst/>
          </a:prstGeom>
        </p:spPr>
        <p:style>
          <a:lnRef idx="0">
            <a:scrgbClr r="0" g="0" b="0"/>
          </a:lnRef>
          <a:fillRef idx="0">
            <a:scrgbClr r="0" g="0" b="0"/>
          </a:fillRef>
          <a:effectRef idx="0">
            <a:scrgbClr r="0" g="0" b="0"/>
          </a:effectRef>
          <a:fontRef idx="major"/>
        </p:style>
        <p:txBody>
          <a:bodyPr vert="horz" lIns="0" tIns="45720" rIns="0" bIns="45720" rtlCol="0" anchor="ctr">
            <a:noAutofit/>
          </a:bodyPr>
          <a:lstStyle>
            <a:lvl1pPr algn="l" defTabSz="914400" rtl="0" eaLnBrk="1" latinLnBrk="0" hangingPunct="1">
              <a:lnSpc>
                <a:spcPct val="90000"/>
              </a:lnSpc>
              <a:spcBef>
                <a:spcPct val="0"/>
              </a:spcBef>
              <a:buNone/>
              <a:defRPr sz="3600" b="1" i="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solidFill>
                  <a:schemeClr val="bg1"/>
                </a:solidFill>
                <a:latin typeface="Poppins" pitchFamily="2" charset="77"/>
                <a:ea typeface="Open Sans" panose="020B0606030504020204" pitchFamily="34" charset="0"/>
                <a:cs typeface="Poppins" pitchFamily="2" charset="77"/>
              </a:rPr>
              <a:t>INVESTOR PRESENTATION</a:t>
            </a:r>
          </a:p>
        </p:txBody>
      </p:sp>
      <p:sp>
        <p:nvSpPr>
          <p:cNvPr id="8" name="Text Placeholder 2">
            <a:extLst>
              <a:ext uri="{FF2B5EF4-FFF2-40B4-BE49-F238E27FC236}">
                <a16:creationId xmlns:a16="http://schemas.microsoft.com/office/drawing/2014/main" id="{A9AC382D-2F3C-6DB6-8526-756C55C3446E}"/>
              </a:ext>
            </a:extLst>
          </p:cNvPr>
          <p:cNvSpPr>
            <a:spLocks noGrp="1"/>
          </p:cNvSpPr>
          <p:nvPr/>
        </p:nvSpPr>
        <p:spPr>
          <a:xfrm>
            <a:off x="5558877" y="5217164"/>
            <a:ext cx="4319588" cy="280987"/>
          </a:xfrm>
          <a:prstGeom prst="rect">
            <a:avLst/>
          </a:prstGeom>
        </p:spPr>
        <p:style>
          <a:lnRef idx="0">
            <a:scrgbClr r="0" g="0" b="0"/>
          </a:lnRef>
          <a:fillRef idx="0">
            <a:scrgbClr r="0" g="0" b="0"/>
          </a:fillRef>
          <a:effectRef idx="0">
            <a:scrgbClr r="0" g="0" b="0"/>
          </a:effectRef>
          <a:fontRef idx="major"/>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r>
              <a:rPr lang="en-US" sz="1600" b="1" dirty="0">
                <a:solidFill>
                  <a:schemeClr val="bg1"/>
                </a:solidFill>
                <a:latin typeface="Poppins" pitchFamily="2" charset="77"/>
                <a:ea typeface="Open Sans" panose="020B0606030504020204" pitchFamily="34" charset="0"/>
                <a:cs typeface="Poppins" pitchFamily="2" charset="77"/>
              </a:rPr>
              <a:t>JULY 2025</a:t>
            </a:r>
            <a:endParaRPr lang="en-US" sz="1800" b="1" dirty="0">
              <a:solidFill>
                <a:schemeClr val="bg1"/>
              </a:solidFill>
              <a:latin typeface="Poppins" pitchFamily="2" charset="77"/>
              <a:ea typeface="Open Sans" panose="020B0606030504020204" pitchFamily="34" charset="0"/>
              <a:cs typeface="Poppins" pitchFamily="2" charset="77"/>
            </a:endParaRPr>
          </a:p>
        </p:txBody>
      </p:sp>
      <p:sp>
        <p:nvSpPr>
          <p:cNvPr id="9" name="Text Placeholder 2">
            <a:extLst>
              <a:ext uri="{FF2B5EF4-FFF2-40B4-BE49-F238E27FC236}">
                <a16:creationId xmlns:a16="http://schemas.microsoft.com/office/drawing/2014/main" id="{CFD14A1B-D5C3-B000-F27B-A65D450806C2}"/>
              </a:ext>
            </a:extLst>
          </p:cNvPr>
          <p:cNvSpPr txBox="1">
            <a:spLocks/>
          </p:cNvSpPr>
          <p:nvPr/>
        </p:nvSpPr>
        <p:spPr>
          <a:xfrm>
            <a:off x="5558877" y="5923085"/>
            <a:ext cx="4320000" cy="280987"/>
          </a:xfrm>
          <a:prstGeom prst="rect">
            <a:avLst/>
          </a:prstGeom>
        </p:spPr>
        <p:style>
          <a:lnRef idx="0">
            <a:scrgbClr r="0" g="0" b="0"/>
          </a:lnRef>
          <a:fillRef idx="0">
            <a:scrgbClr r="0" g="0" b="0"/>
          </a:fillRef>
          <a:effectRef idx="0">
            <a:scrgbClr r="0" g="0" b="0"/>
          </a:effectRef>
          <a:fontRef idx="major"/>
        </p:style>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Poppins" pitchFamily="2" charset="77"/>
                <a:ea typeface="Open Sans" panose="020B0606030504020204" pitchFamily="34" charset="0"/>
                <a:cs typeface="Poppins" pitchFamily="2" charset="77"/>
              </a:rPr>
              <a:t>NASDAQ: ZENA | FSE: 49Q</a:t>
            </a:r>
          </a:p>
        </p:txBody>
      </p:sp>
    </p:spTree>
    <p:extLst>
      <p:ext uri="{BB962C8B-B14F-4D97-AF65-F5344CB8AC3E}">
        <p14:creationId xmlns:p14="http://schemas.microsoft.com/office/powerpoint/2010/main" val="410970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EA868-9480-875C-07D9-C5190A187A3C}"/>
              </a:ext>
            </a:extLst>
          </p:cNvPr>
          <p:cNvSpPr>
            <a:spLocks noGrp="1"/>
          </p:cNvSpPr>
          <p:nvPr>
            <p:ph type="sldNum" sz="quarter" idx="4"/>
          </p:nvPr>
        </p:nvSpPr>
        <p:spPr/>
        <p:txBody>
          <a:bodyPr/>
          <a:lstStyle/>
          <a:p>
            <a:fld id="{3EA92372-9140-4CBA-A2EC-E24EC9B97023}" type="slidenum">
              <a:rPr lang="en-US" smtClean="0"/>
              <a:pPr/>
              <a:t>10</a:t>
            </a:fld>
            <a:endParaRPr lang="en-US" dirty="0"/>
          </a:p>
        </p:txBody>
      </p:sp>
      <p:sp>
        <p:nvSpPr>
          <p:cNvPr id="5" name="Title 4">
            <a:extLst>
              <a:ext uri="{FF2B5EF4-FFF2-40B4-BE49-F238E27FC236}">
                <a16:creationId xmlns:a16="http://schemas.microsoft.com/office/drawing/2014/main" id="{70CF15FE-C3A8-034B-80DF-BCA96078A91B}"/>
              </a:ext>
            </a:extLst>
          </p:cNvPr>
          <p:cNvSpPr>
            <a:spLocks noGrp="1"/>
          </p:cNvSpPr>
          <p:nvPr>
            <p:ph type="title"/>
          </p:nvPr>
        </p:nvSpPr>
        <p:spPr/>
        <p:txBody>
          <a:bodyPr/>
          <a:lstStyle/>
          <a:p>
            <a:r>
              <a:rPr lang="en-US" sz="3800" dirty="0"/>
              <a:t>ZENADRONE PRODUCTS </a:t>
            </a:r>
            <a:r>
              <a:rPr lang="en-US" sz="3800" dirty="0">
                <a:solidFill>
                  <a:schemeClr val="accent2"/>
                </a:solidFill>
              </a:rPr>
              <a:t>- ZENADRONE 1000 </a:t>
            </a:r>
            <a:br>
              <a:rPr lang="en-US" sz="3800" dirty="0">
                <a:solidFill>
                  <a:schemeClr val="accent2"/>
                </a:solidFill>
              </a:rPr>
            </a:br>
            <a:br>
              <a:rPr lang="en-US" sz="3800" dirty="0">
                <a:solidFill>
                  <a:schemeClr val="accent2"/>
                </a:solidFill>
              </a:rPr>
            </a:br>
            <a:endParaRPr lang="en-US" sz="3800" dirty="0">
              <a:solidFill>
                <a:schemeClr val="accent2"/>
              </a:solidFill>
            </a:endParaRPr>
          </a:p>
        </p:txBody>
      </p:sp>
      <p:sp>
        <p:nvSpPr>
          <p:cNvPr id="9" name="Text 1">
            <a:extLst>
              <a:ext uri="{FF2B5EF4-FFF2-40B4-BE49-F238E27FC236}">
                <a16:creationId xmlns:a16="http://schemas.microsoft.com/office/drawing/2014/main" id="{1AE5F8D4-5FBC-8F80-4DBC-2E24B49E81F8}"/>
              </a:ext>
            </a:extLst>
          </p:cNvPr>
          <p:cNvSpPr/>
          <p:nvPr/>
        </p:nvSpPr>
        <p:spPr>
          <a:xfrm>
            <a:off x="124063" y="4378741"/>
            <a:ext cx="4768731"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err="1">
                <a:solidFill>
                  <a:schemeClr val="bg1"/>
                </a:solidFill>
                <a:latin typeface="Poppins" pitchFamily="2" charset="77"/>
                <a:ea typeface="Inter Regular" pitchFamily="34" charset="-122"/>
                <a:cs typeface="Poppins" pitchFamily="2" charset="77"/>
              </a:rPr>
              <a:t>ZenaDrone</a:t>
            </a:r>
            <a:r>
              <a:rPr lang="en-US" sz="2000" b="1" dirty="0">
                <a:solidFill>
                  <a:schemeClr val="bg1"/>
                </a:solidFill>
                <a:latin typeface="Poppins" pitchFamily="2" charset="77"/>
                <a:ea typeface="Inter Regular" pitchFamily="34" charset="-122"/>
                <a:cs typeface="Poppins" pitchFamily="2" charset="77"/>
              </a:rPr>
              <a:t> 1000 </a:t>
            </a:r>
          </a:p>
          <a:p>
            <a:pPr algn="ctr">
              <a:lnSpc>
                <a:spcPts val="2275"/>
              </a:lnSpc>
              <a:spcBef>
                <a:spcPts val="600"/>
              </a:spcBef>
              <a:spcAft>
                <a:spcPts val="600"/>
              </a:spcAft>
              <a:buClr>
                <a:schemeClr val="accent2"/>
              </a:buClr>
            </a:pPr>
            <a:r>
              <a:rPr lang="en-US" sz="1600" dirty="0">
                <a:solidFill>
                  <a:schemeClr val="bg1"/>
                </a:solidFill>
                <a:latin typeface="Poppins" pitchFamily="2" charset="77"/>
                <a:ea typeface="Inter Regular" pitchFamily="34" charset="-122"/>
                <a:cs typeface="Poppins" pitchFamily="2" charset="77"/>
              </a:rPr>
              <a:t>Stable Flight, Exceptional Maneuverability, Advanced Scanning, Multiple Attachments, and Heavy-lift Capabilities</a:t>
            </a:r>
          </a:p>
          <a:p>
            <a:pPr algn="ctr">
              <a:lnSpc>
                <a:spcPts val="2275"/>
              </a:lnSpc>
              <a:spcBef>
                <a:spcPts val="600"/>
              </a:spcBef>
              <a:spcAft>
                <a:spcPts val="600"/>
              </a:spcAft>
              <a:buClr>
                <a:schemeClr val="accent2"/>
              </a:buClr>
            </a:pPr>
            <a:r>
              <a:rPr lang="en-US" sz="1600" dirty="0">
                <a:solidFill>
                  <a:schemeClr val="bg1"/>
                </a:solidFill>
                <a:latin typeface="Poppins" pitchFamily="2" charset="77"/>
                <a:ea typeface="Inter Regular" pitchFamily="34" charset="-122"/>
                <a:cs typeface="Poppins" pitchFamily="2" charset="77"/>
              </a:rPr>
              <a:t>Sells for: $100-250K plus software </a:t>
            </a:r>
            <a:endParaRPr lang="en-US" sz="2000" dirty="0">
              <a:solidFill>
                <a:schemeClr val="bg1"/>
              </a:solidFill>
              <a:latin typeface="Poppins" pitchFamily="2" charset="77"/>
              <a:ea typeface="Inter Regular" pitchFamily="34" charset="-122"/>
              <a:cs typeface="Poppins" pitchFamily="2" charset="77"/>
            </a:endParaRPr>
          </a:p>
        </p:txBody>
      </p:sp>
      <p:sp>
        <p:nvSpPr>
          <p:cNvPr id="11" name="TextBox 1">
            <a:extLst>
              <a:ext uri="{FF2B5EF4-FFF2-40B4-BE49-F238E27FC236}">
                <a16:creationId xmlns:a16="http://schemas.microsoft.com/office/drawing/2014/main" id="{9B47390E-AAE5-9341-7E1D-FE7FC99EA4EC}"/>
              </a:ext>
            </a:extLst>
          </p:cNvPr>
          <p:cNvSpPr txBox="1"/>
          <p:nvPr/>
        </p:nvSpPr>
        <p:spPr>
          <a:xfrm>
            <a:off x="1678511" y="3510752"/>
            <a:ext cx="1659834"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dirty="0">
                <a:solidFill>
                  <a:schemeClr val="bg1"/>
                </a:solidFill>
                <a:latin typeface="Poppins" pitchFamily="2" charset="77"/>
                <a:cs typeface="Poppins" pitchFamily="2" charset="77"/>
              </a:rPr>
              <a:t>7 X 12 feet </a:t>
            </a:r>
            <a:endParaRPr lang="en-CA" dirty="0">
              <a:solidFill>
                <a:schemeClr val="bg1"/>
              </a:solidFill>
              <a:latin typeface="Poppins" pitchFamily="2" charset="77"/>
              <a:cs typeface="Poppins" pitchFamily="2" charset="77"/>
            </a:endParaRPr>
          </a:p>
        </p:txBody>
      </p:sp>
      <p:pic>
        <p:nvPicPr>
          <p:cNvPr id="7" name="Picture 2" descr="Drone services by zena drone">
            <a:extLst>
              <a:ext uri="{FF2B5EF4-FFF2-40B4-BE49-F238E27FC236}">
                <a16:creationId xmlns:a16="http://schemas.microsoft.com/office/drawing/2014/main" id="{44A68F81-1FA0-6791-207D-D5A63621E20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7661" y="1693724"/>
            <a:ext cx="4527296" cy="1653524"/>
          </a:xfrm>
          <a:prstGeom prst="rect">
            <a:avLst/>
          </a:prstGeom>
          <a:noFill/>
          <a:extLst>
            <a:ext uri="{909E8E84-426E-40DD-AFC4-6F175D3DCCD1}">
              <a14:hiddenFill xmlns:a14="http://schemas.microsoft.com/office/drawing/2010/main">
                <a:solidFill>
                  <a:srgbClr val="FFFFFF"/>
                </a:solidFill>
              </a14:hiddenFill>
            </a:ext>
          </a:extLst>
        </p:spPr>
      </p:pic>
      <p:sp>
        <p:nvSpPr>
          <p:cNvPr id="8" name="Text 1">
            <a:extLst>
              <a:ext uri="{FF2B5EF4-FFF2-40B4-BE49-F238E27FC236}">
                <a16:creationId xmlns:a16="http://schemas.microsoft.com/office/drawing/2014/main" id="{06A208AF-858B-A8F1-BE03-3B97C3BA5342}"/>
              </a:ext>
            </a:extLst>
          </p:cNvPr>
          <p:cNvSpPr/>
          <p:nvPr/>
        </p:nvSpPr>
        <p:spPr>
          <a:xfrm>
            <a:off x="7386084" y="1561064"/>
            <a:ext cx="4649215" cy="4638039"/>
          </a:xfrm>
          <a:prstGeom prst="rect">
            <a:avLst/>
          </a:prstGeom>
          <a:noFill/>
          <a:ln/>
        </p:spPr>
        <p:txBody>
          <a:bodyPr wrap="square" lIns="0" tIns="0" rIns="0" bIns="0" rtlCol="0" anchor="ctr"/>
          <a:lstStyle/>
          <a:p>
            <a:pPr marL="230188" indent="-230188" algn="l">
              <a:lnSpc>
                <a:spcPts val="2275"/>
              </a:lnSpc>
              <a:spcBef>
                <a:spcPts val="12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Defense Applications </a:t>
            </a:r>
            <a:r>
              <a:rPr lang="en-US" sz="2000" dirty="0">
                <a:solidFill>
                  <a:schemeClr val="accent1"/>
                </a:solidFill>
                <a:latin typeface="Poppins" pitchFamily="2" charset="77"/>
                <a:ea typeface="Inter Regular" pitchFamily="34" charset="-122"/>
                <a:cs typeface="Poppins" pitchFamily="2" charset="77"/>
              </a:rPr>
              <a:t>- inspection, surveillance, reconnaissance, cargo and border patrol</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Precision Agriculture </a:t>
            </a:r>
            <a:r>
              <a:rPr lang="en-US" sz="2000" dirty="0">
                <a:solidFill>
                  <a:schemeClr val="accent1"/>
                </a:solidFill>
                <a:latin typeface="Poppins" pitchFamily="2" charset="77"/>
                <a:ea typeface="Inter Regular" pitchFamily="34" charset="-122"/>
                <a:cs typeface="Poppins" pitchFamily="2" charset="77"/>
              </a:rPr>
              <a:t>- sprayer attachment and scanners</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Gas Version in Development </a:t>
            </a:r>
            <a:r>
              <a:rPr lang="en-US" sz="2000" dirty="0">
                <a:solidFill>
                  <a:schemeClr val="accent1"/>
                </a:solidFill>
                <a:latin typeface="Poppins" pitchFamily="2" charset="77"/>
                <a:ea typeface="Inter Regular" pitchFamily="34" charset="-122"/>
                <a:cs typeface="Poppins" pitchFamily="2" charset="77"/>
              </a:rPr>
              <a:t>-</a:t>
            </a:r>
            <a:r>
              <a:rPr lang="en-US" sz="2000" b="1" dirty="0">
                <a:solidFill>
                  <a:schemeClr val="accent1"/>
                </a:solidFill>
                <a:latin typeface="Poppins" pitchFamily="2" charset="77"/>
                <a:ea typeface="Inter Regular" pitchFamily="34" charset="-122"/>
                <a:cs typeface="Poppins" pitchFamily="2" charset="77"/>
              </a:rPr>
              <a:t> </a:t>
            </a:r>
            <a:r>
              <a:rPr lang="en-US" sz="2000" dirty="0">
                <a:solidFill>
                  <a:schemeClr val="accent1"/>
                </a:solidFill>
                <a:latin typeface="Poppins" pitchFamily="2" charset="77"/>
                <a:ea typeface="Inter Regular" pitchFamily="34" charset="-122"/>
                <a:cs typeface="Poppins" pitchFamily="2" charset="77"/>
              </a:rPr>
              <a:t>flies for several hours</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Proprietary</a:t>
            </a:r>
            <a:r>
              <a:rPr lang="en-US" sz="2000" dirty="0">
                <a:solidFill>
                  <a:schemeClr val="accent1"/>
                </a:solidFill>
                <a:latin typeface="Poppins" pitchFamily="2" charset="77"/>
                <a:ea typeface="Inter Regular" pitchFamily="34" charset="-122"/>
                <a:cs typeface="Poppins" pitchFamily="2" charset="77"/>
              </a:rPr>
              <a:t> </a:t>
            </a:r>
            <a:r>
              <a:rPr lang="en-US" sz="2000" dirty="0" err="1">
                <a:solidFill>
                  <a:schemeClr val="accent1"/>
                </a:solidFill>
                <a:latin typeface="Poppins" pitchFamily="2" charset="77"/>
                <a:ea typeface="Inter Regular" pitchFamily="34" charset="-122"/>
                <a:cs typeface="Poppins" pitchFamily="2" charset="77"/>
              </a:rPr>
              <a:t>Dronenet</a:t>
            </a:r>
            <a:r>
              <a:rPr lang="en-US" sz="2000" dirty="0">
                <a:solidFill>
                  <a:schemeClr val="accent1"/>
                </a:solidFill>
                <a:latin typeface="Poppins" pitchFamily="2" charset="77"/>
                <a:ea typeface="Inter Regular" pitchFamily="34" charset="-122"/>
                <a:cs typeface="Poppins" pitchFamily="2" charset="77"/>
              </a:rPr>
              <a:t> Communications System</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Completed Paid Trials </a:t>
            </a:r>
            <a:r>
              <a:rPr lang="en-US" sz="2000" dirty="0">
                <a:solidFill>
                  <a:schemeClr val="accent1"/>
                </a:solidFill>
                <a:latin typeface="Poppins" pitchFamily="2" charset="77"/>
                <a:ea typeface="Inter Regular" pitchFamily="34" charset="-122"/>
                <a:cs typeface="Poppins" pitchFamily="2" charset="77"/>
              </a:rPr>
              <a:t>with Air Force and Navy</a:t>
            </a:r>
          </a:p>
        </p:txBody>
      </p:sp>
    </p:spTree>
    <p:extLst>
      <p:ext uri="{BB962C8B-B14F-4D97-AF65-F5344CB8AC3E}">
        <p14:creationId xmlns:p14="http://schemas.microsoft.com/office/powerpoint/2010/main" val="2791782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99C46-179A-7E8F-E06B-6C86F260E7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31A8C-6297-7FA0-7546-09B053C36BD7}"/>
              </a:ext>
            </a:extLst>
          </p:cNvPr>
          <p:cNvSpPr>
            <a:spLocks noGrp="1"/>
          </p:cNvSpPr>
          <p:nvPr>
            <p:ph type="sldNum" sz="quarter" idx="4"/>
          </p:nvPr>
        </p:nvSpPr>
        <p:spPr/>
        <p:txBody>
          <a:bodyPr/>
          <a:lstStyle/>
          <a:p>
            <a:fld id="{3EA92372-9140-4CBA-A2EC-E24EC9B97023}" type="slidenum">
              <a:rPr lang="en-US" smtClean="0"/>
              <a:pPr/>
              <a:t>11</a:t>
            </a:fld>
            <a:endParaRPr lang="en-US" dirty="0"/>
          </a:p>
        </p:txBody>
      </p:sp>
      <p:sp>
        <p:nvSpPr>
          <p:cNvPr id="5" name="Title 4">
            <a:extLst>
              <a:ext uri="{FF2B5EF4-FFF2-40B4-BE49-F238E27FC236}">
                <a16:creationId xmlns:a16="http://schemas.microsoft.com/office/drawing/2014/main" id="{50CF8BD6-94CD-58FD-7072-5B6D7A8CDA01}"/>
              </a:ext>
            </a:extLst>
          </p:cNvPr>
          <p:cNvSpPr>
            <a:spLocks noGrp="1"/>
          </p:cNvSpPr>
          <p:nvPr>
            <p:ph type="title"/>
          </p:nvPr>
        </p:nvSpPr>
        <p:spPr/>
        <p:txBody>
          <a:bodyPr/>
          <a:lstStyle/>
          <a:p>
            <a:r>
              <a:rPr lang="en-US" sz="3800" dirty="0"/>
              <a:t>ZENADRONE PRODUCTS </a:t>
            </a:r>
            <a:r>
              <a:rPr lang="en-US" sz="3800" dirty="0">
                <a:solidFill>
                  <a:schemeClr val="accent2"/>
                </a:solidFill>
              </a:rPr>
              <a:t> -</a:t>
            </a:r>
            <a:r>
              <a:rPr lang="en-US" sz="3200" dirty="0">
                <a:solidFill>
                  <a:schemeClr val="accent2"/>
                </a:solidFill>
              </a:rPr>
              <a:t> IQ SERIES</a:t>
            </a:r>
            <a:r>
              <a:rPr lang="en-US" sz="3800" dirty="0">
                <a:solidFill>
                  <a:schemeClr val="accent2"/>
                </a:solidFill>
              </a:rPr>
              <a:t> </a:t>
            </a:r>
          </a:p>
        </p:txBody>
      </p:sp>
      <p:sp>
        <p:nvSpPr>
          <p:cNvPr id="10" name="Text 1">
            <a:extLst>
              <a:ext uri="{FF2B5EF4-FFF2-40B4-BE49-F238E27FC236}">
                <a16:creationId xmlns:a16="http://schemas.microsoft.com/office/drawing/2014/main" id="{D308948B-907B-67D6-FCB7-8B166F5C419D}"/>
              </a:ext>
            </a:extLst>
          </p:cNvPr>
          <p:cNvSpPr/>
          <p:nvPr/>
        </p:nvSpPr>
        <p:spPr>
          <a:xfrm>
            <a:off x="7120503" y="4378741"/>
            <a:ext cx="4768731"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err="1">
                <a:solidFill>
                  <a:schemeClr val="accent1"/>
                </a:solidFill>
                <a:latin typeface="Poppins" pitchFamily="2" charset="77"/>
                <a:ea typeface="Inter Regular" pitchFamily="34" charset="-122"/>
                <a:cs typeface="Poppins" pitchFamily="2" charset="77"/>
              </a:rPr>
              <a:t>ZenaDrone</a:t>
            </a:r>
            <a:r>
              <a:rPr lang="en-US" sz="2000" b="1" dirty="0">
                <a:solidFill>
                  <a:schemeClr val="accent1"/>
                </a:solidFill>
                <a:latin typeface="Poppins" pitchFamily="2" charset="77"/>
                <a:ea typeface="Inter Regular" pitchFamily="34" charset="-122"/>
                <a:cs typeface="Poppins" pitchFamily="2" charset="77"/>
              </a:rPr>
              <a:t> IQ Square  </a:t>
            </a:r>
          </a:p>
          <a:p>
            <a:pPr algn="ctr">
              <a:lnSpc>
                <a:spcPts val="2275"/>
              </a:lnSpc>
              <a:spcBef>
                <a:spcPts val="600"/>
              </a:spcBef>
              <a:spcAft>
                <a:spcPts val="600"/>
              </a:spcAft>
              <a:buClr>
                <a:schemeClr val="accent2"/>
              </a:buClr>
            </a:pPr>
            <a:r>
              <a:rPr lang="en-US" sz="1600" dirty="0">
                <a:solidFill>
                  <a:schemeClr val="accent1"/>
                </a:solidFill>
                <a:latin typeface="Poppins" pitchFamily="2" charset="77"/>
                <a:ea typeface="Inter Regular" pitchFamily="34" charset="-122"/>
                <a:cs typeface="Poppins" pitchFamily="2" charset="77"/>
              </a:rPr>
              <a:t>A VTOL outdoor engineered for line-of-sight land surveys, infrastructure and other outdoor inspections, as well as inspections and reconnaissance tasks for defense</a:t>
            </a:r>
          </a:p>
        </p:txBody>
      </p:sp>
      <p:sp>
        <p:nvSpPr>
          <p:cNvPr id="13" name="TextBox 3">
            <a:extLst>
              <a:ext uri="{FF2B5EF4-FFF2-40B4-BE49-F238E27FC236}">
                <a16:creationId xmlns:a16="http://schemas.microsoft.com/office/drawing/2014/main" id="{F1C95ABA-6C98-0A1A-45F7-766D5D5E857C}"/>
              </a:ext>
            </a:extLst>
          </p:cNvPr>
          <p:cNvSpPr txBox="1"/>
          <p:nvPr/>
        </p:nvSpPr>
        <p:spPr>
          <a:xfrm>
            <a:off x="7938274" y="3510752"/>
            <a:ext cx="3133188"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CA" dirty="0">
                <a:latin typeface="Poppins" pitchFamily="2" charset="77"/>
                <a:cs typeface="Poppins" pitchFamily="2" charset="77"/>
              </a:rPr>
              <a:t>40” x 40” and 50” x 50”</a:t>
            </a:r>
          </a:p>
        </p:txBody>
      </p:sp>
      <p:pic>
        <p:nvPicPr>
          <p:cNvPr id="6" name="Picture 5">
            <a:extLst>
              <a:ext uri="{FF2B5EF4-FFF2-40B4-BE49-F238E27FC236}">
                <a16:creationId xmlns:a16="http://schemas.microsoft.com/office/drawing/2014/main" id="{DBFFE3B2-5E6B-9261-38EC-F1C7FB6CB631}"/>
              </a:ext>
            </a:extLst>
          </p:cNvPr>
          <p:cNvPicPr>
            <a:picLocks noChangeAspect="1"/>
          </p:cNvPicPr>
          <p:nvPr/>
        </p:nvPicPr>
        <p:blipFill>
          <a:blip r:embed="rId2">
            <a:extLst>
              <a:ext uri="{28A0092B-C50C-407E-A947-70E740481C1C}">
                <a14:useLocalDpi xmlns:a14="http://schemas.microsoft.com/office/drawing/2010/main" val="0"/>
              </a:ext>
            </a:extLst>
          </a:blip>
          <a:srcRect l="14243" t="25213" r="13153" b="24654"/>
          <a:stretch>
            <a:fillRect/>
          </a:stretch>
        </p:blipFill>
        <p:spPr>
          <a:xfrm>
            <a:off x="7608104" y="1054215"/>
            <a:ext cx="3669150" cy="2404884"/>
          </a:xfrm>
          <a:prstGeom prst="rect">
            <a:avLst/>
          </a:prstGeom>
        </p:spPr>
      </p:pic>
      <p:pic>
        <p:nvPicPr>
          <p:cNvPr id="15" name="Picture 14">
            <a:extLst>
              <a:ext uri="{FF2B5EF4-FFF2-40B4-BE49-F238E27FC236}">
                <a16:creationId xmlns:a16="http://schemas.microsoft.com/office/drawing/2014/main" id="{7D19B8DB-7AA6-74A9-8138-EDCFBCE50AE8}"/>
              </a:ext>
            </a:extLst>
          </p:cNvPr>
          <p:cNvPicPr>
            <a:picLocks noChangeAspect="1"/>
          </p:cNvPicPr>
          <p:nvPr/>
        </p:nvPicPr>
        <p:blipFill>
          <a:blip r:embed="rId3">
            <a:extLst>
              <a:ext uri="{28A0092B-C50C-407E-A947-70E740481C1C}">
                <a14:useLocalDpi xmlns:a14="http://schemas.microsoft.com/office/drawing/2010/main" val="0"/>
              </a:ext>
            </a:extLst>
          </a:blip>
          <a:srcRect l="13717" t="9477" r="11448" b="23171"/>
          <a:stretch>
            <a:fillRect/>
          </a:stretch>
        </p:blipFill>
        <p:spPr>
          <a:xfrm>
            <a:off x="1287460" y="1499616"/>
            <a:ext cx="2414016" cy="1633728"/>
          </a:xfrm>
          <a:prstGeom prst="rect">
            <a:avLst/>
          </a:prstGeom>
        </p:spPr>
      </p:pic>
      <p:sp>
        <p:nvSpPr>
          <p:cNvPr id="16" name="Text 1">
            <a:extLst>
              <a:ext uri="{FF2B5EF4-FFF2-40B4-BE49-F238E27FC236}">
                <a16:creationId xmlns:a16="http://schemas.microsoft.com/office/drawing/2014/main" id="{3F860B5F-94F9-E44F-2461-7462BFB91670}"/>
              </a:ext>
            </a:extLst>
          </p:cNvPr>
          <p:cNvSpPr/>
          <p:nvPr/>
        </p:nvSpPr>
        <p:spPr>
          <a:xfrm>
            <a:off x="-128334" y="4378741"/>
            <a:ext cx="5245604"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err="1">
                <a:solidFill>
                  <a:schemeClr val="bg1"/>
                </a:solidFill>
                <a:latin typeface="Poppins" pitchFamily="2" charset="77"/>
                <a:ea typeface="Inter Regular" pitchFamily="34" charset="-122"/>
                <a:cs typeface="Poppins" pitchFamily="2" charset="77"/>
              </a:rPr>
              <a:t>ZenaDrone</a:t>
            </a:r>
            <a:r>
              <a:rPr lang="en-US" sz="2000" b="1" dirty="0">
                <a:solidFill>
                  <a:schemeClr val="bg1"/>
                </a:solidFill>
                <a:latin typeface="Poppins" pitchFamily="2" charset="77"/>
                <a:ea typeface="Inter Regular" pitchFamily="34" charset="-122"/>
                <a:cs typeface="Poppins" pitchFamily="2" charset="77"/>
              </a:rPr>
              <a:t> IQ NANO </a:t>
            </a:r>
          </a:p>
          <a:p>
            <a:pPr algn="ctr">
              <a:lnSpc>
                <a:spcPts val="2275"/>
              </a:lnSpc>
              <a:spcBef>
                <a:spcPts val="600"/>
              </a:spcBef>
              <a:spcAft>
                <a:spcPts val="600"/>
              </a:spcAft>
              <a:buClr>
                <a:schemeClr val="accent2"/>
              </a:buClr>
            </a:pPr>
            <a:r>
              <a:rPr lang="en-US" sz="1600" dirty="0">
                <a:solidFill>
                  <a:schemeClr val="bg1"/>
                </a:solidFill>
                <a:latin typeface="Poppins" pitchFamily="2" charset="77"/>
                <a:ea typeface="Inter Regular" pitchFamily="34" charset="-122"/>
                <a:cs typeface="Poppins" pitchFamily="2" charset="77"/>
              </a:rPr>
              <a:t>A compact indoor inventory drone, operates in GPS-denied environments like warehouses or military armories, obstacle avoidance technology</a:t>
            </a:r>
          </a:p>
        </p:txBody>
      </p:sp>
      <p:sp>
        <p:nvSpPr>
          <p:cNvPr id="17" name="TextBox 3">
            <a:extLst>
              <a:ext uri="{FF2B5EF4-FFF2-40B4-BE49-F238E27FC236}">
                <a16:creationId xmlns:a16="http://schemas.microsoft.com/office/drawing/2014/main" id="{9CF76F05-1C19-5A61-032A-493579563760}"/>
              </a:ext>
            </a:extLst>
          </p:cNvPr>
          <p:cNvSpPr txBox="1"/>
          <p:nvPr/>
        </p:nvSpPr>
        <p:spPr>
          <a:xfrm>
            <a:off x="927874" y="3510752"/>
            <a:ext cx="3133188"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CA" dirty="0">
                <a:solidFill>
                  <a:schemeClr val="bg1"/>
                </a:solidFill>
                <a:latin typeface="Poppins" pitchFamily="2" charset="77"/>
                <a:cs typeface="Poppins" pitchFamily="2" charset="77"/>
              </a:rPr>
              <a:t>20″ × 20″ and 30” x 30”</a:t>
            </a:r>
          </a:p>
        </p:txBody>
      </p:sp>
    </p:spTree>
    <p:extLst>
      <p:ext uri="{BB962C8B-B14F-4D97-AF65-F5344CB8AC3E}">
        <p14:creationId xmlns:p14="http://schemas.microsoft.com/office/powerpoint/2010/main" val="872890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D26D0C-485E-E78C-F7C5-99AAABB9D44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A92372-9140-4CBA-A2EC-E24EC9B97023}" type="slidenum">
              <a:rPr kumimoji="0" lang="en-US" sz="1100" b="0" i="0" u="none" strike="noStrike" kern="1200" cap="none" spc="0" normalizeH="0" baseline="0" noProof="0" smtClean="0">
                <a:ln>
                  <a:noFill/>
                </a:ln>
                <a:solidFill>
                  <a:srgbClr val="FFFFFF"/>
                </a:solidFill>
                <a:effectLst/>
                <a:uLnTx/>
                <a:uFillTx/>
                <a:latin typeface="Inter" panose="020B05020300000000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rgbClr val="FFFFFF"/>
              </a:solidFill>
              <a:effectLst/>
              <a:uLnTx/>
              <a:uFillTx/>
              <a:latin typeface="Inter" panose="020B0502030000000004" pitchFamily="34" charset="0"/>
              <a:cs typeface="+mn-cs"/>
            </a:endParaRPr>
          </a:p>
        </p:txBody>
      </p:sp>
      <p:sp>
        <p:nvSpPr>
          <p:cNvPr id="4" name="Title 3">
            <a:extLst>
              <a:ext uri="{FF2B5EF4-FFF2-40B4-BE49-F238E27FC236}">
                <a16:creationId xmlns:a16="http://schemas.microsoft.com/office/drawing/2014/main" id="{0B537FB5-BB97-B3D8-3E60-E93234904ADC}"/>
              </a:ext>
            </a:extLst>
          </p:cNvPr>
          <p:cNvSpPr>
            <a:spLocks noGrp="1"/>
          </p:cNvSpPr>
          <p:nvPr>
            <p:ph type="title"/>
          </p:nvPr>
        </p:nvSpPr>
        <p:spPr/>
        <p:txBody>
          <a:bodyPr/>
          <a:lstStyle/>
          <a:p>
            <a:r>
              <a:rPr lang="en-US" sz="3600" dirty="0"/>
              <a:t>CURRENT CUSTOMER DRONE APPLICATIONS</a:t>
            </a:r>
          </a:p>
        </p:txBody>
      </p:sp>
      <p:sp>
        <p:nvSpPr>
          <p:cNvPr id="21" name="Text 1">
            <a:extLst>
              <a:ext uri="{FF2B5EF4-FFF2-40B4-BE49-F238E27FC236}">
                <a16:creationId xmlns:a16="http://schemas.microsoft.com/office/drawing/2014/main" id="{90393EBB-E663-0B29-7CAB-6BB97CB4929E}"/>
              </a:ext>
            </a:extLst>
          </p:cNvPr>
          <p:cNvSpPr/>
          <p:nvPr/>
        </p:nvSpPr>
        <p:spPr>
          <a:xfrm>
            <a:off x="998106" y="1110107"/>
            <a:ext cx="2162072" cy="380738"/>
          </a:xfrm>
          <a:prstGeom prst="rect">
            <a:avLst/>
          </a:prstGeom>
          <a:noFill/>
          <a:ln/>
        </p:spPr>
        <p:txBody>
          <a:bodyPr wrap="square" lIns="0" tIns="0" rIns="0" bIns="0" rtlCol="0" anchor="t"/>
          <a:lstStyle/>
          <a:p>
            <a:pPr marL="0" marR="0" lvl="0" indent="0" algn="l" defTabSz="914400" rtl="0" eaLnBrk="1" fontAlgn="auto" latinLnBrk="0" hangingPunct="1">
              <a:lnSpc>
                <a:spcPts val="2275"/>
              </a:lnSpc>
              <a:spcBef>
                <a:spcPts val="600"/>
              </a:spcBef>
              <a:spcAft>
                <a:spcPts val="600"/>
              </a:spcAft>
              <a:buClr>
                <a:srgbClr val="355B6D"/>
              </a:buClr>
              <a:buSzTx/>
              <a:buFontTx/>
              <a:buNone/>
              <a:tabLst/>
              <a:defRPr/>
            </a:pPr>
            <a:r>
              <a:rPr kumimoji="0" lang="en-US" sz="1600" b="0" i="0" u="none" strike="noStrike" kern="1200" cap="none" spc="0" normalizeH="0" baseline="0" noProof="0" dirty="0">
                <a:ln>
                  <a:noFill/>
                </a:ln>
                <a:solidFill>
                  <a:srgbClr val="05092F"/>
                </a:solidFill>
                <a:effectLst/>
                <a:uLnTx/>
                <a:uFillTx/>
                <a:latin typeface="Poppins" pitchFamily="2" charset="77"/>
                <a:ea typeface="Inter Regular" pitchFamily="34" charset="-122"/>
                <a:cs typeface="Poppins" pitchFamily="2" charset="77"/>
              </a:rPr>
              <a:t>Agriculture</a:t>
            </a:r>
          </a:p>
        </p:txBody>
      </p:sp>
      <p:pic>
        <p:nvPicPr>
          <p:cNvPr id="8194" name="Picture 2">
            <a:extLst>
              <a:ext uri="{FF2B5EF4-FFF2-40B4-BE49-F238E27FC236}">
                <a16:creationId xmlns:a16="http://schemas.microsoft.com/office/drawing/2014/main" id="{1CE837FE-6C05-487C-A15C-A2FB42C6C4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009" y="1110107"/>
            <a:ext cx="291473" cy="29147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B3B060A-36C4-27A1-5E63-5B8EAAE6ED50}"/>
              </a:ext>
            </a:extLst>
          </p:cNvPr>
          <p:cNvSpPr/>
          <p:nvPr/>
        </p:nvSpPr>
        <p:spPr>
          <a:xfrm>
            <a:off x="949361" y="1546508"/>
            <a:ext cx="4561108" cy="770211"/>
          </a:xfrm>
          <a:prstGeom prst="rect">
            <a:avLst/>
          </a:prstGeom>
        </p:spPr>
        <p:txBody>
          <a:bodyPr wrap="square">
            <a:spAutoFit/>
          </a:bodyPr>
          <a:lstStyle/>
          <a:p>
            <a:pPr marL="0" marR="0" lvl="0" indent="0" algn="l" defTabSz="914400" rtl="0" eaLnBrk="1" fontAlgn="auto" latinLnBrk="0" hangingPunct="1">
              <a:lnSpc>
                <a:spcPts val="1800"/>
              </a:lnSpc>
              <a:spcBef>
                <a:spcPts val="100"/>
              </a:spcBef>
              <a:spcAft>
                <a:spcPts val="100"/>
              </a:spcAft>
              <a:buClrTx/>
              <a:buSzTx/>
              <a:buFontTx/>
              <a:buNone/>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Help farmers cultivate higher yields, reduce labour and expenses utilizing plant tracking and Smart Farming solutions. </a:t>
            </a:r>
          </a:p>
        </p:txBody>
      </p:sp>
      <p:sp>
        <p:nvSpPr>
          <p:cNvPr id="23" name="Rectangle 22">
            <a:extLst>
              <a:ext uri="{FF2B5EF4-FFF2-40B4-BE49-F238E27FC236}">
                <a16:creationId xmlns:a16="http://schemas.microsoft.com/office/drawing/2014/main" id="{81A83AFE-FA1D-AD0C-CADB-113666A9AC62}"/>
              </a:ext>
            </a:extLst>
          </p:cNvPr>
          <p:cNvSpPr/>
          <p:nvPr/>
        </p:nvSpPr>
        <p:spPr>
          <a:xfrm>
            <a:off x="5769724" y="1546508"/>
            <a:ext cx="4561108" cy="1081065"/>
          </a:xfrm>
          <a:prstGeom prst="rect">
            <a:avLst/>
          </a:prstGeom>
        </p:spPr>
        <p:txBody>
          <a:bodyPr wrap="square">
            <a:spAutoFit/>
          </a:bodyPr>
          <a:lstStyle/>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Benchmark growth, scouting disease</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Fertilizer and Pesticide Spraying </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Crop and Fruit Farm Imaging </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Irrigation and Soil Management</a:t>
            </a:r>
            <a:endParaRPr kumimoji="0" lang="en-US"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endParaRPr>
          </a:p>
        </p:txBody>
      </p:sp>
      <p:sp>
        <p:nvSpPr>
          <p:cNvPr id="42" name="Text 1">
            <a:extLst>
              <a:ext uri="{FF2B5EF4-FFF2-40B4-BE49-F238E27FC236}">
                <a16:creationId xmlns:a16="http://schemas.microsoft.com/office/drawing/2014/main" id="{97C99085-5391-AAD3-473B-A5D7C32C96BE}"/>
              </a:ext>
            </a:extLst>
          </p:cNvPr>
          <p:cNvSpPr/>
          <p:nvPr/>
        </p:nvSpPr>
        <p:spPr>
          <a:xfrm>
            <a:off x="998105" y="2874116"/>
            <a:ext cx="3564040" cy="380738"/>
          </a:xfrm>
          <a:prstGeom prst="rect">
            <a:avLst/>
          </a:prstGeom>
          <a:noFill/>
          <a:ln/>
        </p:spPr>
        <p:txBody>
          <a:bodyPr wrap="square" lIns="0" tIns="0" rIns="0" bIns="0" rtlCol="0" anchor="t"/>
          <a:lstStyle/>
          <a:p>
            <a:pPr marL="0" marR="0" lvl="0" indent="0" algn="l" defTabSz="914400" rtl="0" eaLnBrk="1" fontAlgn="auto" latinLnBrk="0" hangingPunct="1">
              <a:lnSpc>
                <a:spcPts val="2275"/>
              </a:lnSpc>
              <a:spcBef>
                <a:spcPts val="600"/>
              </a:spcBef>
              <a:spcAft>
                <a:spcPts val="600"/>
              </a:spcAft>
              <a:buClr>
                <a:srgbClr val="355B6D"/>
              </a:buClr>
              <a:buSzTx/>
              <a:buFontTx/>
              <a:buNone/>
              <a:tabLst/>
              <a:defRPr/>
            </a:pPr>
            <a:r>
              <a:rPr kumimoji="0" lang="en-US" sz="1600" b="0" i="0" u="none" strike="noStrike" kern="1200" cap="none" spc="0" normalizeH="0" baseline="0" noProof="0" dirty="0">
                <a:ln>
                  <a:noFill/>
                </a:ln>
                <a:solidFill>
                  <a:srgbClr val="05092F"/>
                </a:solidFill>
                <a:effectLst/>
                <a:uLnTx/>
                <a:uFillTx/>
                <a:latin typeface="Poppins" pitchFamily="2" charset="77"/>
                <a:ea typeface="Inter Regular" pitchFamily="34" charset="-122"/>
                <a:cs typeface="Poppins" pitchFamily="2" charset="77"/>
              </a:rPr>
              <a:t>Defense And Government</a:t>
            </a:r>
          </a:p>
          <a:p>
            <a:pPr marL="0" marR="0" lvl="0" indent="0" algn="l" defTabSz="914400" rtl="0" eaLnBrk="1" fontAlgn="auto" latinLnBrk="0" hangingPunct="1">
              <a:lnSpc>
                <a:spcPts val="2275"/>
              </a:lnSpc>
              <a:spcBef>
                <a:spcPts val="600"/>
              </a:spcBef>
              <a:spcAft>
                <a:spcPts val="600"/>
              </a:spcAft>
              <a:buClr>
                <a:srgbClr val="355B6D"/>
              </a:buClr>
              <a:buSzTx/>
              <a:buFontTx/>
              <a:buNone/>
              <a:tabLst/>
              <a:defRPr/>
            </a:pPr>
            <a:endParaRPr kumimoji="0" lang="en-US" sz="1600" b="0" i="0" u="none" strike="noStrike" kern="1200" cap="none" spc="0" normalizeH="0" baseline="0" noProof="0" dirty="0">
              <a:ln>
                <a:noFill/>
              </a:ln>
              <a:solidFill>
                <a:srgbClr val="05092F"/>
              </a:solidFill>
              <a:effectLst/>
              <a:uLnTx/>
              <a:uFillTx/>
              <a:latin typeface="Poppins" pitchFamily="2" charset="77"/>
              <a:ea typeface="Inter Regular" pitchFamily="34" charset="-122"/>
              <a:cs typeface="Poppins" pitchFamily="2" charset="77"/>
            </a:endParaRPr>
          </a:p>
        </p:txBody>
      </p:sp>
      <p:sp>
        <p:nvSpPr>
          <p:cNvPr id="44" name="Rectangle 43">
            <a:extLst>
              <a:ext uri="{FF2B5EF4-FFF2-40B4-BE49-F238E27FC236}">
                <a16:creationId xmlns:a16="http://schemas.microsoft.com/office/drawing/2014/main" id="{FE039A11-E3B9-2ACF-B1A0-16A1F08D697F}"/>
              </a:ext>
            </a:extLst>
          </p:cNvPr>
          <p:cNvSpPr/>
          <p:nvPr/>
        </p:nvSpPr>
        <p:spPr>
          <a:xfrm>
            <a:off x="949361" y="3310517"/>
            <a:ext cx="4561108" cy="770211"/>
          </a:xfrm>
          <a:prstGeom prst="rect">
            <a:avLst/>
          </a:prstGeom>
        </p:spPr>
        <p:txBody>
          <a:bodyPr wrap="square">
            <a:spAutoFit/>
          </a:bodyPr>
          <a:lstStyle/>
          <a:p>
            <a:pPr marL="0" marR="0" lvl="0" indent="0" algn="l" defTabSz="914400" rtl="0" eaLnBrk="1" fontAlgn="auto" latinLnBrk="0" hangingPunct="1">
              <a:lnSpc>
                <a:spcPts val="1800"/>
              </a:lnSpc>
              <a:spcBef>
                <a:spcPts val="100"/>
              </a:spcBef>
              <a:spcAft>
                <a:spcPts val="100"/>
              </a:spcAft>
              <a:buClrTx/>
              <a:buSzTx/>
              <a:buFontTx/>
              <a:buNone/>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Paid pilots by US Air Force and Navy for critical medical supply delivery in field operations, and for sub-zero climate deliveries.  </a:t>
            </a:r>
          </a:p>
        </p:txBody>
      </p:sp>
      <p:sp>
        <p:nvSpPr>
          <p:cNvPr id="45" name="Rectangle 44">
            <a:extLst>
              <a:ext uri="{FF2B5EF4-FFF2-40B4-BE49-F238E27FC236}">
                <a16:creationId xmlns:a16="http://schemas.microsoft.com/office/drawing/2014/main" id="{E584FAF7-AD04-712A-9DB7-1C2AC4FFAC3D}"/>
              </a:ext>
            </a:extLst>
          </p:cNvPr>
          <p:cNvSpPr/>
          <p:nvPr/>
        </p:nvSpPr>
        <p:spPr>
          <a:xfrm>
            <a:off x="5769724" y="2863299"/>
            <a:ext cx="3749180" cy="1542730"/>
          </a:xfrm>
          <a:prstGeom prst="rect">
            <a:avLst/>
          </a:prstGeom>
        </p:spPr>
        <p:txBody>
          <a:bodyPr wrap="square">
            <a:spAutoFit/>
          </a:bodyPr>
          <a:lstStyle/>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Search and rescue, disaster response and </a:t>
            </a:r>
            <a:b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b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humanitarian aid</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Crowd monitoring and border patrol</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Operations inspection, intelligence gathering and security</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Firefighting and water spraying</a:t>
            </a:r>
            <a:endParaRPr kumimoji="0" lang="en-US"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endParaRPr>
          </a:p>
        </p:txBody>
      </p:sp>
      <p:sp>
        <p:nvSpPr>
          <p:cNvPr id="49" name="Text 1">
            <a:extLst>
              <a:ext uri="{FF2B5EF4-FFF2-40B4-BE49-F238E27FC236}">
                <a16:creationId xmlns:a16="http://schemas.microsoft.com/office/drawing/2014/main" id="{D5575C50-B23F-18AE-E25F-BB27025FC8C5}"/>
              </a:ext>
            </a:extLst>
          </p:cNvPr>
          <p:cNvSpPr/>
          <p:nvPr/>
        </p:nvSpPr>
        <p:spPr>
          <a:xfrm>
            <a:off x="998105" y="4638126"/>
            <a:ext cx="3063729" cy="380738"/>
          </a:xfrm>
          <a:prstGeom prst="rect">
            <a:avLst/>
          </a:prstGeom>
          <a:noFill/>
          <a:ln/>
        </p:spPr>
        <p:txBody>
          <a:bodyPr wrap="square" lIns="0" tIns="0" rIns="0" bIns="0" rtlCol="0" anchor="t"/>
          <a:lstStyle/>
          <a:p>
            <a:pPr marL="0" marR="0" lvl="0" indent="0" algn="l" defTabSz="914400" rtl="0" eaLnBrk="1" fontAlgn="auto" latinLnBrk="0" hangingPunct="1">
              <a:lnSpc>
                <a:spcPts val="2275"/>
              </a:lnSpc>
              <a:spcBef>
                <a:spcPts val="600"/>
              </a:spcBef>
              <a:spcAft>
                <a:spcPts val="600"/>
              </a:spcAft>
              <a:buClr>
                <a:srgbClr val="355B6D"/>
              </a:buClr>
              <a:buSzTx/>
              <a:buFontTx/>
              <a:buNone/>
              <a:tabLst/>
              <a:defRPr/>
            </a:pPr>
            <a:r>
              <a:rPr kumimoji="0" lang="en-US" sz="1600" b="0" i="0" u="none" strike="noStrike" kern="1200" cap="none" spc="0" normalizeH="0" baseline="0" noProof="0" dirty="0">
                <a:ln>
                  <a:noFill/>
                </a:ln>
                <a:solidFill>
                  <a:srgbClr val="05092F"/>
                </a:solidFill>
                <a:effectLst/>
                <a:uLnTx/>
                <a:uFillTx/>
                <a:latin typeface="Poppins" pitchFamily="2" charset="77"/>
                <a:ea typeface="Inter Regular" pitchFamily="34" charset="-122"/>
                <a:cs typeface="Poppins" pitchFamily="2" charset="77"/>
              </a:rPr>
              <a:t> Warehouse and Logistics</a:t>
            </a:r>
          </a:p>
          <a:p>
            <a:pPr marL="0" marR="0" lvl="0" indent="0" algn="l" defTabSz="914400" rtl="0" eaLnBrk="1" fontAlgn="auto" latinLnBrk="0" hangingPunct="1">
              <a:lnSpc>
                <a:spcPts val="2275"/>
              </a:lnSpc>
              <a:spcBef>
                <a:spcPts val="600"/>
              </a:spcBef>
              <a:spcAft>
                <a:spcPts val="600"/>
              </a:spcAft>
              <a:buClr>
                <a:srgbClr val="355B6D"/>
              </a:buClr>
              <a:buSzTx/>
              <a:buFontTx/>
              <a:buNone/>
              <a:tabLst/>
              <a:defRPr/>
            </a:pPr>
            <a:endParaRPr kumimoji="0" lang="en-US" sz="1600" b="0" i="0" u="none" strike="noStrike" kern="1200" cap="none" spc="0" normalizeH="0" baseline="0" noProof="0" dirty="0">
              <a:ln>
                <a:noFill/>
              </a:ln>
              <a:solidFill>
                <a:srgbClr val="05092F"/>
              </a:solidFill>
              <a:effectLst/>
              <a:uLnTx/>
              <a:uFillTx/>
              <a:latin typeface="Poppins" pitchFamily="2" charset="77"/>
              <a:ea typeface="Inter Regular" pitchFamily="34" charset="-122"/>
              <a:cs typeface="Poppins" pitchFamily="2" charset="77"/>
            </a:endParaRPr>
          </a:p>
        </p:txBody>
      </p:sp>
      <p:sp>
        <p:nvSpPr>
          <p:cNvPr id="51" name="Rectangle 50">
            <a:extLst>
              <a:ext uri="{FF2B5EF4-FFF2-40B4-BE49-F238E27FC236}">
                <a16:creationId xmlns:a16="http://schemas.microsoft.com/office/drawing/2014/main" id="{878C847F-9CCC-6360-4A47-48FD47CF5B0C}"/>
              </a:ext>
            </a:extLst>
          </p:cNvPr>
          <p:cNvSpPr/>
          <p:nvPr/>
        </p:nvSpPr>
        <p:spPr>
          <a:xfrm>
            <a:off x="949361" y="5074527"/>
            <a:ext cx="4561108" cy="770211"/>
          </a:xfrm>
          <a:prstGeom prst="rect">
            <a:avLst/>
          </a:prstGeom>
        </p:spPr>
        <p:txBody>
          <a:bodyPr wrap="square">
            <a:spAutoFit/>
          </a:bodyPr>
          <a:lstStyle/>
          <a:p>
            <a:pPr marL="0" marR="0" lvl="0" indent="0" algn="l" defTabSz="914400" rtl="0" eaLnBrk="1" fontAlgn="auto" latinLnBrk="0" hangingPunct="1">
              <a:lnSpc>
                <a:spcPts val="1800"/>
              </a:lnSpc>
              <a:spcBef>
                <a:spcPts val="100"/>
              </a:spcBef>
              <a:spcAft>
                <a:spcPts val="100"/>
              </a:spcAft>
              <a:buClrTx/>
              <a:buSzTx/>
              <a:buFontTx/>
              <a:buNone/>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 Paid pilot in progress with multinational auto parts manufacturer automating inventory management via bar code scanning. </a:t>
            </a:r>
          </a:p>
        </p:txBody>
      </p:sp>
      <p:sp>
        <p:nvSpPr>
          <p:cNvPr id="52" name="Rectangle 51">
            <a:extLst>
              <a:ext uri="{FF2B5EF4-FFF2-40B4-BE49-F238E27FC236}">
                <a16:creationId xmlns:a16="http://schemas.microsoft.com/office/drawing/2014/main" id="{48619DBA-7F31-CCCE-B6CB-44D35863DCCA}"/>
              </a:ext>
            </a:extLst>
          </p:cNvPr>
          <p:cNvSpPr/>
          <p:nvPr/>
        </p:nvSpPr>
        <p:spPr>
          <a:xfrm>
            <a:off x="5769724" y="5074527"/>
            <a:ext cx="4561108" cy="1081065"/>
          </a:xfrm>
          <a:prstGeom prst="rect">
            <a:avLst/>
          </a:prstGeom>
        </p:spPr>
        <p:txBody>
          <a:bodyPr wrap="square">
            <a:spAutoFit/>
          </a:bodyPr>
          <a:lstStyle/>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Warehouse security and surveillance</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Aisle and safety inspections</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Picking, packing and parcel sorting</a:t>
            </a:r>
          </a:p>
          <a:p>
            <a:pPr marL="171450" marR="0" lvl="0" indent="-171450" algn="l" defTabSz="914400" rtl="0" eaLnBrk="1" fontAlgn="auto" latinLnBrk="0" hangingPunct="1">
              <a:lnSpc>
                <a:spcPts val="1800"/>
              </a:lnSpc>
              <a:spcBef>
                <a:spcPts val="100"/>
              </a:spcBef>
              <a:spcAft>
                <a:spcPts val="100"/>
              </a:spcAft>
              <a:buClr>
                <a:srgbClr val="355B6D"/>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5092F"/>
                </a:solidFill>
                <a:effectLst/>
                <a:uLnTx/>
                <a:uFillTx/>
                <a:latin typeface="Poppins" pitchFamily="2" charset="77"/>
                <a:ea typeface="+mn-ea"/>
                <a:cs typeface="Poppins" pitchFamily="2" charset="77"/>
              </a:rPr>
              <a:t>Warehouse mapping</a:t>
            </a:r>
          </a:p>
        </p:txBody>
      </p:sp>
      <p:pic>
        <p:nvPicPr>
          <p:cNvPr id="8198" name="Picture 6">
            <a:extLst>
              <a:ext uri="{FF2B5EF4-FFF2-40B4-BE49-F238E27FC236}">
                <a16:creationId xmlns:a16="http://schemas.microsoft.com/office/drawing/2014/main" id="{AD35ED83-9480-E7A8-64D6-F986831C2F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009" y="2874115"/>
            <a:ext cx="291473" cy="29147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CF9BE3D7-EE24-E69A-319C-5061F2379F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009" y="4638125"/>
            <a:ext cx="291473" cy="29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1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0495D-F496-6A3C-A99A-CF4B2DBCFBE1}"/>
              </a:ext>
            </a:extLst>
          </p:cNvPr>
          <p:cNvSpPr>
            <a:spLocks noGrp="1"/>
          </p:cNvSpPr>
          <p:nvPr>
            <p:ph type="sldNum" sz="quarter" idx="4"/>
          </p:nvPr>
        </p:nvSpPr>
        <p:spPr/>
        <p:txBody>
          <a:bodyPr/>
          <a:lstStyle/>
          <a:p>
            <a:fld id="{3EA92372-9140-4CBA-A2EC-E24EC9B97023}" type="slidenum">
              <a:rPr lang="en-US" smtClean="0"/>
              <a:pPr/>
              <a:t>13</a:t>
            </a:fld>
            <a:endParaRPr lang="en-US" dirty="0"/>
          </a:p>
        </p:txBody>
      </p:sp>
      <p:sp>
        <p:nvSpPr>
          <p:cNvPr id="3" name="Title 2">
            <a:extLst>
              <a:ext uri="{FF2B5EF4-FFF2-40B4-BE49-F238E27FC236}">
                <a16:creationId xmlns:a16="http://schemas.microsoft.com/office/drawing/2014/main" id="{7247EC36-E466-2A09-C5EA-0938D2223BE1}"/>
              </a:ext>
            </a:extLst>
          </p:cNvPr>
          <p:cNvSpPr>
            <a:spLocks noGrp="1"/>
          </p:cNvSpPr>
          <p:nvPr>
            <p:ph type="title"/>
          </p:nvPr>
        </p:nvSpPr>
        <p:spPr/>
        <p:txBody>
          <a:bodyPr/>
          <a:lstStyle/>
          <a:p>
            <a:r>
              <a:rPr lang="en-US" dirty="0"/>
              <a:t>FUTURE CUSTOMER DRONE APPLICATIONS</a:t>
            </a:r>
          </a:p>
        </p:txBody>
      </p:sp>
      <p:sp>
        <p:nvSpPr>
          <p:cNvPr id="6" name="Text 1">
            <a:extLst>
              <a:ext uri="{FF2B5EF4-FFF2-40B4-BE49-F238E27FC236}">
                <a16:creationId xmlns:a16="http://schemas.microsoft.com/office/drawing/2014/main" id="{661ACDEE-9E63-CBD3-67D1-79467CCDEF0F}"/>
              </a:ext>
            </a:extLst>
          </p:cNvPr>
          <p:cNvSpPr/>
          <p:nvPr/>
        </p:nvSpPr>
        <p:spPr>
          <a:xfrm>
            <a:off x="998106" y="1110107"/>
            <a:ext cx="2162072" cy="380738"/>
          </a:xfrm>
          <a:prstGeom prst="rect">
            <a:avLst/>
          </a:prstGeom>
          <a:noFill/>
          <a:ln/>
        </p:spPr>
        <p:txBody>
          <a:bodyPr wrap="square" lIns="0" tIns="0" rIns="0" bIns="0" rtlCol="0" anchor="t"/>
          <a:lstStyle/>
          <a:p>
            <a:pP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Oil and Gas </a:t>
            </a:r>
          </a:p>
        </p:txBody>
      </p:sp>
      <p:sp>
        <p:nvSpPr>
          <p:cNvPr id="9" name="Rectangle 8">
            <a:extLst>
              <a:ext uri="{FF2B5EF4-FFF2-40B4-BE49-F238E27FC236}">
                <a16:creationId xmlns:a16="http://schemas.microsoft.com/office/drawing/2014/main" id="{E5455F57-A5DD-7006-D94D-281063F0B329}"/>
              </a:ext>
            </a:extLst>
          </p:cNvPr>
          <p:cNvSpPr/>
          <p:nvPr/>
        </p:nvSpPr>
        <p:spPr>
          <a:xfrm>
            <a:off x="949361" y="1334114"/>
            <a:ext cx="4561108" cy="824585"/>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Pipe, flare stack and chimney inspection</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Offshore platform monitoring</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Site surveying and mapping </a:t>
            </a:r>
          </a:p>
        </p:txBody>
      </p:sp>
      <p:sp>
        <p:nvSpPr>
          <p:cNvPr id="10" name="Rectangle 9">
            <a:extLst>
              <a:ext uri="{FF2B5EF4-FFF2-40B4-BE49-F238E27FC236}">
                <a16:creationId xmlns:a16="http://schemas.microsoft.com/office/drawing/2014/main" id="{2B00D33B-9D17-AB7E-6720-8C5A644B5014}"/>
              </a:ext>
            </a:extLst>
          </p:cNvPr>
          <p:cNvSpPr/>
          <p:nvPr/>
        </p:nvSpPr>
        <p:spPr>
          <a:xfrm>
            <a:off x="5453638" y="1334114"/>
            <a:ext cx="4561108" cy="568104"/>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Safety, compliance and environmental monitoring</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Security of sites and asset  management</a:t>
            </a:r>
          </a:p>
        </p:txBody>
      </p:sp>
      <p:sp>
        <p:nvSpPr>
          <p:cNvPr id="12" name="Text 1">
            <a:extLst>
              <a:ext uri="{FF2B5EF4-FFF2-40B4-BE49-F238E27FC236}">
                <a16:creationId xmlns:a16="http://schemas.microsoft.com/office/drawing/2014/main" id="{887787C5-5B00-8A9B-521C-E0C429CC22D4}"/>
              </a:ext>
            </a:extLst>
          </p:cNvPr>
          <p:cNvSpPr/>
          <p:nvPr/>
        </p:nvSpPr>
        <p:spPr>
          <a:xfrm>
            <a:off x="998105" y="2380408"/>
            <a:ext cx="3843803" cy="380738"/>
          </a:xfrm>
          <a:prstGeom prst="rect">
            <a:avLst/>
          </a:prstGeom>
          <a:noFill/>
          <a:ln/>
        </p:spPr>
        <p:txBody>
          <a:bodyPr wrap="square" lIns="0" tIns="0" rIns="0" bIns="0" rtlCol="0" anchor="t"/>
          <a:lstStyle/>
          <a:p>
            <a:pP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Mining and Construction</a:t>
            </a:r>
          </a:p>
        </p:txBody>
      </p:sp>
      <p:sp>
        <p:nvSpPr>
          <p:cNvPr id="14" name="Rectangle 13">
            <a:extLst>
              <a:ext uri="{FF2B5EF4-FFF2-40B4-BE49-F238E27FC236}">
                <a16:creationId xmlns:a16="http://schemas.microsoft.com/office/drawing/2014/main" id="{B5E5E310-51BE-950A-B1F8-277CCF0EA87E}"/>
              </a:ext>
            </a:extLst>
          </p:cNvPr>
          <p:cNvSpPr/>
          <p:nvPr/>
        </p:nvSpPr>
        <p:spPr>
          <a:xfrm>
            <a:off x="949361" y="2604415"/>
            <a:ext cx="4561108" cy="568104"/>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Monitoring and security of indoor and outdoor assets</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Safety and compliance inspections </a:t>
            </a:r>
          </a:p>
        </p:txBody>
      </p:sp>
      <p:sp>
        <p:nvSpPr>
          <p:cNvPr id="16" name="Rectangle 15">
            <a:extLst>
              <a:ext uri="{FF2B5EF4-FFF2-40B4-BE49-F238E27FC236}">
                <a16:creationId xmlns:a16="http://schemas.microsoft.com/office/drawing/2014/main" id="{8B225CDC-A8EB-F9E1-49A9-810802F4C0C6}"/>
              </a:ext>
            </a:extLst>
          </p:cNvPr>
          <p:cNvSpPr/>
          <p:nvPr/>
        </p:nvSpPr>
        <p:spPr>
          <a:xfrm>
            <a:off x="5453638" y="2604415"/>
            <a:ext cx="4561108" cy="1055417"/>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Terrain mapping and site survey applications</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Automation of processes, paperwork data collection and analysis/AI</a:t>
            </a:r>
          </a:p>
          <a:p>
            <a:pPr marL="171450" indent="-171450">
              <a:lnSpc>
                <a:spcPts val="1800"/>
              </a:lnSpc>
              <a:spcBef>
                <a:spcPts val="100"/>
              </a:spcBef>
              <a:spcAft>
                <a:spcPts val="100"/>
              </a:spcAft>
              <a:buClr>
                <a:schemeClr val="accent2"/>
              </a:buClr>
              <a:buFont typeface="Arial" panose="020B0604020202020204" pitchFamily="34" charset="0"/>
              <a:buChar char="•"/>
            </a:pPr>
            <a:endParaRPr lang="en-GB" sz="1200" dirty="0">
              <a:solidFill>
                <a:schemeClr val="accent1"/>
              </a:solidFill>
              <a:latin typeface="Poppins" pitchFamily="2" charset="77"/>
              <a:cs typeface="Poppins" pitchFamily="2" charset="77"/>
            </a:endParaRPr>
          </a:p>
        </p:txBody>
      </p:sp>
      <p:sp>
        <p:nvSpPr>
          <p:cNvPr id="18" name="Text 1">
            <a:extLst>
              <a:ext uri="{FF2B5EF4-FFF2-40B4-BE49-F238E27FC236}">
                <a16:creationId xmlns:a16="http://schemas.microsoft.com/office/drawing/2014/main" id="{08A0C075-5E63-C00C-9B43-573E7006C836}"/>
              </a:ext>
            </a:extLst>
          </p:cNvPr>
          <p:cNvSpPr/>
          <p:nvPr/>
        </p:nvSpPr>
        <p:spPr>
          <a:xfrm>
            <a:off x="998106" y="3650710"/>
            <a:ext cx="3427590" cy="314440"/>
          </a:xfrm>
          <a:prstGeom prst="rect">
            <a:avLst/>
          </a:prstGeom>
          <a:noFill/>
          <a:ln/>
        </p:spPr>
        <p:txBody>
          <a:bodyPr wrap="square" lIns="0" tIns="0" rIns="0" bIns="0" rtlCol="0" anchor="t"/>
          <a:lstStyle/>
          <a:p>
            <a:pP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Forestry and Environmental</a:t>
            </a:r>
          </a:p>
          <a:p>
            <a:pPr>
              <a:lnSpc>
                <a:spcPts val="2275"/>
              </a:lnSpc>
              <a:spcBef>
                <a:spcPts val="600"/>
              </a:spcBef>
              <a:spcAft>
                <a:spcPts val="600"/>
              </a:spcAft>
              <a:buClr>
                <a:schemeClr val="accent2"/>
              </a:buClr>
            </a:pPr>
            <a:endParaRPr lang="en-US" sz="1600" b="1" dirty="0">
              <a:solidFill>
                <a:schemeClr val="accent1"/>
              </a:solidFill>
              <a:latin typeface="Poppins" pitchFamily="2" charset="77"/>
              <a:ea typeface="Inter Regular" pitchFamily="34" charset="-122"/>
              <a:cs typeface="Poppins" pitchFamily="2" charset="77"/>
            </a:endParaRPr>
          </a:p>
        </p:txBody>
      </p:sp>
      <p:sp>
        <p:nvSpPr>
          <p:cNvPr id="20" name="Rectangle 19">
            <a:extLst>
              <a:ext uri="{FF2B5EF4-FFF2-40B4-BE49-F238E27FC236}">
                <a16:creationId xmlns:a16="http://schemas.microsoft.com/office/drawing/2014/main" id="{DA577BF5-B413-A389-2ED9-E96CC1A512C1}"/>
              </a:ext>
            </a:extLst>
          </p:cNvPr>
          <p:cNvSpPr/>
          <p:nvPr/>
        </p:nvSpPr>
        <p:spPr>
          <a:xfrm>
            <a:off x="949361" y="4015025"/>
            <a:ext cx="4561108" cy="568104"/>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Land surveys, animal tracking/migration </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Forest management, seed planting for reforestation</a:t>
            </a:r>
          </a:p>
        </p:txBody>
      </p:sp>
      <p:sp>
        <p:nvSpPr>
          <p:cNvPr id="22" name="Rectangle 21">
            <a:extLst>
              <a:ext uri="{FF2B5EF4-FFF2-40B4-BE49-F238E27FC236}">
                <a16:creationId xmlns:a16="http://schemas.microsoft.com/office/drawing/2014/main" id="{D7EB6F95-DDAA-63A2-0AA0-F3F894AED182}"/>
              </a:ext>
            </a:extLst>
          </p:cNvPr>
          <p:cNvSpPr/>
          <p:nvPr/>
        </p:nvSpPr>
        <p:spPr>
          <a:xfrm>
            <a:off x="5453638" y="4015025"/>
            <a:ext cx="4561108" cy="568104"/>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Environmental planning and compliance</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Forest fire and emergency management</a:t>
            </a:r>
          </a:p>
        </p:txBody>
      </p:sp>
      <p:sp>
        <p:nvSpPr>
          <p:cNvPr id="24" name="Text 1">
            <a:extLst>
              <a:ext uri="{FF2B5EF4-FFF2-40B4-BE49-F238E27FC236}">
                <a16:creationId xmlns:a16="http://schemas.microsoft.com/office/drawing/2014/main" id="{F21AB326-74CB-126B-4F11-4B647527B58B}"/>
              </a:ext>
            </a:extLst>
          </p:cNvPr>
          <p:cNvSpPr/>
          <p:nvPr/>
        </p:nvSpPr>
        <p:spPr>
          <a:xfrm>
            <a:off x="998106" y="4896063"/>
            <a:ext cx="2162072" cy="380738"/>
          </a:xfrm>
          <a:prstGeom prst="rect">
            <a:avLst/>
          </a:prstGeom>
          <a:noFill/>
          <a:ln/>
        </p:spPr>
        <p:txBody>
          <a:bodyPr wrap="square" lIns="0" tIns="0" rIns="0" bIns="0" rtlCol="0" anchor="t"/>
          <a:lstStyle/>
          <a:p>
            <a:pP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Renewable Energy</a:t>
            </a:r>
          </a:p>
        </p:txBody>
      </p:sp>
      <p:sp>
        <p:nvSpPr>
          <p:cNvPr id="26" name="Rectangle 25">
            <a:extLst>
              <a:ext uri="{FF2B5EF4-FFF2-40B4-BE49-F238E27FC236}">
                <a16:creationId xmlns:a16="http://schemas.microsoft.com/office/drawing/2014/main" id="{5B67B0C5-ED21-E776-41DD-4E283A664AC1}"/>
              </a:ext>
            </a:extLst>
          </p:cNvPr>
          <p:cNvSpPr/>
          <p:nvPr/>
        </p:nvSpPr>
        <p:spPr>
          <a:xfrm>
            <a:off x="949361" y="5120070"/>
            <a:ext cx="4561108" cy="824585"/>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Pipe, flare stack and chimney inspection</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Offshore platform monitoring</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Site surveying and mapping </a:t>
            </a:r>
          </a:p>
        </p:txBody>
      </p:sp>
      <p:sp>
        <p:nvSpPr>
          <p:cNvPr id="28" name="Rectangle 27">
            <a:extLst>
              <a:ext uri="{FF2B5EF4-FFF2-40B4-BE49-F238E27FC236}">
                <a16:creationId xmlns:a16="http://schemas.microsoft.com/office/drawing/2014/main" id="{A61C294B-95B7-AD26-65A0-D5D5152178CF}"/>
              </a:ext>
            </a:extLst>
          </p:cNvPr>
          <p:cNvSpPr/>
          <p:nvPr/>
        </p:nvSpPr>
        <p:spPr>
          <a:xfrm>
            <a:off x="5453638" y="5120070"/>
            <a:ext cx="4561108" cy="568104"/>
          </a:xfrm>
          <a:prstGeom prst="rect">
            <a:avLst/>
          </a:prstGeom>
        </p:spPr>
        <p:txBody>
          <a:bodyPr wrap="square">
            <a:spAutoFit/>
          </a:bodyPr>
          <a:lstStyle/>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Safety, compliance and environmental monitoring</a:t>
            </a:r>
          </a:p>
          <a:p>
            <a:pPr marL="171450" indent="-171450">
              <a:lnSpc>
                <a:spcPts val="1800"/>
              </a:lnSpc>
              <a:spcBef>
                <a:spcPts val="100"/>
              </a:spcBef>
              <a:spcAft>
                <a:spcPts val="100"/>
              </a:spcAft>
              <a:buClr>
                <a:schemeClr val="accent2"/>
              </a:buClr>
              <a:buFont typeface="Arial" panose="020B0604020202020204" pitchFamily="34" charset="0"/>
              <a:buChar char="•"/>
            </a:pPr>
            <a:r>
              <a:rPr lang="en-GB" sz="1200" dirty="0">
                <a:solidFill>
                  <a:schemeClr val="accent1"/>
                </a:solidFill>
                <a:latin typeface="Poppins" pitchFamily="2" charset="77"/>
                <a:cs typeface="Poppins" pitchFamily="2" charset="77"/>
              </a:rPr>
              <a:t>Security of sites and asset  management</a:t>
            </a:r>
          </a:p>
        </p:txBody>
      </p:sp>
      <p:pic>
        <p:nvPicPr>
          <p:cNvPr id="9220" name="Picture 4">
            <a:extLst>
              <a:ext uri="{FF2B5EF4-FFF2-40B4-BE49-F238E27FC236}">
                <a16:creationId xmlns:a16="http://schemas.microsoft.com/office/drawing/2014/main" id="{EC402FA3-3E5A-46A5-92B5-84DAB8FB440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009" y="1110107"/>
            <a:ext cx="291473" cy="29147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DB4F5494-400C-3E79-AE72-CFA1A1129A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009" y="2380408"/>
            <a:ext cx="291473" cy="29147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2243B5A9-A050-CDC0-DEDA-F55A1ADFF8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009" y="3650710"/>
            <a:ext cx="291473" cy="291473"/>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ABD82540-F70A-EC6B-BC97-4BBFAAB994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009" y="4896064"/>
            <a:ext cx="291472" cy="29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2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F34027-6465-6A37-EC64-8A56716D16F3}"/>
              </a:ext>
            </a:extLst>
          </p:cNvPr>
          <p:cNvSpPr>
            <a:spLocks noGrp="1"/>
          </p:cNvSpPr>
          <p:nvPr>
            <p:ph type="sldNum" sz="quarter" idx="4"/>
          </p:nvPr>
        </p:nvSpPr>
        <p:spPr/>
        <p:txBody>
          <a:bodyPr/>
          <a:lstStyle/>
          <a:p>
            <a:fld id="{3EA92372-9140-4CBA-A2EC-E24EC9B97023}" type="slidenum">
              <a:rPr lang="en-US" smtClean="0"/>
              <a:pPr/>
              <a:t>14</a:t>
            </a:fld>
            <a:endParaRPr lang="en-US" dirty="0"/>
          </a:p>
        </p:txBody>
      </p:sp>
      <p:sp>
        <p:nvSpPr>
          <p:cNvPr id="4" name="Title 3">
            <a:extLst>
              <a:ext uri="{FF2B5EF4-FFF2-40B4-BE49-F238E27FC236}">
                <a16:creationId xmlns:a16="http://schemas.microsoft.com/office/drawing/2014/main" id="{A9A9DAAC-56CC-7F31-44CD-99FF1ADC8DDB}"/>
              </a:ext>
            </a:extLst>
          </p:cNvPr>
          <p:cNvSpPr>
            <a:spLocks noGrp="1"/>
          </p:cNvSpPr>
          <p:nvPr>
            <p:ph type="title"/>
          </p:nvPr>
        </p:nvSpPr>
        <p:spPr/>
        <p:txBody>
          <a:bodyPr/>
          <a:lstStyle/>
          <a:p>
            <a:r>
              <a:rPr lang="en-US" dirty="0"/>
              <a:t>DRONE AS A SERVICE (DaaS)</a:t>
            </a:r>
            <a:r>
              <a:rPr kumimoji="0" lang="en-CA" sz="4000" b="1" i="0" u="none" strike="noStrike" kern="1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Poppins" pitchFamily="2" charset="77"/>
                <a:ea typeface="Aptos" panose="020B0004020202020204" pitchFamily="34" charset="0"/>
                <a:cs typeface="Poppins" pitchFamily="2" charset="77"/>
              </a:rPr>
              <a:t> </a:t>
            </a:r>
            <a:br>
              <a:rPr kumimoji="0" lang="en-CA" sz="4000" b="1" i="0" u="none" strike="noStrike" kern="1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Poppins" pitchFamily="2" charset="77"/>
                <a:ea typeface="Aptos" panose="020B0004020202020204" pitchFamily="34" charset="0"/>
                <a:cs typeface="Poppins" pitchFamily="2" charset="77"/>
              </a:rPr>
            </a:br>
            <a:endParaRPr lang="en-US" dirty="0"/>
          </a:p>
        </p:txBody>
      </p:sp>
      <p:sp>
        <p:nvSpPr>
          <p:cNvPr id="6" name="Text 1">
            <a:extLst>
              <a:ext uri="{FF2B5EF4-FFF2-40B4-BE49-F238E27FC236}">
                <a16:creationId xmlns:a16="http://schemas.microsoft.com/office/drawing/2014/main" id="{4EF6375A-98BE-6F18-E636-277AC52A5C0E}"/>
              </a:ext>
            </a:extLst>
          </p:cNvPr>
          <p:cNvSpPr/>
          <p:nvPr/>
        </p:nvSpPr>
        <p:spPr>
          <a:xfrm>
            <a:off x="6906215" y="7036287"/>
            <a:ext cx="4980985" cy="1720520"/>
          </a:xfrm>
          <a:prstGeom prst="rect">
            <a:avLst/>
          </a:prstGeom>
          <a:noFill/>
          <a:ln/>
        </p:spPr>
        <p:txBody>
          <a:bodyPr wrap="square" lIns="0" tIns="0" rIns="0" bIns="0" rtlCol="0" anchor="t"/>
          <a:lstStyle/>
          <a:p>
            <a:pPr marL="230188" indent="-230188" algn="l">
              <a:lnSpc>
                <a:spcPts val="2275"/>
              </a:lnSpc>
              <a:spcBef>
                <a:spcPts val="200"/>
              </a:spcBef>
              <a:spcAft>
                <a:spcPts val="100"/>
              </a:spcAft>
              <a:buClr>
                <a:schemeClr val="accent2"/>
              </a:buClr>
              <a:buFont typeface="Arial" panose="020B0604020202020204" pitchFamily="34" charset="0"/>
              <a:buChar char="•"/>
            </a:pPr>
            <a:endParaRPr lang="en-US" sz="1400" b="1" dirty="0">
              <a:solidFill>
                <a:schemeClr val="accent1"/>
              </a:solidFill>
              <a:latin typeface="Poppins" pitchFamily="2" charset="77"/>
              <a:ea typeface="Inter Regular" pitchFamily="34" charset="-122"/>
              <a:cs typeface="Poppins" pitchFamily="2" charset="77"/>
            </a:endParaRPr>
          </a:p>
        </p:txBody>
      </p:sp>
      <p:sp>
        <p:nvSpPr>
          <p:cNvPr id="7" name="Rounded Rectangle 6">
            <a:extLst>
              <a:ext uri="{FF2B5EF4-FFF2-40B4-BE49-F238E27FC236}">
                <a16:creationId xmlns:a16="http://schemas.microsoft.com/office/drawing/2014/main" id="{0A5962CF-F9BA-F818-7088-E5F66B741F86}"/>
              </a:ext>
            </a:extLst>
          </p:cNvPr>
          <p:cNvSpPr/>
          <p:nvPr/>
        </p:nvSpPr>
        <p:spPr>
          <a:xfrm>
            <a:off x="6024740" y="1733948"/>
            <a:ext cx="5871624" cy="4462458"/>
          </a:xfrm>
          <a:prstGeom prst="roundRect">
            <a:avLst/>
          </a:prstGeom>
          <a:solidFill>
            <a:srgbClr val="F5F8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ounded Rectangle 10">
            <a:extLst>
              <a:ext uri="{FF2B5EF4-FFF2-40B4-BE49-F238E27FC236}">
                <a16:creationId xmlns:a16="http://schemas.microsoft.com/office/drawing/2014/main" id="{1318A97E-D584-8CEC-6829-9BECB324FB99}"/>
              </a:ext>
            </a:extLst>
          </p:cNvPr>
          <p:cNvSpPr/>
          <p:nvPr/>
        </p:nvSpPr>
        <p:spPr>
          <a:xfrm>
            <a:off x="25020" y="1733948"/>
            <a:ext cx="5819570" cy="4462458"/>
          </a:xfrm>
          <a:prstGeom prst="roundRect">
            <a:avLst/>
          </a:prstGeom>
          <a:solidFill>
            <a:srgbClr val="F5F8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691B486E-E3BE-4411-653D-EB483457D2A4}"/>
              </a:ext>
            </a:extLst>
          </p:cNvPr>
          <p:cNvSpPr/>
          <p:nvPr/>
        </p:nvSpPr>
        <p:spPr>
          <a:xfrm>
            <a:off x="348163" y="5017915"/>
            <a:ext cx="2850468" cy="1178490"/>
          </a:xfrm>
          <a:prstGeom prst="rect">
            <a:avLst/>
          </a:prstGeom>
          <a:noFill/>
          <a:ln/>
        </p:spPr>
        <p:txBody>
          <a:bodyPr wrap="square" lIns="0" tIns="0" rIns="0" bIns="0" rtlCol="0" anchor="t"/>
          <a:lstStyle/>
          <a:p>
            <a:pPr algn="l">
              <a:lnSpc>
                <a:spcPts val="1875"/>
              </a:lnSpc>
              <a:spcBef>
                <a:spcPts val="2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a:p>
            <a:pPr algn="l">
              <a:lnSpc>
                <a:spcPts val="1875"/>
              </a:lnSpc>
              <a:spcBef>
                <a:spcPts val="2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a:p>
            <a:pPr algn="l">
              <a:lnSpc>
                <a:spcPts val="1875"/>
              </a:lnSpc>
              <a:spcBef>
                <a:spcPts val="2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p:txBody>
      </p:sp>
      <p:sp>
        <p:nvSpPr>
          <p:cNvPr id="13" name="Text 1">
            <a:extLst>
              <a:ext uri="{FF2B5EF4-FFF2-40B4-BE49-F238E27FC236}">
                <a16:creationId xmlns:a16="http://schemas.microsoft.com/office/drawing/2014/main" id="{28705EF2-AAF7-127D-5F0A-8D39BCEF1BE8}"/>
              </a:ext>
            </a:extLst>
          </p:cNvPr>
          <p:cNvSpPr/>
          <p:nvPr/>
        </p:nvSpPr>
        <p:spPr>
          <a:xfrm>
            <a:off x="3312009" y="4766194"/>
            <a:ext cx="2647107" cy="1178490"/>
          </a:xfrm>
          <a:prstGeom prst="rect">
            <a:avLst/>
          </a:prstGeom>
          <a:noFill/>
          <a:ln/>
        </p:spPr>
        <p:txBody>
          <a:bodyPr wrap="square" lIns="0" tIns="0" rIns="0" bIns="0" rtlCol="0" anchor="t"/>
          <a:lstStyle/>
          <a:p>
            <a:pPr algn="l">
              <a:lnSpc>
                <a:spcPts val="1875"/>
              </a:lnSpc>
              <a:spcBef>
                <a:spcPts val="200"/>
              </a:spcBef>
              <a:spcAft>
                <a:spcPts val="100"/>
              </a:spcAft>
              <a:buClr>
                <a:schemeClr val="accent2"/>
              </a:buClr>
            </a:pPr>
            <a:r>
              <a:rPr lang="en-US" sz="1200" dirty="0">
                <a:solidFill>
                  <a:schemeClr val="accent1"/>
                </a:solidFill>
                <a:latin typeface="Poppins" pitchFamily="2" charset="77"/>
                <a:ea typeface="Inter Regular" pitchFamily="34" charset="-122"/>
                <a:cs typeface="Poppins" pitchFamily="2" charset="77"/>
              </a:rPr>
              <a:t> </a:t>
            </a:r>
          </a:p>
          <a:p>
            <a:pPr algn="l">
              <a:lnSpc>
                <a:spcPts val="1875"/>
              </a:lnSpc>
              <a:spcBef>
                <a:spcPts val="2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a:p>
            <a:pPr algn="l">
              <a:lnSpc>
                <a:spcPts val="2275"/>
              </a:lnSpc>
              <a:spcBef>
                <a:spcPts val="200"/>
              </a:spcBef>
              <a:spcAft>
                <a:spcPts val="100"/>
              </a:spcAft>
              <a:buClr>
                <a:schemeClr val="accent2"/>
              </a:buClr>
            </a:pPr>
            <a:endParaRPr lang="en-US" sz="1200" b="1" dirty="0">
              <a:solidFill>
                <a:schemeClr val="accent1"/>
              </a:solidFill>
              <a:latin typeface="Poppins" pitchFamily="2" charset="77"/>
              <a:ea typeface="Inter Regular" pitchFamily="34" charset="-122"/>
              <a:cs typeface="Poppins" pitchFamily="2" charset="77"/>
            </a:endParaRPr>
          </a:p>
        </p:txBody>
      </p:sp>
      <p:sp>
        <p:nvSpPr>
          <p:cNvPr id="14" name="Text 1">
            <a:extLst>
              <a:ext uri="{FF2B5EF4-FFF2-40B4-BE49-F238E27FC236}">
                <a16:creationId xmlns:a16="http://schemas.microsoft.com/office/drawing/2014/main" id="{7635178A-0A2F-63A8-B496-0C5910415351}"/>
              </a:ext>
            </a:extLst>
          </p:cNvPr>
          <p:cNvSpPr/>
          <p:nvPr/>
        </p:nvSpPr>
        <p:spPr>
          <a:xfrm>
            <a:off x="6351771" y="4803427"/>
            <a:ext cx="2271497" cy="1288019"/>
          </a:xfrm>
          <a:prstGeom prst="rect">
            <a:avLst/>
          </a:prstGeom>
          <a:noFill/>
          <a:ln/>
        </p:spPr>
        <p:txBody>
          <a:bodyPr wrap="square" lIns="0" tIns="0" rIns="0" bIns="0" rtlCol="0" anchor="t"/>
          <a:lstStyle/>
          <a:p>
            <a:pPr algn="l">
              <a:lnSpc>
                <a:spcPts val="1675"/>
              </a:lnSpc>
              <a:spcBef>
                <a:spcPts val="1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a:p>
            <a:pPr marL="173038" indent="-173038" algn="l">
              <a:lnSpc>
                <a:spcPts val="1675"/>
              </a:lnSpc>
              <a:spcBef>
                <a:spcPts val="100"/>
              </a:spcBef>
              <a:spcAft>
                <a:spcPts val="100"/>
              </a:spcAft>
              <a:buClr>
                <a:schemeClr val="accent2"/>
              </a:buClr>
              <a:buFont typeface="Arial" panose="020B0604020202020204" pitchFamily="34" charset="0"/>
              <a:buChar char="•"/>
            </a:pPr>
            <a:endParaRPr lang="en-US" sz="1200" dirty="0">
              <a:solidFill>
                <a:schemeClr val="accent1"/>
              </a:solidFill>
              <a:latin typeface="Poppins" pitchFamily="2" charset="77"/>
              <a:ea typeface="Inter Regular" pitchFamily="34" charset="-122"/>
              <a:cs typeface="Poppins" pitchFamily="2" charset="77"/>
            </a:endParaRPr>
          </a:p>
        </p:txBody>
      </p:sp>
      <p:sp>
        <p:nvSpPr>
          <p:cNvPr id="15" name="Text 1">
            <a:extLst>
              <a:ext uri="{FF2B5EF4-FFF2-40B4-BE49-F238E27FC236}">
                <a16:creationId xmlns:a16="http://schemas.microsoft.com/office/drawing/2014/main" id="{8EA19102-992F-5A05-8F99-19E18A40E0A9}"/>
              </a:ext>
            </a:extLst>
          </p:cNvPr>
          <p:cNvSpPr/>
          <p:nvPr/>
        </p:nvSpPr>
        <p:spPr>
          <a:xfrm>
            <a:off x="8632423" y="5017915"/>
            <a:ext cx="3435242" cy="1178490"/>
          </a:xfrm>
          <a:prstGeom prst="rect">
            <a:avLst/>
          </a:prstGeom>
          <a:noFill/>
          <a:ln/>
        </p:spPr>
        <p:txBody>
          <a:bodyPr wrap="square" lIns="0" tIns="0" rIns="0" bIns="0" rtlCol="0" anchor="t"/>
          <a:lstStyle/>
          <a:p>
            <a:pPr algn="l">
              <a:lnSpc>
                <a:spcPts val="1675"/>
              </a:lnSpc>
              <a:spcBef>
                <a:spcPts val="100"/>
              </a:spcBef>
              <a:spcAft>
                <a:spcPts val="100"/>
              </a:spcAft>
              <a:buClr>
                <a:schemeClr val="accent2"/>
              </a:buClr>
            </a:pPr>
            <a:endParaRPr lang="en-US" sz="1200" dirty="0">
              <a:solidFill>
                <a:schemeClr val="accent1"/>
              </a:solidFill>
              <a:latin typeface="Poppins" pitchFamily="2" charset="77"/>
              <a:ea typeface="Inter Regular" pitchFamily="34" charset="-122"/>
              <a:cs typeface="Poppins" pitchFamily="2" charset="77"/>
            </a:endParaRPr>
          </a:p>
          <a:p>
            <a:pPr marL="230188" indent="-230188" algn="l">
              <a:lnSpc>
                <a:spcPts val="1675"/>
              </a:lnSpc>
              <a:spcBef>
                <a:spcPts val="100"/>
              </a:spcBef>
              <a:spcAft>
                <a:spcPts val="100"/>
              </a:spcAft>
              <a:buClr>
                <a:schemeClr val="accent2"/>
              </a:buClr>
              <a:buFont typeface="Arial" panose="020B0604020202020204" pitchFamily="34" charset="0"/>
              <a:buChar char="•"/>
            </a:pPr>
            <a:endParaRPr lang="en-US" sz="1200" b="1" dirty="0">
              <a:solidFill>
                <a:schemeClr val="accent1"/>
              </a:solidFill>
              <a:latin typeface="Poppins" pitchFamily="2" charset="77"/>
              <a:ea typeface="Inter Regular" pitchFamily="34" charset="-122"/>
              <a:cs typeface="Poppins" pitchFamily="2" charset="77"/>
            </a:endParaRPr>
          </a:p>
        </p:txBody>
      </p:sp>
      <p:sp>
        <p:nvSpPr>
          <p:cNvPr id="21" name="TextBox 20">
            <a:extLst>
              <a:ext uri="{FF2B5EF4-FFF2-40B4-BE49-F238E27FC236}">
                <a16:creationId xmlns:a16="http://schemas.microsoft.com/office/drawing/2014/main" id="{AA8C7ED4-96B6-F40C-8F00-C4E6CBF1B18E}"/>
              </a:ext>
            </a:extLst>
          </p:cNvPr>
          <p:cNvSpPr txBox="1"/>
          <p:nvPr/>
        </p:nvSpPr>
        <p:spPr>
          <a:xfrm>
            <a:off x="897994" y="1087616"/>
            <a:ext cx="4828030" cy="646331"/>
          </a:xfrm>
          <a:prstGeom prst="rect">
            <a:avLst/>
          </a:prstGeom>
          <a:noFill/>
        </p:spPr>
        <p:txBody>
          <a:bodyPr wrap="square" rtlCol="0">
            <a:spAutoFit/>
          </a:bodyPr>
          <a:lstStyle/>
          <a:p>
            <a:r>
              <a:rPr lang="en-CA" b="1" dirty="0"/>
              <a:t>Phase 1 Implementation Now</a:t>
            </a:r>
            <a:r>
              <a:rPr lang="en-CA" dirty="0"/>
              <a:t>- Land Survey  Engineering Company Acquisitions </a:t>
            </a:r>
          </a:p>
        </p:txBody>
      </p:sp>
      <p:sp>
        <p:nvSpPr>
          <p:cNvPr id="22" name="TextBox 21">
            <a:extLst>
              <a:ext uri="{FF2B5EF4-FFF2-40B4-BE49-F238E27FC236}">
                <a16:creationId xmlns:a16="http://schemas.microsoft.com/office/drawing/2014/main" id="{FD30DB22-E15F-3609-688F-29DE3F1B1AD7}"/>
              </a:ext>
            </a:extLst>
          </p:cNvPr>
          <p:cNvSpPr txBox="1"/>
          <p:nvPr/>
        </p:nvSpPr>
        <p:spPr>
          <a:xfrm>
            <a:off x="6351771" y="1078313"/>
            <a:ext cx="5113905" cy="369332"/>
          </a:xfrm>
          <a:prstGeom prst="rect">
            <a:avLst/>
          </a:prstGeom>
          <a:noFill/>
        </p:spPr>
        <p:txBody>
          <a:bodyPr wrap="square" rtlCol="0">
            <a:spAutoFit/>
          </a:bodyPr>
          <a:lstStyle/>
          <a:p>
            <a:r>
              <a:rPr lang="en-CA" b="1" dirty="0"/>
              <a:t>Phase 2- DaaS Branded Business- </a:t>
            </a:r>
            <a:r>
              <a:rPr lang="en-CA" dirty="0"/>
              <a:t>Multiple Services</a:t>
            </a:r>
          </a:p>
        </p:txBody>
      </p:sp>
      <p:pic>
        <p:nvPicPr>
          <p:cNvPr id="23" name="Picture 22">
            <a:extLst>
              <a:ext uri="{FF2B5EF4-FFF2-40B4-BE49-F238E27FC236}">
                <a16:creationId xmlns:a16="http://schemas.microsoft.com/office/drawing/2014/main" id="{75CF6D12-B9F0-17FC-EA5E-1F265591B5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9600" y="1996360"/>
            <a:ext cx="3214943" cy="1479175"/>
          </a:xfrm>
          <a:prstGeom prst="rect">
            <a:avLst/>
          </a:prstGeom>
        </p:spPr>
      </p:pic>
      <p:pic>
        <p:nvPicPr>
          <p:cNvPr id="24" name="Picture 23" descr="A person in a yellow vest taking a picture of a large yellow cube&#10;&#10;AI-generated content may be incorrect.">
            <a:extLst>
              <a:ext uri="{FF2B5EF4-FFF2-40B4-BE49-F238E27FC236}">
                <a16:creationId xmlns:a16="http://schemas.microsoft.com/office/drawing/2014/main" id="{B91DF92C-17A2-7A23-2C6C-E88CADE6A9BB}"/>
              </a:ext>
            </a:extLst>
          </p:cNvPr>
          <p:cNvPicPr>
            <a:picLocks noChangeAspect="1"/>
          </p:cNvPicPr>
          <p:nvPr/>
        </p:nvPicPr>
        <p:blipFill>
          <a:blip r:embed="rId3"/>
          <a:stretch>
            <a:fillRect/>
          </a:stretch>
        </p:blipFill>
        <p:spPr>
          <a:xfrm>
            <a:off x="1292322" y="2382211"/>
            <a:ext cx="3450492" cy="3450492"/>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AA77F92D-4290-E964-2AAB-B9E2C591A31D}"/>
              </a:ext>
            </a:extLst>
          </p:cNvPr>
          <p:cNvSpPr txBox="1"/>
          <p:nvPr/>
        </p:nvSpPr>
        <p:spPr>
          <a:xfrm>
            <a:off x="6592706" y="3849893"/>
            <a:ext cx="5113905" cy="1754326"/>
          </a:xfrm>
          <a:prstGeom prst="rect">
            <a:avLst/>
          </a:prstGeom>
          <a:noFill/>
        </p:spPr>
        <p:txBody>
          <a:bodyPr wrap="square" rtlCol="0">
            <a:spAutoFit/>
          </a:bodyPr>
          <a:lstStyle/>
          <a:p>
            <a:r>
              <a:rPr lang="en-CA" b="1" dirty="0"/>
              <a:t>Convenient Subscription-based Drone Services for Business and Government </a:t>
            </a:r>
          </a:p>
          <a:p>
            <a:endParaRPr lang="en-CA" b="1" dirty="0"/>
          </a:p>
          <a:p>
            <a:r>
              <a:rPr lang="en-CA" b="1" dirty="0"/>
              <a:t>No Hardware/Software Purchase, No Drone Pilots Required, No Maintenance or Regulatory Certification Concerns</a:t>
            </a:r>
            <a:endParaRPr lang="en-CA" dirty="0"/>
          </a:p>
        </p:txBody>
      </p:sp>
    </p:spTree>
    <p:extLst>
      <p:ext uri="{BB962C8B-B14F-4D97-AF65-F5344CB8AC3E}">
        <p14:creationId xmlns:p14="http://schemas.microsoft.com/office/powerpoint/2010/main" val="3697095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Slide Number Placeholder 1">
            <a:extLst>
              <a:ext uri="{FF2B5EF4-FFF2-40B4-BE49-F238E27FC236}">
                <a16:creationId xmlns:a16="http://schemas.microsoft.com/office/drawing/2014/main" id="{9AE5E963-7A1F-4590-5317-25E2FBDF52BD}"/>
              </a:ext>
            </a:extLst>
          </p:cNvPr>
          <p:cNvSpPr>
            <a:spLocks noGrp="1"/>
          </p:cNvSpPr>
          <p:nvPr>
            <p:ph type="sldNum" sz="quarter" idx="4"/>
          </p:nvPr>
        </p:nvSpPr>
        <p:spPr>
          <a:xfrm>
            <a:off x="11277254" y="6360288"/>
            <a:ext cx="450273" cy="274324"/>
          </a:xfrm>
        </p:spPr>
        <p:txBody>
          <a:bodyPr/>
          <a:lstStyle/>
          <a:p>
            <a:fld id="{3EA92372-9140-4CBA-A2EC-E24EC9B97023}" type="slidenum">
              <a:rPr lang="en-US" smtClean="0"/>
              <a:pPr/>
              <a:t>15</a:t>
            </a:fld>
            <a:endParaRPr lang="en-US" dirty="0"/>
          </a:p>
        </p:txBody>
      </p:sp>
      <p:pic>
        <p:nvPicPr>
          <p:cNvPr id="9" name="Picture 8">
            <a:extLst>
              <a:ext uri="{FF2B5EF4-FFF2-40B4-BE49-F238E27FC236}">
                <a16:creationId xmlns:a16="http://schemas.microsoft.com/office/drawing/2014/main" id="{AF1D7EA0-D2A6-B2E4-6563-E27EB2D5F38B}"/>
              </a:ext>
            </a:extLst>
          </p:cNvPr>
          <p:cNvPicPr>
            <a:picLocks noChangeAspect="1"/>
          </p:cNvPicPr>
          <p:nvPr/>
        </p:nvPicPr>
        <p:blipFill>
          <a:blip r:embed="rId2">
            <a:extLst>
              <a:ext uri="{28A0092B-C50C-407E-A947-70E740481C1C}">
                <a14:useLocalDpi xmlns:a14="http://schemas.microsoft.com/office/drawing/2010/main" val="0"/>
              </a:ext>
            </a:extLst>
          </a:blip>
          <a:srcRect l="14388" t="-457" r="17053" b="-1"/>
          <a:stretch>
            <a:fillRect/>
          </a:stretch>
        </p:blipFill>
        <p:spPr>
          <a:xfrm>
            <a:off x="6369466" y="3606752"/>
            <a:ext cx="2616107" cy="2641459"/>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86C5ABC-5F3A-7848-7F03-564131C306CA}"/>
              </a:ext>
            </a:extLst>
          </p:cNvPr>
          <p:cNvPicPr>
            <a:picLocks noChangeAspect="1"/>
          </p:cNvPicPr>
          <p:nvPr/>
        </p:nvPicPr>
        <p:blipFill>
          <a:blip r:embed="rId3">
            <a:extLst>
              <a:ext uri="{28A0092B-C50C-407E-A947-70E740481C1C}">
                <a14:useLocalDpi xmlns:a14="http://schemas.microsoft.com/office/drawing/2010/main" val="0"/>
              </a:ext>
            </a:extLst>
          </a:blip>
          <a:srcRect l="22378" r="22378"/>
          <a:stretch>
            <a:fillRect/>
          </a:stretch>
        </p:blipFill>
        <p:spPr>
          <a:xfrm>
            <a:off x="9308285" y="3606752"/>
            <a:ext cx="2683423" cy="2616676"/>
          </a:xfrm>
          <a:prstGeom prst="rect">
            <a:avLst/>
          </a:prstGeom>
          <a:effectLst>
            <a:outerShdw blurRad="50800" dist="38100" dir="2700000" algn="tl" rotWithShape="0">
              <a:prstClr val="black">
                <a:alpha val="40000"/>
              </a:prstClr>
            </a:outerShdw>
          </a:effectLst>
        </p:spPr>
      </p:pic>
      <p:pic>
        <p:nvPicPr>
          <p:cNvPr id="32" name="Picture 31" descr="A person in a yellow vest and helmet&#10;&#10;AI-generated content may be incorrect.">
            <a:extLst>
              <a:ext uri="{FF2B5EF4-FFF2-40B4-BE49-F238E27FC236}">
                <a16:creationId xmlns:a16="http://schemas.microsoft.com/office/drawing/2014/main" id="{49B97763-3ED4-A165-7387-07BB9250178F}"/>
              </a:ext>
            </a:extLst>
          </p:cNvPr>
          <p:cNvPicPr>
            <a:picLocks noChangeAspect="1"/>
          </p:cNvPicPr>
          <p:nvPr/>
        </p:nvPicPr>
        <p:blipFill>
          <a:blip r:embed="rId4"/>
          <a:srcRect l="14825" r="17139"/>
          <a:stretch>
            <a:fillRect/>
          </a:stretch>
        </p:blipFill>
        <p:spPr>
          <a:xfrm>
            <a:off x="9308284" y="490974"/>
            <a:ext cx="2683423" cy="2629438"/>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7603DD9B-5A31-A1E0-6065-2F78EC9E359C}"/>
              </a:ext>
            </a:extLst>
          </p:cNvPr>
          <p:cNvPicPr>
            <a:picLocks noChangeAspect="1"/>
          </p:cNvPicPr>
          <p:nvPr/>
        </p:nvPicPr>
        <p:blipFill>
          <a:blip r:embed="rId5"/>
          <a:stretch>
            <a:fillRect/>
          </a:stretch>
        </p:blipFill>
        <p:spPr>
          <a:xfrm>
            <a:off x="442158" y="1075191"/>
            <a:ext cx="2520064" cy="1163106"/>
          </a:xfrm>
          <a:prstGeom prst="rect">
            <a:avLst/>
          </a:prstGeom>
        </p:spPr>
      </p:pic>
      <p:sp>
        <p:nvSpPr>
          <p:cNvPr id="36" name="Text 1">
            <a:extLst>
              <a:ext uri="{FF2B5EF4-FFF2-40B4-BE49-F238E27FC236}">
                <a16:creationId xmlns:a16="http://schemas.microsoft.com/office/drawing/2014/main" id="{9A713ECE-E7BA-F5BB-2B9E-3ECFDB901B5D}"/>
              </a:ext>
            </a:extLst>
          </p:cNvPr>
          <p:cNvSpPr/>
          <p:nvPr/>
        </p:nvSpPr>
        <p:spPr>
          <a:xfrm>
            <a:off x="3331026" y="136898"/>
            <a:ext cx="2656306"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Powerline Inspection</a:t>
            </a:r>
          </a:p>
          <a:p>
            <a:pPr algn="ctr">
              <a:lnSpc>
                <a:spcPts val="2275"/>
              </a:lnSpc>
              <a:spcBef>
                <a:spcPts val="600"/>
              </a:spcBef>
              <a:spcAft>
                <a:spcPts val="600"/>
              </a:spcAft>
              <a:buClr>
                <a:schemeClr val="accent2"/>
              </a:buClr>
            </a:pPr>
            <a:endParaRPr lang="en-US" sz="1600" b="1" dirty="0">
              <a:solidFill>
                <a:schemeClr val="accent1"/>
              </a:solidFill>
              <a:latin typeface="Poppins" pitchFamily="2" charset="77"/>
              <a:ea typeface="Inter Regular" pitchFamily="34" charset="-122"/>
              <a:cs typeface="Poppins" pitchFamily="2" charset="77"/>
            </a:endParaRPr>
          </a:p>
        </p:txBody>
      </p:sp>
      <p:sp>
        <p:nvSpPr>
          <p:cNvPr id="37" name="Text 1">
            <a:extLst>
              <a:ext uri="{FF2B5EF4-FFF2-40B4-BE49-F238E27FC236}">
                <a16:creationId xmlns:a16="http://schemas.microsoft.com/office/drawing/2014/main" id="{FCAF06A8-6605-2FD3-6747-2FB90DFC73CA}"/>
              </a:ext>
            </a:extLst>
          </p:cNvPr>
          <p:cNvSpPr/>
          <p:nvPr/>
        </p:nvSpPr>
        <p:spPr>
          <a:xfrm>
            <a:off x="6356136" y="136898"/>
            <a:ext cx="2629438"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Maintenance Inspection</a:t>
            </a:r>
          </a:p>
        </p:txBody>
      </p:sp>
      <p:sp>
        <p:nvSpPr>
          <p:cNvPr id="38" name="Text 1">
            <a:extLst>
              <a:ext uri="{FF2B5EF4-FFF2-40B4-BE49-F238E27FC236}">
                <a16:creationId xmlns:a16="http://schemas.microsoft.com/office/drawing/2014/main" id="{238D06AE-E8EB-03A6-E2BB-91AA4DDE660D}"/>
              </a:ext>
            </a:extLst>
          </p:cNvPr>
          <p:cNvSpPr/>
          <p:nvPr/>
        </p:nvSpPr>
        <p:spPr>
          <a:xfrm>
            <a:off x="9256776" y="136898"/>
            <a:ext cx="2877718"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Line-of-Site Land Surveys</a:t>
            </a:r>
          </a:p>
        </p:txBody>
      </p:sp>
      <p:sp>
        <p:nvSpPr>
          <p:cNvPr id="39" name="Text 1">
            <a:extLst>
              <a:ext uri="{FF2B5EF4-FFF2-40B4-BE49-F238E27FC236}">
                <a16:creationId xmlns:a16="http://schemas.microsoft.com/office/drawing/2014/main" id="{D646829E-FA76-99EC-DEFD-52E910A84912}"/>
              </a:ext>
            </a:extLst>
          </p:cNvPr>
          <p:cNvSpPr/>
          <p:nvPr/>
        </p:nvSpPr>
        <p:spPr>
          <a:xfrm>
            <a:off x="225268" y="3227246"/>
            <a:ext cx="2711526"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Inventory Management</a:t>
            </a:r>
          </a:p>
        </p:txBody>
      </p:sp>
      <p:sp>
        <p:nvSpPr>
          <p:cNvPr id="40" name="Text 1">
            <a:extLst>
              <a:ext uri="{FF2B5EF4-FFF2-40B4-BE49-F238E27FC236}">
                <a16:creationId xmlns:a16="http://schemas.microsoft.com/office/drawing/2014/main" id="{EB5B493F-A2EB-6D9D-A651-F5DA53D54D17}"/>
              </a:ext>
            </a:extLst>
          </p:cNvPr>
          <p:cNvSpPr/>
          <p:nvPr/>
        </p:nvSpPr>
        <p:spPr>
          <a:xfrm>
            <a:off x="3331026" y="3227246"/>
            <a:ext cx="2616107"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Power Washing</a:t>
            </a:r>
          </a:p>
        </p:txBody>
      </p:sp>
      <p:sp>
        <p:nvSpPr>
          <p:cNvPr id="41" name="Text 1">
            <a:extLst>
              <a:ext uri="{FF2B5EF4-FFF2-40B4-BE49-F238E27FC236}">
                <a16:creationId xmlns:a16="http://schemas.microsoft.com/office/drawing/2014/main" id="{D51F7547-2E27-6299-727F-8FE067F35006}"/>
              </a:ext>
            </a:extLst>
          </p:cNvPr>
          <p:cNvSpPr/>
          <p:nvPr/>
        </p:nvSpPr>
        <p:spPr>
          <a:xfrm>
            <a:off x="6369467" y="3227246"/>
            <a:ext cx="2616107"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Precision Agriculture</a:t>
            </a:r>
          </a:p>
        </p:txBody>
      </p:sp>
      <p:sp>
        <p:nvSpPr>
          <p:cNvPr id="42" name="Text 1">
            <a:extLst>
              <a:ext uri="{FF2B5EF4-FFF2-40B4-BE49-F238E27FC236}">
                <a16:creationId xmlns:a16="http://schemas.microsoft.com/office/drawing/2014/main" id="{ED58D941-518A-5206-4217-7A46170BDB65}"/>
              </a:ext>
            </a:extLst>
          </p:cNvPr>
          <p:cNvSpPr/>
          <p:nvPr/>
        </p:nvSpPr>
        <p:spPr>
          <a:xfrm>
            <a:off x="9308286" y="3227246"/>
            <a:ext cx="2683423"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1600" b="1" dirty="0">
                <a:solidFill>
                  <a:schemeClr val="accent1"/>
                </a:solidFill>
                <a:latin typeface="Poppins" pitchFamily="2" charset="77"/>
                <a:ea typeface="Inter Regular" pitchFamily="34" charset="-122"/>
                <a:cs typeface="Poppins" pitchFamily="2" charset="77"/>
              </a:rPr>
              <a:t>BVLOS Inspections</a:t>
            </a:r>
          </a:p>
        </p:txBody>
      </p:sp>
      <p:pic>
        <p:nvPicPr>
          <p:cNvPr id="43" name="Picture 42" descr="A yellow drone attached to power lines&#10;&#10;AI-generated content may be incorrect.">
            <a:extLst>
              <a:ext uri="{FF2B5EF4-FFF2-40B4-BE49-F238E27FC236}">
                <a16:creationId xmlns:a16="http://schemas.microsoft.com/office/drawing/2014/main" id="{5D4EAA96-421E-798E-8B63-95A9B0D6DFD2}"/>
              </a:ext>
            </a:extLst>
          </p:cNvPr>
          <p:cNvPicPr>
            <a:picLocks noChangeAspect="1"/>
          </p:cNvPicPr>
          <p:nvPr/>
        </p:nvPicPr>
        <p:blipFill>
          <a:blip r:embed="rId6"/>
          <a:srcRect l="12478" r="19831"/>
          <a:stretch>
            <a:fillRect/>
          </a:stretch>
        </p:blipFill>
        <p:spPr>
          <a:xfrm>
            <a:off x="3331026" y="517636"/>
            <a:ext cx="2656306" cy="2616107"/>
          </a:xfrm>
          <a:prstGeom prst="rect">
            <a:avLst/>
          </a:prstGeom>
          <a:effectLst>
            <a:outerShdw blurRad="50800" dist="38100" dir="2700000" algn="tl" rotWithShape="0">
              <a:prstClr val="black">
                <a:alpha val="40000"/>
              </a:prstClr>
            </a:outerShdw>
          </a:effectLst>
        </p:spPr>
      </p:pic>
      <p:pic>
        <p:nvPicPr>
          <p:cNvPr id="44" name="Picture 43" descr="A warehouse with a few yellow objects flying over the shelves&#10;&#10;AI-generated content may be incorrect.">
            <a:extLst>
              <a:ext uri="{FF2B5EF4-FFF2-40B4-BE49-F238E27FC236}">
                <a16:creationId xmlns:a16="http://schemas.microsoft.com/office/drawing/2014/main" id="{ECCDA579-A39F-43EE-DF6B-22D7F2811324}"/>
              </a:ext>
            </a:extLst>
          </p:cNvPr>
          <p:cNvPicPr>
            <a:picLocks noChangeAspect="1"/>
          </p:cNvPicPr>
          <p:nvPr/>
        </p:nvPicPr>
        <p:blipFill>
          <a:blip r:embed="rId7"/>
          <a:srcRect l="20856" r="10762"/>
          <a:stretch>
            <a:fillRect/>
          </a:stretch>
        </p:blipFill>
        <p:spPr>
          <a:xfrm>
            <a:off x="225268" y="3606752"/>
            <a:ext cx="2683424" cy="2616107"/>
          </a:xfrm>
          <a:prstGeom prst="rect">
            <a:avLst/>
          </a:prstGeom>
          <a:effectLst>
            <a:outerShdw blurRad="50800" dist="38100" dir="2700000" algn="tl" rotWithShape="0">
              <a:prstClr val="black">
                <a:alpha val="40000"/>
              </a:prstClr>
            </a:outerShdw>
          </a:effectLst>
        </p:spPr>
      </p:pic>
      <p:pic>
        <p:nvPicPr>
          <p:cNvPr id="45" name="Picture 44" descr="A yellow device spraying a stadium seat&#10;&#10;AI-generated content may be incorrect.">
            <a:extLst>
              <a:ext uri="{FF2B5EF4-FFF2-40B4-BE49-F238E27FC236}">
                <a16:creationId xmlns:a16="http://schemas.microsoft.com/office/drawing/2014/main" id="{97AE508C-018A-CD19-0930-6B045D21DF74}"/>
              </a:ext>
            </a:extLst>
          </p:cNvPr>
          <p:cNvPicPr>
            <a:picLocks noChangeAspect="1"/>
          </p:cNvPicPr>
          <p:nvPr/>
        </p:nvPicPr>
        <p:blipFill>
          <a:blip r:embed="rId8"/>
          <a:stretch>
            <a:fillRect/>
          </a:stretch>
        </p:blipFill>
        <p:spPr>
          <a:xfrm>
            <a:off x="3331026" y="3606752"/>
            <a:ext cx="2616107" cy="2616107"/>
          </a:xfrm>
          <a:prstGeom prst="rect">
            <a:avLst/>
          </a:prstGeom>
          <a:effectLst>
            <a:outerShdw blurRad="50800" dist="38100" dir="2700000" algn="tl" rotWithShape="0">
              <a:prstClr val="black">
                <a:alpha val="40000"/>
              </a:prstClr>
            </a:outerShdw>
          </a:effectLst>
        </p:spPr>
      </p:pic>
      <p:pic>
        <p:nvPicPr>
          <p:cNvPr id="47" name="Picture 46" descr="A yellow drone flying over a factory&#10;&#10;AI-generated content may be incorrect.">
            <a:extLst>
              <a:ext uri="{FF2B5EF4-FFF2-40B4-BE49-F238E27FC236}">
                <a16:creationId xmlns:a16="http://schemas.microsoft.com/office/drawing/2014/main" id="{2AF5AA8A-81C9-A215-D370-E4C5CFCA7A67}"/>
              </a:ext>
            </a:extLst>
          </p:cNvPr>
          <p:cNvPicPr>
            <a:picLocks noChangeAspect="1"/>
          </p:cNvPicPr>
          <p:nvPr/>
        </p:nvPicPr>
        <p:blipFill>
          <a:blip r:embed="rId9"/>
          <a:stretch>
            <a:fillRect/>
          </a:stretch>
        </p:blipFill>
        <p:spPr>
          <a:xfrm>
            <a:off x="6427529" y="504305"/>
            <a:ext cx="2629438" cy="2629438"/>
          </a:xfrm>
          <a:prstGeom prst="rect">
            <a:avLst/>
          </a:prstGeom>
          <a:effectLst>
            <a:outerShdw blurRad="50800" dist="38100" dir="2700000" algn="tl" rotWithShape="0">
              <a:prstClr val="black">
                <a:alpha val="40000"/>
              </a:prstClr>
            </a:outerShdw>
          </a:effectLst>
        </p:spPr>
      </p:pic>
      <p:pic>
        <p:nvPicPr>
          <p:cNvPr id="49" name="Picture 48" descr="A drone flying over a field&#10;&#10;AI-generated content may be incorrect.">
            <a:extLst>
              <a:ext uri="{FF2B5EF4-FFF2-40B4-BE49-F238E27FC236}">
                <a16:creationId xmlns:a16="http://schemas.microsoft.com/office/drawing/2014/main" id="{BA7AEBAF-EA9C-01E7-8903-5A116C3B7B2C}"/>
              </a:ext>
            </a:extLst>
          </p:cNvPr>
          <p:cNvPicPr>
            <a:picLocks noChangeAspect="1"/>
          </p:cNvPicPr>
          <p:nvPr/>
        </p:nvPicPr>
        <p:blipFill>
          <a:blip r:embed="rId10"/>
          <a:srcRect l="18792" t="492" r="12490"/>
          <a:stretch>
            <a:fillRect/>
          </a:stretch>
        </p:blipFill>
        <p:spPr>
          <a:xfrm>
            <a:off x="12909755" y="2824718"/>
            <a:ext cx="2709956" cy="2616107"/>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2C8E4-A142-57BA-93A9-EEFAD4A5E2BB}"/>
              </a:ext>
            </a:extLst>
          </p:cNvPr>
          <p:cNvSpPr>
            <a:spLocks noGrp="1"/>
          </p:cNvSpPr>
          <p:nvPr>
            <p:ph type="title"/>
          </p:nvPr>
        </p:nvSpPr>
        <p:spPr/>
        <p:txBody>
          <a:bodyPr>
            <a:normAutofit fontScale="90000"/>
          </a:bodyPr>
          <a:lstStyle/>
          <a:p>
            <a:r>
              <a:rPr lang="en-US" dirty="0"/>
              <a:t>DaaS NATIONAL ROLLOUT-ACQUISITIONS</a:t>
            </a:r>
          </a:p>
        </p:txBody>
      </p:sp>
      <p:sp>
        <p:nvSpPr>
          <p:cNvPr id="144" name="Slide Number Placeholder 1">
            <a:extLst>
              <a:ext uri="{FF2B5EF4-FFF2-40B4-BE49-F238E27FC236}">
                <a16:creationId xmlns:a16="http://schemas.microsoft.com/office/drawing/2014/main" id="{79E02B9D-7B51-D2C1-0683-BF3BD1A80C6F}"/>
              </a:ext>
            </a:extLst>
          </p:cNvPr>
          <p:cNvSpPr>
            <a:spLocks noGrp="1"/>
          </p:cNvSpPr>
          <p:nvPr>
            <p:ph type="sldNum" sz="quarter" idx="4"/>
          </p:nvPr>
        </p:nvSpPr>
        <p:spPr>
          <a:xfrm>
            <a:off x="11277254" y="6360288"/>
            <a:ext cx="450273" cy="274324"/>
          </a:xfrm>
        </p:spPr>
        <p:txBody>
          <a:bodyPr/>
          <a:lstStyle/>
          <a:p>
            <a:fld id="{3EA92372-9140-4CBA-A2EC-E24EC9B97023}" type="slidenum">
              <a:rPr lang="en-US" smtClean="0"/>
              <a:pPr/>
              <a:t>16</a:t>
            </a:fld>
            <a:endParaRPr lang="en-US" dirty="0"/>
          </a:p>
        </p:txBody>
      </p:sp>
      <p:sp>
        <p:nvSpPr>
          <p:cNvPr id="307" name="Google Shape;1353;p28">
            <a:extLst>
              <a:ext uri="{FF2B5EF4-FFF2-40B4-BE49-F238E27FC236}">
                <a16:creationId xmlns:a16="http://schemas.microsoft.com/office/drawing/2014/main" id="{89AC2405-C4CC-CA67-B593-560A5BA1298C}"/>
              </a:ext>
            </a:extLst>
          </p:cNvPr>
          <p:cNvSpPr/>
          <p:nvPr/>
        </p:nvSpPr>
        <p:spPr>
          <a:xfrm>
            <a:off x="9221626" y="6592907"/>
            <a:ext cx="498" cy="1757"/>
          </a:xfrm>
          <a:custGeom>
            <a:avLst/>
            <a:gdLst/>
            <a:ahLst/>
            <a:cxnLst/>
            <a:rect l="l" t="t" r="r" b="b"/>
            <a:pathLst>
              <a:path w="17" h="60" extrusionOk="0">
                <a:moveTo>
                  <a:pt x="16" y="1"/>
                </a:moveTo>
                <a:cubicBezTo>
                  <a:pt x="15" y="2"/>
                  <a:pt x="14" y="4"/>
                  <a:pt x="13" y="6"/>
                </a:cubicBezTo>
                <a:lnTo>
                  <a:pt x="13" y="6"/>
                </a:lnTo>
                <a:cubicBezTo>
                  <a:pt x="15" y="5"/>
                  <a:pt x="16" y="3"/>
                  <a:pt x="16" y="1"/>
                </a:cubicBezTo>
                <a:close/>
                <a:moveTo>
                  <a:pt x="13" y="6"/>
                </a:moveTo>
                <a:cubicBezTo>
                  <a:pt x="12" y="7"/>
                  <a:pt x="11" y="9"/>
                  <a:pt x="11" y="11"/>
                </a:cubicBezTo>
                <a:cubicBezTo>
                  <a:pt x="11" y="12"/>
                  <a:pt x="11" y="12"/>
                  <a:pt x="10" y="13"/>
                </a:cubicBezTo>
                <a:lnTo>
                  <a:pt x="10" y="13"/>
                </a:lnTo>
                <a:cubicBezTo>
                  <a:pt x="11" y="11"/>
                  <a:pt x="12" y="8"/>
                  <a:pt x="13" y="6"/>
                </a:cubicBezTo>
                <a:close/>
                <a:moveTo>
                  <a:pt x="10" y="13"/>
                </a:moveTo>
                <a:lnTo>
                  <a:pt x="10" y="13"/>
                </a:lnTo>
                <a:cubicBezTo>
                  <a:pt x="6" y="27"/>
                  <a:pt x="5" y="43"/>
                  <a:pt x="1" y="60"/>
                </a:cubicBezTo>
                <a:cubicBezTo>
                  <a:pt x="6" y="44"/>
                  <a:pt x="6" y="29"/>
                  <a:pt x="10" y="13"/>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354;p28">
            <a:extLst>
              <a:ext uri="{FF2B5EF4-FFF2-40B4-BE49-F238E27FC236}">
                <a16:creationId xmlns:a16="http://schemas.microsoft.com/office/drawing/2014/main" id="{476AD46C-BBB4-B34F-73C5-8C989B319D25}"/>
              </a:ext>
            </a:extLst>
          </p:cNvPr>
          <p:cNvSpPr/>
          <p:nvPr/>
        </p:nvSpPr>
        <p:spPr>
          <a:xfrm>
            <a:off x="9234861" y="6598734"/>
            <a:ext cx="7379" cy="8667"/>
          </a:xfrm>
          <a:custGeom>
            <a:avLst/>
            <a:gdLst/>
            <a:ahLst/>
            <a:cxnLst/>
            <a:rect l="l" t="t" r="r" b="b"/>
            <a:pathLst>
              <a:path w="252" h="296" extrusionOk="0">
                <a:moveTo>
                  <a:pt x="43" y="0"/>
                </a:moveTo>
                <a:cubicBezTo>
                  <a:pt x="26" y="97"/>
                  <a:pt x="16" y="199"/>
                  <a:pt x="0" y="295"/>
                </a:cubicBezTo>
                <a:cubicBezTo>
                  <a:pt x="85" y="258"/>
                  <a:pt x="166" y="221"/>
                  <a:pt x="251" y="183"/>
                </a:cubicBezTo>
                <a:cubicBezTo>
                  <a:pt x="182" y="124"/>
                  <a:pt x="112" y="59"/>
                  <a:pt x="43"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355;p28">
            <a:extLst>
              <a:ext uri="{FF2B5EF4-FFF2-40B4-BE49-F238E27FC236}">
                <a16:creationId xmlns:a16="http://schemas.microsoft.com/office/drawing/2014/main" id="{6219589B-B0FB-9DC0-9E52-0E24BBC9963C}"/>
              </a:ext>
            </a:extLst>
          </p:cNvPr>
          <p:cNvSpPr/>
          <p:nvPr/>
        </p:nvSpPr>
        <p:spPr>
          <a:xfrm>
            <a:off x="5384765" y="3479328"/>
            <a:ext cx="1186057" cy="655967"/>
          </a:xfrm>
          <a:custGeom>
            <a:avLst/>
            <a:gdLst/>
            <a:ahLst/>
            <a:cxnLst/>
            <a:rect l="l" t="t" r="r" b="b"/>
            <a:pathLst>
              <a:path w="40507" h="22403" extrusionOk="0">
                <a:moveTo>
                  <a:pt x="38358" y="3616"/>
                </a:moveTo>
                <a:lnTo>
                  <a:pt x="38348" y="3632"/>
                </a:lnTo>
                <a:lnTo>
                  <a:pt x="38348" y="3632"/>
                </a:lnTo>
                <a:cubicBezTo>
                  <a:pt x="38352" y="3627"/>
                  <a:pt x="38355" y="3622"/>
                  <a:pt x="38358" y="3616"/>
                </a:cubicBezTo>
                <a:close/>
                <a:moveTo>
                  <a:pt x="38348" y="3632"/>
                </a:moveTo>
                <a:cubicBezTo>
                  <a:pt x="38347" y="3635"/>
                  <a:pt x="38345" y="3637"/>
                  <a:pt x="38343" y="3640"/>
                </a:cubicBezTo>
                <a:lnTo>
                  <a:pt x="38343" y="3640"/>
                </a:lnTo>
                <a:cubicBezTo>
                  <a:pt x="38343" y="3641"/>
                  <a:pt x="38342" y="3642"/>
                  <a:pt x="38342" y="3643"/>
                </a:cubicBezTo>
                <a:lnTo>
                  <a:pt x="38348" y="3632"/>
                </a:lnTo>
                <a:close/>
                <a:moveTo>
                  <a:pt x="2026" y="1"/>
                </a:moveTo>
                <a:cubicBezTo>
                  <a:pt x="1993" y="11"/>
                  <a:pt x="1961" y="22"/>
                  <a:pt x="1929" y="33"/>
                </a:cubicBezTo>
                <a:cubicBezTo>
                  <a:pt x="1671" y="130"/>
                  <a:pt x="1483" y="307"/>
                  <a:pt x="1366" y="559"/>
                </a:cubicBezTo>
                <a:cubicBezTo>
                  <a:pt x="1064" y="5351"/>
                  <a:pt x="785" y="10149"/>
                  <a:pt x="506" y="14946"/>
                </a:cubicBezTo>
                <a:cubicBezTo>
                  <a:pt x="495" y="15155"/>
                  <a:pt x="392" y="15430"/>
                  <a:pt x="457" y="15639"/>
                </a:cubicBezTo>
                <a:cubicBezTo>
                  <a:pt x="451" y="16053"/>
                  <a:pt x="441" y="16467"/>
                  <a:pt x="409" y="16880"/>
                </a:cubicBezTo>
                <a:cubicBezTo>
                  <a:pt x="371" y="17359"/>
                  <a:pt x="290" y="17798"/>
                  <a:pt x="323" y="18266"/>
                </a:cubicBezTo>
                <a:cubicBezTo>
                  <a:pt x="275" y="18981"/>
                  <a:pt x="199" y="19700"/>
                  <a:pt x="205" y="20414"/>
                </a:cubicBezTo>
                <a:cubicBezTo>
                  <a:pt x="205" y="20759"/>
                  <a:pt x="161" y="20995"/>
                  <a:pt x="0" y="21118"/>
                </a:cubicBezTo>
                <a:cubicBezTo>
                  <a:pt x="38" y="21227"/>
                  <a:pt x="92" y="21329"/>
                  <a:pt x="173" y="21420"/>
                </a:cubicBezTo>
                <a:cubicBezTo>
                  <a:pt x="199" y="21446"/>
                  <a:pt x="226" y="21468"/>
                  <a:pt x="253" y="21495"/>
                </a:cubicBezTo>
                <a:cubicBezTo>
                  <a:pt x="2284" y="21554"/>
                  <a:pt x="4319" y="21614"/>
                  <a:pt x="6355" y="21672"/>
                </a:cubicBezTo>
                <a:cubicBezTo>
                  <a:pt x="6657" y="21736"/>
                  <a:pt x="6963" y="21775"/>
                  <a:pt x="7269" y="21800"/>
                </a:cubicBezTo>
                <a:lnTo>
                  <a:pt x="7946" y="21800"/>
                </a:lnTo>
                <a:lnTo>
                  <a:pt x="8891" y="21833"/>
                </a:lnTo>
                <a:cubicBezTo>
                  <a:pt x="9359" y="21817"/>
                  <a:pt x="9826" y="21795"/>
                  <a:pt x="10294" y="21780"/>
                </a:cubicBezTo>
                <a:cubicBezTo>
                  <a:pt x="20066" y="21956"/>
                  <a:pt x="29833" y="22145"/>
                  <a:pt x="39604" y="22296"/>
                </a:cubicBezTo>
                <a:cubicBezTo>
                  <a:pt x="39867" y="22301"/>
                  <a:pt x="40066" y="22333"/>
                  <a:pt x="40212" y="22403"/>
                </a:cubicBezTo>
                <a:lnTo>
                  <a:pt x="40212" y="21936"/>
                </a:lnTo>
                <a:cubicBezTo>
                  <a:pt x="40415" y="21822"/>
                  <a:pt x="40507" y="21586"/>
                  <a:pt x="40507" y="21135"/>
                </a:cubicBezTo>
                <a:cubicBezTo>
                  <a:pt x="40470" y="16826"/>
                  <a:pt x="40480" y="12512"/>
                  <a:pt x="40502" y="8205"/>
                </a:cubicBezTo>
                <a:cubicBezTo>
                  <a:pt x="40502" y="8000"/>
                  <a:pt x="40464" y="7818"/>
                  <a:pt x="40405" y="7645"/>
                </a:cubicBezTo>
                <a:lnTo>
                  <a:pt x="40405" y="7640"/>
                </a:lnTo>
                <a:lnTo>
                  <a:pt x="40405" y="7630"/>
                </a:lnTo>
                <a:cubicBezTo>
                  <a:pt x="40346" y="7452"/>
                  <a:pt x="40276" y="7285"/>
                  <a:pt x="40212" y="7114"/>
                </a:cubicBezTo>
                <a:cubicBezTo>
                  <a:pt x="40203" y="7116"/>
                  <a:pt x="40195" y="7116"/>
                  <a:pt x="40187" y="7116"/>
                </a:cubicBezTo>
                <a:cubicBezTo>
                  <a:pt x="40179" y="7116"/>
                  <a:pt x="40171" y="7116"/>
                  <a:pt x="40163" y="7119"/>
                </a:cubicBezTo>
                <a:cubicBezTo>
                  <a:pt x="39486" y="6001"/>
                  <a:pt x="38154" y="5319"/>
                  <a:pt x="38320" y="3794"/>
                </a:cubicBezTo>
                <a:cubicBezTo>
                  <a:pt x="38325" y="3750"/>
                  <a:pt x="38315" y="3718"/>
                  <a:pt x="38320" y="3675"/>
                </a:cubicBezTo>
                <a:cubicBezTo>
                  <a:pt x="38326" y="3662"/>
                  <a:pt x="38335" y="3651"/>
                  <a:pt x="38343" y="3640"/>
                </a:cubicBezTo>
                <a:lnTo>
                  <a:pt x="38343" y="3640"/>
                </a:lnTo>
                <a:cubicBezTo>
                  <a:pt x="38433" y="3254"/>
                  <a:pt x="38362" y="2906"/>
                  <a:pt x="38105" y="2606"/>
                </a:cubicBezTo>
                <a:cubicBezTo>
                  <a:pt x="37767" y="1989"/>
                  <a:pt x="37095" y="1597"/>
                  <a:pt x="36429" y="1107"/>
                </a:cubicBezTo>
                <a:cubicBezTo>
                  <a:pt x="36371" y="1066"/>
                  <a:pt x="36312" y="1049"/>
                  <a:pt x="36258" y="1049"/>
                </a:cubicBezTo>
                <a:cubicBezTo>
                  <a:pt x="36197" y="1049"/>
                  <a:pt x="36142" y="1070"/>
                  <a:pt x="36096" y="1107"/>
                </a:cubicBezTo>
                <a:lnTo>
                  <a:pt x="36096" y="1032"/>
                </a:lnTo>
                <a:cubicBezTo>
                  <a:pt x="35936" y="1192"/>
                  <a:pt x="35665" y="1225"/>
                  <a:pt x="35357" y="1225"/>
                </a:cubicBezTo>
                <a:cubicBezTo>
                  <a:pt x="35232" y="1225"/>
                  <a:pt x="35100" y="1220"/>
                  <a:pt x="34968" y="1215"/>
                </a:cubicBezTo>
                <a:cubicBezTo>
                  <a:pt x="24256" y="866"/>
                  <a:pt x="13538" y="506"/>
                  <a:pt x="2826" y="199"/>
                </a:cubicBezTo>
                <a:cubicBezTo>
                  <a:pt x="2440" y="189"/>
                  <a:pt x="2187" y="124"/>
                  <a:pt x="2026"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356;p28">
            <a:extLst>
              <a:ext uri="{FF2B5EF4-FFF2-40B4-BE49-F238E27FC236}">
                <a16:creationId xmlns:a16="http://schemas.microsoft.com/office/drawing/2014/main" id="{4BA52393-F7FE-334F-B224-274C47390BE2}"/>
              </a:ext>
            </a:extLst>
          </p:cNvPr>
          <p:cNvSpPr/>
          <p:nvPr/>
        </p:nvSpPr>
        <p:spPr>
          <a:xfrm>
            <a:off x="7038780" y="2956967"/>
            <a:ext cx="643347" cy="1134465"/>
          </a:xfrm>
          <a:custGeom>
            <a:avLst/>
            <a:gdLst/>
            <a:ahLst/>
            <a:cxnLst/>
            <a:rect l="l" t="t" r="r" b="b"/>
            <a:pathLst>
              <a:path w="21972" h="38745" extrusionOk="0">
                <a:moveTo>
                  <a:pt x="4013" y="8123"/>
                </a:moveTo>
                <a:lnTo>
                  <a:pt x="4013" y="8123"/>
                </a:lnTo>
                <a:cubicBezTo>
                  <a:pt x="4008" y="8123"/>
                  <a:pt x="4008" y="8128"/>
                  <a:pt x="4003" y="8128"/>
                </a:cubicBezTo>
                <a:lnTo>
                  <a:pt x="4003" y="8128"/>
                </a:lnTo>
                <a:cubicBezTo>
                  <a:pt x="4004" y="8128"/>
                  <a:pt x="4005" y="8128"/>
                  <a:pt x="4006" y="8128"/>
                </a:cubicBezTo>
                <a:lnTo>
                  <a:pt x="4006" y="8128"/>
                </a:lnTo>
                <a:cubicBezTo>
                  <a:pt x="4008" y="8126"/>
                  <a:pt x="4011" y="8125"/>
                  <a:pt x="4013" y="8123"/>
                </a:cubicBezTo>
                <a:close/>
                <a:moveTo>
                  <a:pt x="4003" y="8128"/>
                </a:moveTo>
                <a:cubicBezTo>
                  <a:pt x="4003" y="8128"/>
                  <a:pt x="4003" y="8128"/>
                  <a:pt x="4003" y="8128"/>
                </a:cubicBezTo>
                <a:cubicBezTo>
                  <a:pt x="4003" y="8128"/>
                  <a:pt x="4003" y="8128"/>
                  <a:pt x="4003" y="8128"/>
                </a:cubicBezTo>
                <a:close/>
                <a:moveTo>
                  <a:pt x="18024" y="0"/>
                </a:moveTo>
                <a:cubicBezTo>
                  <a:pt x="17981" y="65"/>
                  <a:pt x="17933" y="129"/>
                  <a:pt x="17878" y="187"/>
                </a:cubicBezTo>
                <a:cubicBezTo>
                  <a:pt x="17804" y="268"/>
                  <a:pt x="17717" y="338"/>
                  <a:pt x="17620" y="397"/>
                </a:cubicBezTo>
                <a:cubicBezTo>
                  <a:pt x="17582" y="389"/>
                  <a:pt x="17540" y="387"/>
                  <a:pt x="17497" y="387"/>
                </a:cubicBezTo>
                <a:cubicBezTo>
                  <a:pt x="17390" y="387"/>
                  <a:pt x="17276" y="404"/>
                  <a:pt x="17181" y="408"/>
                </a:cubicBezTo>
                <a:cubicBezTo>
                  <a:pt x="13103" y="650"/>
                  <a:pt x="9026" y="908"/>
                  <a:pt x="4948" y="1139"/>
                </a:cubicBezTo>
                <a:cubicBezTo>
                  <a:pt x="4701" y="1154"/>
                  <a:pt x="4523" y="1203"/>
                  <a:pt x="4416" y="1322"/>
                </a:cubicBezTo>
                <a:cubicBezTo>
                  <a:pt x="4340" y="1407"/>
                  <a:pt x="4298" y="1531"/>
                  <a:pt x="4298" y="1709"/>
                </a:cubicBezTo>
                <a:cubicBezTo>
                  <a:pt x="4355" y="1691"/>
                  <a:pt x="4407" y="1683"/>
                  <a:pt x="4455" y="1683"/>
                </a:cubicBezTo>
                <a:cubicBezTo>
                  <a:pt x="4629" y="1683"/>
                  <a:pt x="4747" y="1794"/>
                  <a:pt x="4819" y="1987"/>
                </a:cubicBezTo>
                <a:cubicBezTo>
                  <a:pt x="5200" y="2148"/>
                  <a:pt x="5114" y="2476"/>
                  <a:pt x="5093" y="2783"/>
                </a:cubicBezTo>
                <a:cubicBezTo>
                  <a:pt x="5137" y="2779"/>
                  <a:pt x="5179" y="2777"/>
                  <a:pt x="5220" y="2777"/>
                </a:cubicBezTo>
                <a:cubicBezTo>
                  <a:pt x="5566" y="2777"/>
                  <a:pt x="5826" y="2907"/>
                  <a:pt x="5894" y="3325"/>
                </a:cubicBezTo>
                <a:cubicBezTo>
                  <a:pt x="6812" y="3830"/>
                  <a:pt x="6877" y="4265"/>
                  <a:pt x="6157" y="5168"/>
                </a:cubicBezTo>
                <a:cubicBezTo>
                  <a:pt x="6205" y="5426"/>
                  <a:pt x="6145" y="5624"/>
                  <a:pt x="5888" y="5721"/>
                </a:cubicBezTo>
                <a:cubicBezTo>
                  <a:pt x="5888" y="5892"/>
                  <a:pt x="5781" y="5979"/>
                  <a:pt x="5630" y="6028"/>
                </a:cubicBezTo>
                <a:cubicBezTo>
                  <a:pt x="5572" y="6382"/>
                  <a:pt x="5518" y="6742"/>
                  <a:pt x="5458" y="7097"/>
                </a:cubicBezTo>
                <a:cubicBezTo>
                  <a:pt x="5145" y="7375"/>
                  <a:pt x="4975" y="7880"/>
                  <a:pt x="4482" y="7880"/>
                </a:cubicBezTo>
                <a:cubicBezTo>
                  <a:pt x="4425" y="7880"/>
                  <a:pt x="4364" y="7873"/>
                  <a:pt x="4298" y="7859"/>
                </a:cubicBezTo>
                <a:lnTo>
                  <a:pt x="4298" y="7859"/>
                </a:lnTo>
                <a:cubicBezTo>
                  <a:pt x="4379" y="8131"/>
                  <a:pt x="4188" y="8123"/>
                  <a:pt x="4006" y="8128"/>
                </a:cubicBezTo>
                <a:lnTo>
                  <a:pt x="4006" y="8128"/>
                </a:lnTo>
                <a:cubicBezTo>
                  <a:pt x="3471" y="8535"/>
                  <a:pt x="2854" y="8659"/>
                  <a:pt x="2200" y="8659"/>
                </a:cubicBezTo>
                <a:cubicBezTo>
                  <a:pt x="2187" y="8659"/>
                  <a:pt x="2174" y="8659"/>
                  <a:pt x="2160" y="8659"/>
                </a:cubicBezTo>
                <a:lnTo>
                  <a:pt x="2160" y="8659"/>
                </a:lnTo>
                <a:cubicBezTo>
                  <a:pt x="2187" y="8841"/>
                  <a:pt x="2142" y="8945"/>
                  <a:pt x="1989" y="8945"/>
                </a:cubicBezTo>
                <a:cubicBezTo>
                  <a:pt x="1960" y="8945"/>
                  <a:pt x="1927" y="8941"/>
                  <a:pt x="1891" y="8934"/>
                </a:cubicBezTo>
                <a:cubicBezTo>
                  <a:pt x="1886" y="9380"/>
                  <a:pt x="1886" y="9820"/>
                  <a:pt x="1886" y="10266"/>
                </a:cubicBezTo>
                <a:cubicBezTo>
                  <a:pt x="2907" y="10856"/>
                  <a:pt x="2869" y="11577"/>
                  <a:pt x="2155" y="12383"/>
                </a:cubicBezTo>
                <a:cubicBezTo>
                  <a:pt x="2187" y="12790"/>
                  <a:pt x="2091" y="13113"/>
                  <a:pt x="1628" y="13199"/>
                </a:cubicBezTo>
                <a:cubicBezTo>
                  <a:pt x="1816" y="13527"/>
                  <a:pt x="1543" y="13677"/>
                  <a:pt x="1354" y="13854"/>
                </a:cubicBezTo>
                <a:cubicBezTo>
                  <a:pt x="1214" y="13940"/>
                  <a:pt x="1080" y="14027"/>
                  <a:pt x="946" y="14107"/>
                </a:cubicBezTo>
                <a:lnTo>
                  <a:pt x="951" y="14171"/>
                </a:lnTo>
                <a:lnTo>
                  <a:pt x="935" y="14118"/>
                </a:lnTo>
                <a:cubicBezTo>
                  <a:pt x="898" y="14134"/>
                  <a:pt x="866" y="14156"/>
                  <a:pt x="833" y="14176"/>
                </a:cubicBezTo>
                <a:cubicBezTo>
                  <a:pt x="613" y="14322"/>
                  <a:pt x="511" y="14553"/>
                  <a:pt x="457" y="14816"/>
                </a:cubicBezTo>
                <a:cubicBezTo>
                  <a:pt x="730" y="15074"/>
                  <a:pt x="919" y="15353"/>
                  <a:pt x="747" y="15751"/>
                </a:cubicBezTo>
                <a:cubicBezTo>
                  <a:pt x="725" y="15805"/>
                  <a:pt x="710" y="15864"/>
                  <a:pt x="683" y="15917"/>
                </a:cubicBezTo>
                <a:cubicBezTo>
                  <a:pt x="527" y="16127"/>
                  <a:pt x="296" y="16186"/>
                  <a:pt x="92" y="16186"/>
                </a:cubicBezTo>
                <a:lnTo>
                  <a:pt x="70" y="16186"/>
                </a:lnTo>
                <a:cubicBezTo>
                  <a:pt x="113" y="16380"/>
                  <a:pt x="118" y="16578"/>
                  <a:pt x="108" y="16782"/>
                </a:cubicBezTo>
                <a:lnTo>
                  <a:pt x="108" y="16847"/>
                </a:lnTo>
                <a:cubicBezTo>
                  <a:pt x="108" y="16852"/>
                  <a:pt x="102" y="16863"/>
                  <a:pt x="102" y="16874"/>
                </a:cubicBezTo>
                <a:cubicBezTo>
                  <a:pt x="38" y="17008"/>
                  <a:pt x="1" y="17169"/>
                  <a:pt x="11" y="17357"/>
                </a:cubicBezTo>
                <a:cubicBezTo>
                  <a:pt x="21" y="17464"/>
                  <a:pt x="28" y="17572"/>
                  <a:pt x="38" y="17679"/>
                </a:cubicBezTo>
                <a:cubicBezTo>
                  <a:pt x="28" y="17895"/>
                  <a:pt x="33" y="18104"/>
                  <a:pt x="75" y="18309"/>
                </a:cubicBezTo>
                <a:cubicBezTo>
                  <a:pt x="113" y="18926"/>
                  <a:pt x="242" y="19533"/>
                  <a:pt x="608" y="20134"/>
                </a:cubicBezTo>
                <a:cubicBezTo>
                  <a:pt x="618" y="20151"/>
                  <a:pt x="634" y="20167"/>
                  <a:pt x="640" y="20183"/>
                </a:cubicBezTo>
                <a:cubicBezTo>
                  <a:pt x="812" y="20521"/>
                  <a:pt x="1020" y="20838"/>
                  <a:pt x="1290" y="21123"/>
                </a:cubicBezTo>
                <a:cubicBezTo>
                  <a:pt x="2525" y="22402"/>
                  <a:pt x="3444" y="23917"/>
                  <a:pt x="4598" y="25222"/>
                </a:cubicBezTo>
                <a:cubicBezTo>
                  <a:pt x="4674" y="25400"/>
                  <a:pt x="4749" y="25582"/>
                  <a:pt x="4824" y="25760"/>
                </a:cubicBezTo>
                <a:cubicBezTo>
                  <a:pt x="4830" y="25770"/>
                  <a:pt x="4836" y="25787"/>
                  <a:pt x="4841" y="25797"/>
                </a:cubicBezTo>
                <a:cubicBezTo>
                  <a:pt x="4970" y="25883"/>
                  <a:pt x="5126" y="25936"/>
                  <a:pt x="5307" y="25941"/>
                </a:cubicBezTo>
                <a:cubicBezTo>
                  <a:pt x="5482" y="26057"/>
                  <a:pt x="5664" y="26094"/>
                  <a:pt x="5847" y="26094"/>
                </a:cubicBezTo>
                <a:cubicBezTo>
                  <a:pt x="6188" y="26094"/>
                  <a:pt x="6533" y="25964"/>
                  <a:pt x="6845" y="25964"/>
                </a:cubicBezTo>
                <a:cubicBezTo>
                  <a:pt x="7014" y="25964"/>
                  <a:pt x="7173" y="26002"/>
                  <a:pt x="7317" y="26119"/>
                </a:cubicBezTo>
                <a:cubicBezTo>
                  <a:pt x="7446" y="26259"/>
                  <a:pt x="7548" y="26409"/>
                  <a:pt x="7628" y="26565"/>
                </a:cubicBezTo>
                <a:cubicBezTo>
                  <a:pt x="7784" y="26915"/>
                  <a:pt x="7908" y="27446"/>
                  <a:pt x="7978" y="28269"/>
                </a:cubicBezTo>
                <a:cubicBezTo>
                  <a:pt x="7989" y="28338"/>
                  <a:pt x="7994" y="28398"/>
                  <a:pt x="8005" y="28467"/>
                </a:cubicBezTo>
                <a:cubicBezTo>
                  <a:pt x="8005" y="28520"/>
                  <a:pt x="8010" y="28579"/>
                  <a:pt x="8010" y="28639"/>
                </a:cubicBezTo>
                <a:cubicBezTo>
                  <a:pt x="8027" y="29444"/>
                  <a:pt x="7838" y="30337"/>
                  <a:pt x="7978" y="31148"/>
                </a:cubicBezTo>
                <a:cubicBezTo>
                  <a:pt x="7784" y="31840"/>
                  <a:pt x="8547" y="32452"/>
                  <a:pt x="9106" y="32754"/>
                </a:cubicBezTo>
                <a:cubicBezTo>
                  <a:pt x="9698" y="33077"/>
                  <a:pt x="10363" y="33226"/>
                  <a:pt x="10955" y="33560"/>
                </a:cubicBezTo>
                <a:cubicBezTo>
                  <a:pt x="11002" y="33587"/>
                  <a:pt x="11040" y="33613"/>
                  <a:pt x="11084" y="33645"/>
                </a:cubicBezTo>
                <a:cubicBezTo>
                  <a:pt x="11116" y="33677"/>
                  <a:pt x="11153" y="33704"/>
                  <a:pt x="11196" y="33726"/>
                </a:cubicBezTo>
                <a:cubicBezTo>
                  <a:pt x="11335" y="33833"/>
                  <a:pt x="11438" y="33962"/>
                  <a:pt x="11518" y="34096"/>
                </a:cubicBezTo>
                <a:cubicBezTo>
                  <a:pt x="11555" y="34505"/>
                  <a:pt x="11690" y="34882"/>
                  <a:pt x="11900" y="35236"/>
                </a:cubicBezTo>
                <a:cubicBezTo>
                  <a:pt x="11986" y="35913"/>
                  <a:pt x="12007" y="36687"/>
                  <a:pt x="12173" y="37309"/>
                </a:cubicBezTo>
                <a:cubicBezTo>
                  <a:pt x="12147" y="37374"/>
                  <a:pt x="12136" y="37449"/>
                  <a:pt x="12173" y="37535"/>
                </a:cubicBezTo>
                <a:cubicBezTo>
                  <a:pt x="12341" y="37944"/>
                  <a:pt x="12458" y="38303"/>
                  <a:pt x="12786" y="38609"/>
                </a:cubicBezTo>
                <a:cubicBezTo>
                  <a:pt x="12850" y="38666"/>
                  <a:pt x="12934" y="38693"/>
                  <a:pt x="13017" y="38693"/>
                </a:cubicBezTo>
                <a:cubicBezTo>
                  <a:pt x="13059" y="38693"/>
                  <a:pt x="13101" y="38686"/>
                  <a:pt x="13140" y="38673"/>
                </a:cubicBezTo>
                <a:cubicBezTo>
                  <a:pt x="13211" y="38695"/>
                  <a:pt x="13275" y="38722"/>
                  <a:pt x="13350" y="38738"/>
                </a:cubicBezTo>
                <a:cubicBezTo>
                  <a:pt x="13377" y="38738"/>
                  <a:pt x="13410" y="38744"/>
                  <a:pt x="13437" y="38744"/>
                </a:cubicBezTo>
                <a:cubicBezTo>
                  <a:pt x="13495" y="38744"/>
                  <a:pt x="13554" y="38733"/>
                  <a:pt x="13608" y="38712"/>
                </a:cubicBezTo>
                <a:cubicBezTo>
                  <a:pt x="13571" y="38519"/>
                  <a:pt x="13538" y="38325"/>
                  <a:pt x="13527" y="38137"/>
                </a:cubicBezTo>
                <a:cubicBezTo>
                  <a:pt x="13662" y="38018"/>
                  <a:pt x="13769" y="37842"/>
                  <a:pt x="13856" y="37605"/>
                </a:cubicBezTo>
                <a:cubicBezTo>
                  <a:pt x="13968" y="37304"/>
                  <a:pt x="14107" y="37089"/>
                  <a:pt x="14258" y="36939"/>
                </a:cubicBezTo>
                <a:cubicBezTo>
                  <a:pt x="14410" y="36871"/>
                  <a:pt x="14553" y="36842"/>
                  <a:pt x="14690" y="36842"/>
                </a:cubicBezTo>
                <a:cubicBezTo>
                  <a:pt x="15456" y="36842"/>
                  <a:pt x="16029" y="37755"/>
                  <a:pt x="16874" y="37755"/>
                </a:cubicBezTo>
                <a:cubicBezTo>
                  <a:pt x="16908" y="37755"/>
                  <a:pt x="16941" y="37753"/>
                  <a:pt x="16976" y="37750"/>
                </a:cubicBezTo>
                <a:lnTo>
                  <a:pt x="17105" y="37750"/>
                </a:lnTo>
                <a:cubicBezTo>
                  <a:pt x="17111" y="37739"/>
                  <a:pt x="17122" y="37728"/>
                  <a:pt x="17127" y="37718"/>
                </a:cubicBezTo>
                <a:cubicBezTo>
                  <a:pt x="17245" y="37681"/>
                  <a:pt x="17320" y="37572"/>
                  <a:pt x="17330" y="37455"/>
                </a:cubicBezTo>
                <a:cubicBezTo>
                  <a:pt x="17503" y="37218"/>
                  <a:pt x="17615" y="36960"/>
                  <a:pt x="17454" y="36611"/>
                </a:cubicBezTo>
                <a:cubicBezTo>
                  <a:pt x="16928" y="35462"/>
                  <a:pt x="17363" y="34909"/>
                  <a:pt x="18567" y="34800"/>
                </a:cubicBezTo>
                <a:cubicBezTo>
                  <a:pt x="19001" y="34763"/>
                  <a:pt x="19276" y="34505"/>
                  <a:pt x="19232" y="34022"/>
                </a:cubicBezTo>
                <a:cubicBezTo>
                  <a:pt x="19195" y="34006"/>
                  <a:pt x="19179" y="33989"/>
                  <a:pt x="19152" y="33974"/>
                </a:cubicBezTo>
                <a:cubicBezTo>
                  <a:pt x="19490" y="33355"/>
                  <a:pt x="19710" y="32608"/>
                  <a:pt x="19819" y="31926"/>
                </a:cubicBezTo>
                <a:cubicBezTo>
                  <a:pt x="19819" y="31921"/>
                  <a:pt x="19819" y="31921"/>
                  <a:pt x="19824" y="31921"/>
                </a:cubicBezTo>
                <a:cubicBezTo>
                  <a:pt x="19819" y="31921"/>
                  <a:pt x="19819" y="31916"/>
                  <a:pt x="19819" y="31916"/>
                </a:cubicBezTo>
                <a:cubicBezTo>
                  <a:pt x="19829" y="31862"/>
                  <a:pt x="19839" y="31803"/>
                  <a:pt x="19851" y="31755"/>
                </a:cubicBezTo>
                <a:cubicBezTo>
                  <a:pt x="19941" y="31061"/>
                  <a:pt x="19894" y="30401"/>
                  <a:pt x="19936" y="29745"/>
                </a:cubicBezTo>
                <a:cubicBezTo>
                  <a:pt x="20243" y="29326"/>
                  <a:pt x="20677" y="29010"/>
                  <a:pt x="20957" y="28520"/>
                </a:cubicBezTo>
                <a:cubicBezTo>
                  <a:pt x="21456" y="27639"/>
                  <a:pt x="21887" y="26705"/>
                  <a:pt x="21956" y="25690"/>
                </a:cubicBezTo>
                <a:cubicBezTo>
                  <a:pt x="21972" y="25470"/>
                  <a:pt x="21924" y="25292"/>
                  <a:pt x="21833" y="25147"/>
                </a:cubicBezTo>
                <a:cubicBezTo>
                  <a:pt x="21736" y="24803"/>
                  <a:pt x="21565" y="24470"/>
                  <a:pt x="21376" y="24136"/>
                </a:cubicBezTo>
                <a:cubicBezTo>
                  <a:pt x="21220" y="22299"/>
                  <a:pt x="21376" y="20457"/>
                  <a:pt x="21173" y="18604"/>
                </a:cubicBezTo>
                <a:cubicBezTo>
                  <a:pt x="20747" y="14768"/>
                  <a:pt x="20565" y="10900"/>
                  <a:pt x="20258" y="7048"/>
                </a:cubicBezTo>
                <a:cubicBezTo>
                  <a:pt x="20231" y="6705"/>
                  <a:pt x="20206" y="6393"/>
                  <a:pt x="20307" y="6189"/>
                </a:cubicBezTo>
                <a:cubicBezTo>
                  <a:pt x="20253" y="5984"/>
                  <a:pt x="20199" y="5785"/>
                  <a:pt x="20141" y="5592"/>
                </a:cubicBezTo>
                <a:cubicBezTo>
                  <a:pt x="19915" y="4845"/>
                  <a:pt x="19631" y="4131"/>
                  <a:pt x="19356" y="3427"/>
                </a:cubicBezTo>
                <a:cubicBezTo>
                  <a:pt x="18964" y="2443"/>
                  <a:pt x="18599" y="1515"/>
                  <a:pt x="18379" y="526"/>
                </a:cubicBezTo>
                <a:cubicBezTo>
                  <a:pt x="18330" y="295"/>
                  <a:pt x="18201" y="118"/>
                  <a:pt x="18024"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357;p28">
            <a:extLst>
              <a:ext uri="{FF2B5EF4-FFF2-40B4-BE49-F238E27FC236}">
                <a16:creationId xmlns:a16="http://schemas.microsoft.com/office/drawing/2014/main" id="{A77D811D-F2B1-C089-49AD-0375DAF61954}"/>
              </a:ext>
            </a:extLst>
          </p:cNvPr>
          <p:cNvSpPr/>
          <p:nvPr/>
        </p:nvSpPr>
        <p:spPr>
          <a:xfrm>
            <a:off x="7126855" y="1955113"/>
            <a:ext cx="1219261" cy="1214986"/>
          </a:xfrm>
          <a:custGeom>
            <a:avLst/>
            <a:gdLst/>
            <a:ahLst/>
            <a:cxnLst/>
            <a:rect l="l" t="t" r="r" b="b"/>
            <a:pathLst>
              <a:path w="41641" h="41495" extrusionOk="0">
                <a:moveTo>
                  <a:pt x="11653" y="0"/>
                </a:moveTo>
                <a:cubicBezTo>
                  <a:pt x="10251" y="0"/>
                  <a:pt x="9407" y="752"/>
                  <a:pt x="8591" y="1483"/>
                </a:cubicBezTo>
                <a:cubicBezTo>
                  <a:pt x="8398" y="1649"/>
                  <a:pt x="8205" y="1827"/>
                  <a:pt x="8005" y="1988"/>
                </a:cubicBezTo>
                <a:cubicBezTo>
                  <a:pt x="5775" y="3798"/>
                  <a:pt x="3197" y="5190"/>
                  <a:pt x="307" y="6699"/>
                </a:cubicBezTo>
                <a:cubicBezTo>
                  <a:pt x="243" y="6732"/>
                  <a:pt x="184" y="6779"/>
                  <a:pt x="140" y="6839"/>
                </a:cubicBezTo>
                <a:cubicBezTo>
                  <a:pt x="97" y="6888"/>
                  <a:pt x="65" y="6947"/>
                  <a:pt x="43" y="7017"/>
                </a:cubicBezTo>
                <a:cubicBezTo>
                  <a:pt x="1" y="7151"/>
                  <a:pt x="17" y="7295"/>
                  <a:pt x="87" y="7424"/>
                </a:cubicBezTo>
                <a:cubicBezTo>
                  <a:pt x="87" y="7431"/>
                  <a:pt x="92" y="7436"/>
                  <a:pt x="97" y="7441"/>
                </a:cubicBezTo>
                <a:cubicBezTo>
                  <a:pt x="361" y="7600"/>
                  <a:pt x="641" y="7655"/>
                  <a:pt x="931" y="7655"/>
                </a:cubicBezTo>
                <a:cubicBezTo>
                  <a:pt x="1042" y="7655"/>
                  <a:pt x="1154" y="7647"/>
                  <a:pt x="1268" y="7634"/>
                </a:cubicBezTo>
                <a:lnTo>
                  <a:pt x="1268" y="7634"/>
                </a:lnTo>
                <a:cubicBezTo>
                  <a:pt x="1231" y="7875"/>
                  <a:pt x="1215" y="8113"/>
                  <a:pt x="1537" y="8177"/>
                </a:cubicBezTo>
                <a:cubicBezTo>
                  <a:pt x="1451" y="8832"/>
                  <a:pt x="1913" y="8951"/>
                  <a:pt x="2403" y="9042"/>
                </a:cubicBezTo>
                <a:cubicBezTo>
                  <a:pt x="3132" y="9171"/>
                  <a:pt x="3863" y="9305"/>
                  <a:pt x="4594" y="9439"/>
                </a:cubicBezTo>
                <a:cubicBezTo>
                  <a:pt x="5426" y="9558"/>
                  <a:pt x="6264" y="9675"/>
                  <a:pt x="7097" y="9794"/>
                </a:cubicBezTo>
                <a:cubicBezTo>
                  <a:pt x="7144" y="9924"/>
                  <a:pt x="7182" y="10062"/>
                  <a:pt x="7327" y="10062"/>
                </a:cubicBezTo>
                <a:cubicBezTo>
                  <a:pt x="7350" y="10062"/>
                  <a:pt x="7375" y="10059"/>
                  <a:pt x="7404" y="10052"/>
                </a:cubicBezTo>
                <a:lnTo>
                  <a:pt x="7404" y="10052"/>
                </a:lnTo>
                <a:cubicBezTo>
                  <a:pt x="7323" y="10320"/>
                  <a:pt x="7457" y="10476"/>
                  <a:pt x="7699" y="10583"/>
                </a:cubicBezTo>
                <a:lnTo>
                  <a:pt x="7699" y="10573"/>
                </a:lnTo>
                <a:cubicBezTo>
                  <a:pt x="9048" y="11180"/>
                  <a:pt x="10799" y="10390"/>
                  <a:pt x="11959" y="12055"/>
                </a:cubicBezTo>
                <a:cubicBezTo>
                  <a:pt x="12351" y="12620"/>
                  <a:pt x="12851" y="12915"/>
                  <a:pt x="12668" y="13672"/>
                </a:cubicBezTo>
                <a:cubicBezTo>
                  <a:pt x="12588" y="14006"/>
                  <a:pt x="12437" y="14644"/>
                  <a:pt x="12588" y="14644"/>
                </a:cubicBezTo>
                <a:cubicBezTo>
                  <a:pt x="12814" y="14644"/>
                  <a:pt x="12985" y="14688"/>
                  <a:pt x="13114" y="14758"/>
                </a:cubicBezTo>
                <a:cubicBezTo>
                  <a:pt x="10235" y="17272"/>
                  <a:pt x="8468" y="21693"/>
                  <a:pt x="8778" y="25529"/>
                </a:cubicBezTo>
                <a:cubicBezTo>
                  <a:pt x="8785" y="25610"/>
                  <a:pt x="8800" y="25690"/>
                  <a:pt x="8805" y="25771"/>
                </a:cubicBezTo>
                <a:cubicBezTo>
                  <a:pt x="12658" y="27581"/>
                  <a:pt x="15338" y="30155"/>
                  <a:pt x="15338" y="34629"/>
                </a:cubicBezTo>
                <a:cubicBezTo>
                  <a:pt x="15338" y="36074"/>
                  <a:pt x="17101" y="39781"/>
                  <a:pt x="17101" y="39781"/>
                </a:cubicBezTo>
                <a:cubicBezTo>
                  <a:pt x="19244" y="39781"/>
                  <a:pt x="21264" y="40420"/>
                  <a:pt x="22988" y="41494"/>
                </a:cubicBezTo>
                <a:cubicBezTo>
                  <a:pt x="29085" y="40678"/>
                  <a:pt x="36543" y="41130"/>
                  <a:pt x="38869" y="35301"/>
                </a:cubicBezTo>
                <a:cubicBezTo>
                  <a:pt x="39159" y="34564"/>
                  <a:pt x="39368" y="33733"/>
                  <a:pt x="39491" y="32776"/>
                </a:cubicBezTo>
                <a:cubicBezTo>
                  <a:pt x="40072" y="32255"/>
                  <a:pt x="40518" y="31712"/>
                  <a:pt x="40850" y="31148"/>
                </a:cubicBezTo>
                <a:cubicBezTo>
                  <a:pt x="41189" y="30584"/>
                  <a:pt x="41410" y="29999"/>
                  <a:pt x="41549" y="29392"/>
                </a:cubicBezTo>
                <a:cubicBezTo>
                  <a:pt x="41641" y="25668"/>
                  <a:pt x="41641" y="19695"/>
                  <a:pt x="36994" y="19028"/>
                </a:cubicBezTo>
                <a:cubicBezTo>
                  <a:pt x="36994" y="19028"/>
                  <a:pt x="36327" y="20356"/>
                  <a:pt x="36327" y="21021"/>
                </a:cubicBezTo>
                <a:cubicBezTo>
                  <a:pt x="36327" y="16375"/>
                  <a:pt x="36994" y="12388"/>
                  <a:pt x="32824" y="9100"/>
                </a:cubicBezTo>
                <a:cubicBezTo>
                  <a:pt x="32777" y="9047"/>
                  <a:pt x="32717" y="9003"/>
                  <a:pt x="32663" y="8956"/>
                </a:cubicBezTo>
                <a:cubicBezTo>
                  <a:pt x="32895" y="8939"/>
                  <a:pt x="33158" y="8881"/>
                  <a:pt x="33357" y="8655"/>
                </a:cubicBezTo>
                <a:cubicBezTo>
                  <a:pt x="33523" y="8456"/>
                  <a:pt x="33588" y="8198"/>
                  <a:pt x="33540" y="7887"/>
                </a:cubicBezTo>
                <a:cubicBezTo>
                  <a:pt x="33475" y="7409"/>
                  <a:pt x="33126" y="7097"/>
                  <a:pt x="32663" y="7097"/>
                </a:cubicBezTo>
                <a:cubicBezTo>
                  <a:pt x="32514" y="7097"/>
                  <a:pt x="32358" y="7129"/>
                  <a:pt x="32207" y="7193"/>
                </a:cubicBezTo>
                <a:cubicBezTo>
                  <a:pt x="32008" y="7269"/>
                  <a:pt x="31820" y="7312"/>
                  <a:pt x="31648" y="7312"/>
                </a:cubicBezTo>
                <a:cubicBezTo>
                  <a:pt x="31165" y="7312"/>
                  <a:pt x="30736" y="7005"/>
                  <a:pt x="30246" y="6313"/>
                </a:cubicBezTo>
                <a:cubicBezTo>
                  <a:pt x="29725" y="5582"/>
                  <a:pt x="29059" y="5222"/>
                  <a:pt x="28210" y="5222"/>
                </a:cubicBezTo>
                <a:cubicBezTo>
                  <a:pt x="27963" y="5222"/>
                  <a:pt x="27699" y="5249"/>
                  <a:pt x="27388" y="5308"/>
                </a:cubicBezTo>
                <a:cubicBezTo>
                  <a:pt x="26942" y="5393"/>
                  <a:pt x="26577" y="5458"/>
                  <a:pt x="26352" y="5458"/>
                </a:cubicBezTo>
                <a:cubicBezTo>
                  <a:pt x="26152" y="5458"/>
                  <a:pt x="26094" y="5458"/>
                  <a:pt x="25846" y="4304"/>
                </a:cubicBezTo>
                <a:cubicBezTo>
                  <a:pt x="25787" y="4024"/>
                  <a:pt x="25653" y="3379"/>
                  <a:pt x="25013" y="3379"/>
                </a:cubicBezTo>
                <a:cubicBezTo>
                  <a:pt x="24863" y="3379"/>
                  <a:pt x="24701" y="3427"/>
                  <a:pt x="24525" y="3519"/>
                </a:cubicBezTo>
                <a:cubicBezTo>
                  <a:pt x="23692" y="3949"/>
                  <a:pt x="22789" y="4153"/>
                  <a:pt x="21828" y="4374"/>
                </a:cubicBezTo>
                <a:cubicBezTo>
                  <a:pt x="21151" y="4530"/>
                  <a:pt x="20447" y="4684"/>
                  <a:pt x="19765" y="4932"/>
                </a:cubicBezTo>
                <a:cubicBezTo>
                  <a:pt x="18921" y="5244"/>
                  <a:pt x="18234" y="5770"/>
                  <a:pt x="17756" y="6479"/>
                </a:cubicBezTo>
                <a:cubicBezTo>
                  <a:pt x="17191" y="6189"/>
                  <a:pt x="16628" y="6038"/>
                  <a:pt x="16069" y="6038"/>
                </a:cubicBezTo>
                <a:cubicBezTo>
                  <a:pt x="15757" y="6038"/>
                  <a:pt x="15445" y="6087"/>
                  <a:pt x="15150" y="6179"/>
                </a:cubicBezTo>
                <a:cubicBezTo>
                  <a:pt x="15026" y="6216"/>
                  <a:pt x="14919" y="6238"/>
                  <a:pt x="14828" y="6238"/>
                </a:cubicBezTo>
                <a:cubicBezTo>
                  <a:pt x="14683" y="6238"/>
                  <a:pt x="14527" y="6206"/>
                  <a:pt x="14307" y="5861"/>
                </a:cubicBezTo>
                <a:cubicBezTo>
                  <a:pt x="13749" y="4969"/>
                  <a:pt x="12921" y="4588"/>
                  <a:pt x="12120" y="4212"/>
                </a:cubicBezTo>
                <a:cubicBezTo>
                  <a:pt x="12029" y="4169"/>
                  <a:pt x="11937" y="4126"/>
                  <a:pt x="11847" y="4083"/>
                </a:cubicBezTo>
                <a:cubicBezTo>
                  <a:pt x="11535" y="3938"/>
                  <a:pt x="11240" y="3863"/>
                  <a:pt x="10944" y="3863"/>
                </a:cubicBezTo>
                <a:cubicBezTo>
                  <a:pt x="10396" y="3863"/>
                  <a:pt x="9950" y="4111"/>
                  <a:pt x="9536" y="4421"/>
                </a:cubicBezTo>
                <a:cubicBezTo>
                  <a:pt x="9810" y="3530"/>
                  <a:pt x="10461" y="2896"/>
                  <a:pt x="11138" y="2241"/>
                </a:cubicBezTo>
                <a:cubicBezTo>
                  <a:pt x="11577" y="1810"/>
                  <a:pt x="12034" y="1371"/>
                  <a:pt x="12388" y="843"/>
                </a:cubicBezTo>
                <a:cubicBezTo>
                  <a:pt x="12497" y="687"/>
                  <a:pt x="12512" y="489"/>
                  <a:pt x="12432" y="317"/>
                </a:cubicBezTo>
                <a:cubicBezTo>
                  <a:pt x="12351" y="146"/>
                  <a:pt x="12185" y="27"/>
                  <a:pt x="11996" y="10"/>
                </a:cubicBezTo>
                <a:cubicBezTo>
                  <a:pt x="11879" y="0"/>
                  <a:pt x="11766" y="0"/>
                  <a:pt x="11653"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358;p28">
            <a:extLst>
              <a:ext uri="{FF2B5EF4-FFF2-40B4-BE49-F238E27FC236}">
                <a16:creationId xmlns:a16="http://schemas.microsoft.com/office/drawing/2014/main" id="{8A2AD7CF-8F61-88ED-6195-E028EA22A626}"/>
              </a:ext>
            </a:extLst>
          </p:cNvPr>
          <p:cNvSpPr/>
          <p:nvPr/>
        </p:nvSpPr>
        <p:spPr>
          <a:xfrm>
            <a:off x="5179949" y="2267036"/>
            <a:ext cx="1124246" cy="708847"/>
          </a:xfrm>
          <a:custGeom>
            <a:avLst/>
            <a:gdLst/>
            <a:ahLst/>
            <a:cxnLst/>
            <a:rect l="l" t="t" r="r" b="b"/>
            <a:pathLst>
              <a:path w="38396" h="24209" extrusionOk="0">
                <a:moveTo>
                  <a:pt x="1575" y="1"/>
                </a:moveTo>
                <a:cubicBezTo>
                  <a:pt x="1537" y="43"/>
                  <a:pt x="1510" y="86"/>
                  <a:pt x="1478" y="135"/>
                </a:cubicBezTo>
                <a:lnTo>
                  <a:pt x="1478" y="495"/>
                </a:lnTo>
                <a:cubicBezTo>
                  <a:pt x="1398" y="1021"/>
                  <a:pt x="1317" y="1574"/>
                  <a:pt x="1220" y="2193"/>
                </a:cubicBezTo>
                <a:cubicBezTo>
                  <a:pt x="1231" y="2186"/>
                  <a:pt x="1237" y="2176"/>
                  <a:pt x="1242" y="2171"/>
                </a:cubicBezTo>
                <a:lnTo>
                  <a:pt x="1242" y="2171"/>
                </a:lnTo>
                <a:cubicBezTo>
                  <a:pt x="1220" y="2396"/>
                  <a:pt x="1215" y="2622"/>
                  <a:pt x="1205" y="2853"/>
                </a:cubicBezTo>
                <a:cubicBezTo>
                  <a:pt x="1183" y="3282"/>
                  <a:pt x="1108" y="3708"/>
                  <a:pt x="1049" y="4132"/>
                </a:cubicBezTo>
                <a:cubicBezTo>
                  <a:pt x="930" y="4631"/>
                  <a:pt x="850" y="5136"/>
                  <a:pt x="823" y="5642"/>
                </a:cubicBezTo>
                <a:cubicBezTo>
                  <a:pt x="806" y="6006"/>
                  <a:pt x="726" y="6215"/>
                  <a:pt x="570" y="6319"/>
                </a:cubicBezTo>
                <a:cubicBezTo>
                  <a:pt x="570" y="6351"/>
                  <a:pt x="565" y="6383"/>
                  <a:pt x="565" y="6415"/>
                </a:cubicBezTo>
                <a:cubicBezTo>
                  <a:pt x="779" y="6527"/>
                  <a:pt x="947" y="6694"/>
                  <a:pt x="1054" y="6936"/>
                </a:cubicBezTo>
                <a:cubicBezTo>
                  <a:pt x="1037" y="7092"/>
                  <a:pt x="1022" y="7247"/>
                  <a:pt x="1011" y="7403"/>
                </a:cubicBezTo>
                <a:cubicBezTo>
                  <a:pt x="683" y="11303"/>
                  <a:pt x="414" y="15208"/>
                  <a:pt x="44" y="19103"/>
                </a:cubicBezTo>
                <a:cubicBezTo>
                  <a:pt x="1" y="19604"/>
                  <a:pt x="33" y="19904"/>
                  <a:pt x="238" y="20065"/>
                </a:cubicBezTo>
                <a:cubicBezTo>
                  <a:pt x="393" y="20189"/>
                  <a:pt x="640" y="20243"/>
                  <a:pt x="1032" y="20248"/>
                </a:cubicBezTo>
                <a:cubicBezTo>
                  <a:pt x="3030" y="20269"/>
                  <a:pt x="5029" y="20425"/>
                  <a:pt x="7022" y="20533"/>
                </a:cubicBezTo>
                <a:cubicBezTo>
                  <a:pt x="7200" y="20538"/>
                  <a:pt x="7377" y="20538"/>
                  <a:pt x="7575" y="20591"/>
                </a:cubicBezTo>
                <a:cubicBezTo>
                  <a:pt x="8483" y="20624"/>
                  <a:pt x="9397" y="20710"/>
                  <a:pt x="10310" y="20785"/>
                </a:cubicBezTo>
                <a:lnTo>
                  <a:pt x="10310" y="20774"/>
                </a:lnTo>
                <a:cubicBezTo>
                  <a:pt x="12201" y="20876"/>
                  <a:pt x="14092" y="20978"/>
                  <a:pt x="15978" y="21081"/>
                </a:cubicBezTo>
                <a:cubicBezTo>
                  <a:pt x="16000" y="21081"/>
                  <a:pt x="16015" y="21086"/>
                  <a:pt x="16037" y="21086"/>
                </a:cubicBezTo>
                <a:cubicBezTo>
                  <a:pt x="17525" y="21107"/>
                  <a:pt x="19008" y="21275"/>
                  <a:pt x="20496" y="21300"/>
                </a:cubicBezTo>
                <a:cubicBezTo>
                  <a:pt x="20651" y="21304"/>
                  <a:pt x="20808" y="21305"/>
                  <a:pt x="20965" y="21305"/>
                </a:cubicBezTo>
                <a:cubicBezTo>
                  <a:pt x="21592" y="21305"/>
                  <a:pt x="22228" y="21283"/>
                  <a:pt x="22859" y="21275"/>
                </a:cubicBezTo>
                <a:lnTo>
                  <a:pt x="24939" y="21382"/>
                </a:lnTo>
                <a:cubicBezTo>
                  <a:pt x="25638" y="21478"/>
                  <a:pt x="26335" y="21634"/>
                  <a:pt x="27034" y="21677"/>
                </a:cubicBezTo>
                <a:cubicBezTo>
                  <a:pt x="27356" y="21694"/>
                  <a:pt x="27770" y="21709"/>
                  <a:pt x="27979" y="21999"/>
                </a:cubicBezTo>
                <a:cubicBezTo>
                  <a:pt x="28125" y="22198"/>
                  <a:pt x="28157" y="22371"/>
                  <a:pt x="28242" y="22590"/>
                </a:cubicBezTo>
                <a:cubicBezTo>
                  <a:pt x="28323" y="22822"/>
                  <a:pt x="28474" y="22902"/>
                  <a:pt x="28640" y="22919"/>
                </a:cubicBezTo>
                <a:cubicBezTo>
                  <a:pt x="28883" y="22843"/>
                  <a:pt x="29122" y="22744"/>
                  <a:pt x="29368" y="22744"/>
                </a:cubicBezTo>
                <a:cubicBezTo>
                  <a:pt x="29405" y="22744"/>
                  <a:pt x="29441" y="22746"/>
                  <a:pt x="29478" y="22751"/>
                </a:cubicBezTo>
                <a:cubicBezTo>
                  <a:pt x="29574" y="22736"/>
                  <a:pt x="29667" y="22727"/>
                  <a:pt x="29758" y="22727"/>
                </a:cubicBezTo>
                <a:cubicBezTo>
                  <a:pt x="29956" y="22727"/>
                  <a:pt x="30144" y="22771"/>
                  <a:pt x="30332" y="22897"/>
                </a:cubicBezTo>
                <a:cubicBezTo>
                  <a:pt x="30558" y="23047"/>
                  <a:pt x="30649" y="23338"/>
                  <a:pt x="30778" y="23579"/>
                </a:cubicBezTo>
                <a:cubicBezTo>
                  <a:pt x="30924" y="23730"/>
                  <a:pt x="31068" y="23858"/>
                  <a:pt x="31235" y="23955"/>
                </a:cubicBezTo>
                <a:cubicBezTo>
                  <a:pt x="31267" y="23963"/>
                  <a:pt x="31304" y="23968"/>
                  <a:pt x="31342" y="23968"/>
                </a:cubicBezTo>
                <a:cubicBezTo>
                  <a:pt x="31356" y="23968"/>
                  <a:pt x="31371" y="23967"/>
                  <a:pt x="31385" y="23965"/>
                </a:cubicBezTo>
                <a:cubicBezTo>
                  <a:pt x="31762" y="23955"/>
                  <a:pt x="32095" y="23815"/>
                  <a:pt x="32439" y="23697"/>
                </a:cubicBezTo>
                <a:cubicBezTo>
                  <a:pt x="32481" y="23665"/>
                  <a:pt x="32529" y="23648"/>
                  <a:pt x="32588" y="23648"/>
                </a:cubicBezTo>
                <a:cubicBezTo>
                  <a:pt x="32697" y="23611"/>
                  <a:pt x="32804" y="23584"/>
                  <a:pt x="32911" y="23563"/>
                </a:cubicBezTo>
                <a:cubicBezTo>
                  <a:pt x="32927" y="23563"/>
                  <a:pt x="32948" y="23557"/>
                  <a:pt x="32965" y="23557"/>
                </a:cubicBezTo>
                <a:cubicBezTo>
                  <a:pt x="33126" y="23422"/>
                  <a:pt x="33288" y="23360"/>
                  <a:pt x="33449" y="23360"/>
                </a:cubicBezTo>
                <a:cubicBezTo>
                  <a:pt x="33621" y="23360"/>
                  <a:pt x="33793" y="23430"/>
                  <a:pt x="33964" y="23557"/>
                </a:cubicBezTo>
                <a:cubicBezTo>
                  <a:pt x="34453" y="23643"/>
                  <a:pt x="34921" y="23847"/>
                  <a:pt x="35323" y="24164"/>
                </a:cubicBezTo>
                <a:cubicBezTo>
                  <a:pt x="35619" y="24199"/>
                  <a:pt x="35916" y="24209"/>
                  <a:pt x="36214" y="24209"/>
                </a:cubicBezTo>
                <a:cubicBezTo>
                  <a:pt x="36467" y="24209"/>
                  <a:pt x="36720" y="24202"/>
                  <a:pt x="36972" y="24196"/>
                </a:cubicBezTo>
                <a:cubicBezTo>
                  <a:pt x="37031" y="24196"/>
                  <a:pt x="37091" y="24191"/>
                  <a:pt x="37145" y="24191"/>
                </a:cubicBezTo>
                <a:cubicBezTo>
                  <a:pt x="37138" y="24127"/>
                  <a:pt x="37138" y="24057"/>
                  <a:pt x="37133" y="23987"/>
                </a:cubicBezTo>
                <a:cubicBezTo>
                  <a:pt x="37133" y="23923"/>
                  <a:pt x="37128" y="23853"/>
                  <a:pt x="37133" y="23789"/>
                </a:cubicBezTo>
                <a:cubicBezTo>
                  <a:pt x="38395" y="22988"/>
                  <a:pt x="37730" y="22988"/>
                  <a:pt x="37381" y="22010"/>
                </a:cubicBezTo>
                <a:cubicBezTo>
                  <a:pt x="37413" y="21962"/>
                  <a:pt x="37450" y="21913"/>
                  <a:pt x="37493" y="21865"/>
                </a:cubicBezTo>
                <a:cubicBezTo>
                  <a:pt x="37525" y="21838"/>
                  <a:pt x="37564" y="21823"/>
                  <a:pt x="37606" y="21806"/>
                </a:cubicBezTo>
                <a:cubicBezTo>
                  <a:pt x="37644" y="21714"/>
                  <a:pt x="37654" y="21618"/>
                  <a:pt x="37666" y="21521"/>
                </a:cubicBezTo>
                <a:cubicBezTo>
                  <a:pt x="37671" y="21473"/>
                  <a:pt x="37671" y="21419"/>
                  <a:pt x="37676" y="21371"/>
                </a:cubicBezTo>
                <a:cubicBezTo>
                  <a:pt x="37698" y="21221"/>
                  <a:pt x="37713" y="20920"/>
                  <a:pt x="37703" y="20586"/>
                </a:cubicBezTo>
                <a:cubicBezTo>
                  <a:pt x="37703" y="20544"/>
                  <a:pt x="37698" y="20501"/>
                  <a:pt x="37698" y="20457"/>
                </a:cubicBezTo>
                <a:cubicBezTo>
                  <a:pt x="37730" y="19668"/>
                  <a:pt x="37730" y="19002"/>
                  <a:pt x="37751" y="18491"/>
                </a:cubicBezTo>
                <a:cubicBezTo>
                  <a:pt x="37725" y="18432"/>
                  <a:pt x="37708" y="18362"/>
                  <a:pt x="37693" y="18292"/>
                </a:cubicBezTo>
                <a:cubicBezTo>
                  <a:pt x="37676" y="18223"/>
                  <a:pt x="37661" y="18153"/>
                  <a:pt x="37649" y="18072"/>
                </a:cubicBezTo>
                <a:cubicBezTo>
                  <a:pt x="37822" y="17073"/>
                  <a:pt x="37966" y="16068"/>
                  <a:pt x="37907" y="15021"/>
                </a:cubicBezTo>
                <a:cubicBezTo>
                  <a:pt x="37768" y="12507"/>
                  <a:pt x="37869" y="9981"/>
                  <a:pt x="37875" y="7462"/>
                </a:cubicBezTo>
                <a:cubicBezTo>
                  <a:pt x="37875" y="6979"/>
                  <a:pt x="37924" y="6490"/>
                  <a:pt x="37617" y="6066"/>
                </a:cubicBezTo>
                <a:cubicBezTo>
                  <a:pt x="37230" y="5694"/>
                  <a:pt x="36887" y="5313"/>
                  <a:pt x="36677" y="4916"/>
                </a:cubicBezTo>
                <a:cubicBezTo>
                  <a:pt x="36327" y="4249"/>
                  <a:pt x="36349" y="3535"/>
                  <a:pt x="37138" y="2714"/>
                </a:cubicBezTo>
                <a:lnTo>
                  <a:pt x="37145" y="2714"/>
                </a:lnTo>
                <a:cubicBezTo>
                  <a:pt x="37214" y="2364"/>
                  <a:pt x="37133" y="2203"/>
                  <a:pt x="36984" y="2128"/>
                </a:cubicBezTo>
                <a:cubicBezTo>
                  <a:pt x="36977" y="2101"/>
                  <a:pt x="36972" y="2069"/>
                  <a:pt x="36962" y="2037"/>
                </a:cubicBezTo>
                <a:cubicBezTo>
                  <a:pt x="36935" y="2052"/>
                  <a:pt x="36908" y="2069"/>
                  <a:pt x="36875" y="2084"/>
                </a:cubicBezTo>
                <a:cubicBezTo>
                  <a:pt x="36714" y="2042"/>
                  <a:pt x="36510" y="2052"/>
                  <a:pt x="36322" y="2042"/>
                </a:cubicBezTo>
                <a:cubicBezTo>
                  <a:pt x="29087" y="1677"/>
                  <a:pt x="21850" y="1316"/>
                  <a:pt x="14619" y="951"/>
                </a:cubicBezTo>
                <a:cubicBezTo>
                  <a:pt x="11153" y="774"/>
                  <a:pt x="7694" y="591"/>
                  <a:pt x="4228" y="403"/>
                </a:cubicBezTo>
                <a:cubicBezTo>
                  <a:pt x="4074" y="393"/>
                  <a:pt x="3918" y="284"/>
                  <a:pt x="3762" y="220"/>
                </a:cubicBezTo>
                <a:cubicBezTo>
                  <a:pt x="3461" y="205"/>
                  <a:pt x="3154" y="188"/>
                  <a:pt x="2854" y="167"/>
                </a:cubicBezTo>
                <a:cubicBezTo>
                  <a:pt x="2736" y="146"/>
                  <a:pt x="2631" y="136"/>
                  <a:pt x="2537" y="136"/>
                </a:cubicBezTo>
                <a:cubicBezTo>
                  <a:pt x="2244" y="136"/>
                  <a:pt x="2063" y="233"/>
                  <a:pt x="1946" y="393"/>
                </a:cubicBezTo>
                <a:cubicBezTo>
                  <a:pt x="1785" y="279"/>
                  <a:pt x="1666" y="145"/>
                  <a:pt x="1575"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359;p28">
            <a:extLst>
              <a:ext uri="{FF2B5EF4-FFF2-40B4-BE49-F238E27FC236}">
                <a16:creationId xmlns:a16="http://schemas.microsoft.com/office/drawing/2014/main" id="{BD28F29C-835E-698A-1FA0-57CF85D7A3A8}"/>
              </a:ext>
            </a:extLst>
          </p:cNvPr>
          <p:cNvSpPr/>
          <p:nvPr/>
        </p:nvSpPr>
        <p:spPr>
          <a:xfrm>
            <a:off x="6678866" y="4919509"/>
            <a:ext cx="926224" cy="785327"/>
          </a:xfrm>
          <a:custGeom>
            <a:avLst/>
            <a:gdLst/>
            <a:ahLst/>
            <a:cxnLst/>
            <a:rect l="l" t="t" r="r" b="b"/>
            <a:pathLst>
              <a:path w="31633" h="26821" extrusionOk="0">
                <a:moveTo>
                  <a:pt x="16037" y="8378"/>
                </a:moveTo>
                <a:cubicBezTo>
                  <a:pt x="16036" y="8379"/>
                  <a:pt x="16035" y="8381"/>
                  <a:pt x="16034" y="8382"/>
                </a:cubicBezTo>
                <a:lnTo>
                  <a:pt x="16034" y="8382"/>
                </a:lnTo>
                <a:cubicBezTo>
                  <a:pt x="16035" y="8382"/>
                  <a:pt x="16037" y="8380"/>
                  <a:pt x="16037" y="8378"/>
                </a:cubicBezTo>
                <a:close/>
                <a:moveTo>
                  <a:pt x="23595" y="17951"/>
                </a:moveTo>
                <a:cubicBezTo>
                  <a:pt x="23708" y="17951"/>
                  <a:pt x="23832" y="17978"/>
                  <a:pt x="23976" y="18042"/>
                </a:cubicBezTo>
                <a:cubicBezTo>
                  <a:pt x="24417" y="18231"/>
                  <a:pt x="24863" y="18380"/>
                  <a:pt x="25325" y="18499"/>
                </a:cubicBezTo>
                <a:cubicBezTo>
                  <a:pt x="25142" y="18547"/>
                  <a:pt x="24965" y="18633"/>
                  <a:pt x="24794" y="18719"/>
                </a:cubicBezTo>
                <a:cubicBezTo>
                  <a:pt x="24691" y="18767"/>
                  <a:pt x="24589" y="18816"/>
                  <a:pt x="24487" y="18853"/>
                </a:cubicBezTo>
                <a:cubicBezTo>
                  <a:pt x="24385" y="18896"/>
                  <a:pt x="24283" y="18940"/>
                  <a:pt x="24181" y="18982"/>
                </a:cubicBezTo>
                <a:cubicBezTo>
                  <a:pt x="23885" y="19101"/>
                  <a:pt x="23606" y="19218"/>
                  <a:pt x="23337" y="19262"/>
                </a:cubicBezTo>
                <a:cubicBezTo>
                  <a:pt x="23305" y="19267"/>
                  <a:pt x="23272" y="19273"/>
                  <a:pt x="23240" y="19273"/>
                </a:cubicBezTo>
                <a:cubicBezTo>
                  <a:pt x="23058" y="19273"/>
                  <a:pt x="22886" y="19176"/>
                  <a:pt x="22795" y="19030"/>
                </a:cubicBezTo>
                <a:cubicBezTo>
                  <a:pt x="22736" y="18933"/>
                  <a:pt x="22724" y="18837"/>
                  <a:pt x="22773" y="18740"/>
                </a:cubicBezTo>
                <a:cubicBezTo>
                  <a:pt x="23133" y="18031"/>
                  <a:pt x="23413" y="17951"/>
                  <a:pt x="23595" y="17951"/>
                </a:cubicBezTo>
                <a:close/>
                <a:moveTo>
                  <a:pt x="15206" y="1"/>
                </a:moveTo>
                <a:cubicBezTo>
                  <a:pt x="14603" y="1"/>
                  <a:pt x="13927" y="116"/>
                  <a:pt x="13329" y="126"/>
                </a:cubicBezTo>
                <a:cubicBezTo>
                  <a:pt x="12045" y="148"/>
                  <a:pt x="10761" y="206"/>
                  <a:pt x="9477" y="250"/>
                </a:cubicBezTo>
                <a:cubicBezTo>
                  <a:pt x="9187" y="298"/>
                  <a:pt x="8891" y="325"/>
                  <a:pt x="8601" y="352"/>
                </a:cubicBezTo>
                <a:cubicBezTo>
                  <a:pt x="8510" y="352"/>
                  <a:pt x="8419" y="347"/>
                  <a:pt x="8328" y="347"/>
                </a:cubicBezTo>
                <a:cubicBezTo>
                  <a:pt x="7812" y="325"/>
                  <a:pt x="7274" y="309"/>
                  <a:pt x="6754" y="309"/>
                </a:cubicBezTo>
                <a:cubicBezTo>
                  <a:pt x="6151" y="309"/>
                  <a:pt x="5631" y="335"/>
                  <a:pt x="5152" y="384"/>
                </a:cubicBezTo>
                <a:cubicBezTo>
                  <a:pt x="4879" y="379"/>
                  <a:pt x="4604" y="367"/>
                  <a:pt x="4331" y="362"/>
                </a:cubicBezTo>
                <a:cubicBezTo>
                  <a:pt x="3711" y="362"/>
                  <a:pt x="3091" y="375"/>
                  <a:pt x="2470" y="375"/>
                </a:cubicBezTo>
                <a:cubicBezTo>
                  <a:pt x="2032" y="375"/>
                  <a:pt x="1594" y="368"/>
                  <a:pt x="1155" y="347"/>
                </a:cubicBezTo>
                <a:cubicBezTo>
                  <a:pt x="1115" y="345"/>
                  <a:pt x="1077" y="344"/>
                  <a:pt x="1040" y="344"/>
                </a:cubicBezTo>
                <a:cubicBezTo>
                  <a:pt x="866" y="344"/>
                  <a:pt x="731" y="366"/>
                  <a:pt x="624" y="411"/>
                </a:cubicBezTo>
                <a:cubicBezTo>
                  <a:pt x="602" y="399"/>
                  <a:pt x="580" y="394"/>
                  <a:pt x="560" y="384"/>
                </a:cubicBezTo>
                <a:lnTo>
                  <a:pt x="560" y="411"/>
                </a:lnTo>
                <a:lnTo>
                  <a:pt x="560" y="438"/>
                </a:lnTo>
                <a:lnTo>
                  <a:pt x="0" y="394"/>
                </a:lnTo>
                <a:lnTo>
                  <a:pt x="0" y="394"/>
                </a:lnTo>
                <a:cubicBezTo>
                  <a:pt x="71" y="1651"/>
                  <a:pt x="414" y="3763"/>
                  <a:pt x="458" y="5020"/>
                </a:cubicBezTo>
                <a:cubicBezTo>
                  <a:pt x="516" y="5536"/>
                  <a:pt x="587" y="6047"/>
                  <a:pt x="694" y="6551"/>
                </a:cubicBezTo>
                <a:cubicBezTo>
                  <a:pt x="882" y="7453"/>
                  <a:pt x="1354" y="8238"/>
                  <a:pt x="1586" y="9124"/>
                </a:cubicBezTo>
                <a:cubicBezTo>
                  <a:pt x="1708" y="9603"/>
                  <a:pt x="1902" y="10037"/>
                  <a:pt x="2112" y="10473"/>
                </a:cubicBezTo>
                <a:cubicBezTo>
                  <a:pt x="2122" y="10483"/>
                  <a:pt x="2139" y="10495"/>
                  <a:pt x="2149" y="10510"/>
                </a:cubicBezTo>
                <a:cubicBezTo>
                  <a:pt x="2144" y="10510"/>
                  <a:pt x="2139" y="10515"/>
                  <a:pt x="2134" y="10521"/>
                </a:cubicBezTo>
                <a:cubicBezTo>
                  <a:pt x="2139" y="10527"/>
                  <a:pt x="2144" y="10537"/>
                  <a:pt x="2149" y="10548"/>
                </a:cubicBezTo>
                <a:cubicBezTo>
                  <a:pt x="2155" y="10537"/>
                  <a:pt x="2160" y="10527"/>
                  <a:pt x="2166" y="10515"/>
                </a:cubicBezTo>
                <a:cubicBezTo>
                  <a:pt x="2418" y="10612"/>
                  <a:pt x="2499" y="10785"/>
                  <a:pt x="2418" y="11031"/>
                </a:cubicBezTo>
                <a:cubicBezTo>
                  <a:pt x="2402" y="11026"/>
                  <a:pt x="2392" y="11021"/>
                  <a:pt x="2375" y="11016"/>
                </a:cubicBezTo>
                <a:lnTo>
                  <a:pt x="2375" y="11016"/>
                </a:lnTo>
                <a:cubicBezTo>
                  <a:pt x="2402" y="11069"/>
                  <a:pt x="2429" y="11123"/>
                  <a:pt x="2456" y="11182"/>
                </a:cubicBezTo>
                <a:cubicBezTo>
                  <a:pt x="2456" y="11145"/>
                  <a:pt x="2450" y="11112"/>
                  <a:pt x="2445" y="11080"/>
                </a:cubicBezTo>
                <a:lnTo>
                  <a:pt x="2445" y="11080"/>
                </a:lnTo>
                <a:cubicBezTo>
                  <a:pt x="2794" y="11219"/>
                  <a:pt x="2746" y="11467"/>
                  <a:pt x="2702" y="11720"/>
                </a:cubicBezTo>
                <a:cubicBezTo>
                  <a:pt x="2746" y="11827"/>
                  <a:pt x="2789" y="11934"/>
                  <a:pt x="2831" y="12047"/>
                </a:cubicBezTo>
                <a:cubicBezTo>
                  <a:pt x="2853" y="12117"/>
                  <a:pt x="2880" y="12186"/>
                  <a:pt x="2901" y="12256"/>
                </a:cubicBezTo>
                <a:cubicBezTo>
                  <a:pt x="2960" y="12320"/>
                  <a:pt x="2987" y="12402"/>
                  <a:pt x="2982" y="12493"/>
                </a:cubicBezTo>
                <a:cubicBezTo>
                  <a:pt x="3030" y="12648"/>
                  <a:pt x="3079" y="12804"/>
                  <a:pt x="3122" y="12965"/>
                </a:cubicBezTo>
                <a:cubicBezTo>
                  <a:pt x="3562" y="13783"/>
                  <a:pt x="3617" y="14663"/>
                  <a:pt x="3283" y="15549"/>
                </a:cubicBezTo>
                <a:cubicBezTo>
                  <a:pt x="3106" y="16275"/>
                  <a:pt x="2702" y="16935"/>
                  <a:pt x="2675" y="17688"/>
                </a:cubicBezTo>
                <a:cubicBezTo>
                  <a:pt x="2633" y="18714"/>
                  <a:pt x="2735" y="19875"/>
                  <a:pt x="2412" y="20862"/>
                </a:cubicBezTo>
                <a:cubicBezTo>
                  <a:pt x="2187" y="21544"/>
                  <a:pt x="1494" y="22801"/>
                  <a:pt x="1494" y="22801"/>
                </a:cubicBezTo>
                <a:cubicBezTo>
                  <a:pt x="1494" y="22801"/>
                  <a:pt x="1239" y="23372"/>
                  <a:pt x="1329" y="23372"/>
                </a:cubicBezTo>
                <a:cubicBezTo>
                  <a:pt x="1330" y="23372"/>
                  <a:pt x="1332" y="23372"/>
                  <a:pt x="1333" y="23371"/>
                </a:cubicBezTo>
                <a:lnTo>
                  <a:pt x="1333" y="23371"/>
                </a:lnTo>
                <a:cubicBezTo>
                  <a:pt x="1318" y="23399"/>
                  <a:pt x="1317" y="23410"/>
                  <a:pt x="1324" y="23410"/>
                </a:cubicBezTo>
                <a:cubicBezTo>
                  <a:pt x="1342" y="23410"/>
                  <a:pt x="1403" y="23354"/>
                  <a:pt x="1423" y="23330"/>
                </a:cubicBezTo>
                <a:lnTo>
                  <a:pt x="1423" y="23330"/>
                </a:lnTo>
                <a:cubicBezTo>
                  <a:pt x="1447" y="23334"/>
                  <a:pt x="1470" y="23334"/>
                  <a:pt x="1494" y="23334"/>
                </a:cubicBezTo>
                <a:cubicBezTo>
                  <a:pt x="1532" y="23334"/>
                  <a:pt x="1564" y="23334"/>
                  <a:pt x="1596" y="23329"/>
                </a:cubicBezTo>
                <a:cubicBezTo>
                  <a:pt x="2037" y="23237"/>
                  <a:pt x="2477" y="23162"/>
                  <a:pt x="2918" y="23086"/>
                </a:cubicBezTo>
                <a:cubicBezTo>
                  <a:pt x="3600" y="22969"/>
                  <a:pt x="4309" y="22845"/>
                  <a:pt x="5003" y="22684"/>
                </a:cubicBezTo>
                <a:cubicBezTo>
                  <a:pt x="5217" y="22635"/>
                  <a:pt x="5400" y="22608"/>
                  <a:pt x="5576" y="22608"/>
                </a:cubicBezTo>
                <a:cubicBezTo>
                  <a:pt x="5829" y="22608"/>
                  <a:pt x="6066" y="22662"/>
                  <a:pt x="6324" y="22776"/>
                </a:cubicBezTo>
                <a:cubicBezTo>
                  <a:pt x="7936" y="23505"/>
                  <a:pt x="9682" y="23860"/>
                  <a:pt x="11668" y="23860"/>
                </a:cubicBezTo>
                <a:cubicBezTo>
                  <a:pt x="11868" y="23860"/>
                  <a:pt x="12062" y="23860"/>
                  <a:pt x="12260" y="23850"/>
                </a:cubicBezTo>
                <a:cubicBezTo>
                  <a:pt x="12459" y="23844"/>
                  <a:pt x="12635" y="23726"/>
                  <a:pt x="12722" y="23549"/>
                </a:cubicBezTo>
                <a:cubicBezTo>
                  <a:pt x="12915" y="23151"/>
                  <a:pt x="12722" y="22840"/>
                  <a:pt x="12556" y="22657"/>
                </a:cubicBezTo>
                <a:cubicBezTo>
                  <a:pt x="12635" y="22587"/>
                  <a:pt x="12717" y="22511"/>
                  <a:pt x="12803" y="22437"/>
                </a:cubicBezTo>
                <a:cubicBezTo>
                  <a:pt x="12915" y="22329"/>
                  <a:pt x="13093" y="22168"/>
                  <a:pt x="13216" y="22082"/>
                </a:cubicBezTo>
                <a:cubicBezTo>
                  <a:pt x="13538" y="22313"/>
                  <a:pt x="13920" y="22394"/>
                  <a:pt x="14259" y="22469"/>
                </a:cubicBezTo>
                <a:cubicBezTo>
                  <a:pt x="14892" y="22603"/>
                  <a:pt x="15032" y="22672"/>
                  <a:pt x="15070" y="23086"/>
                </a:cubicBezTo>
                <a:cubicBezTo>
                  <a:pt x="15107" y="23543"/>
                  <a:pt x="15672" y="23973"/>
                  <a:pt x="16079" y="23973"/>
                </a:cubicBezTo>
                <a:lnTo>
                  <a:pt x="16225" y="23973"/>
                </a:lnTo>
                <a:cubicBezTo>
                  <a:pt x="16858" y="23973"/>
                  <a:pt x="17165" y="24338"/>
                  <a:pt x="17654" y="24988"/>
                </a:cubicBezTo>
                <a:cubicBezTo>
                  <a:pt x="17793" y="25176"/>
                  <a:pt x="17938" y="25370"/>
                  <a:pt x="18100" y="25553"/>
                </a:cubicBezTo>
                <a:cubicBezTo>
                  <a:pt x="18588" y="26106"/>
                  <a:pt x="19255" y="26411"/>
                  <a:pt x="19979" y="26411"/>
                </a:cubicBezTo>
                <a:cubicBezTo>
                  <a:pt x="20624" y="26411"/>
                  <a:pt x="21269" y="26165"/>
                  <a:pt x="21801" y="25719"/>
                </a:cubicBezTo>
                <a:cubicBezTo>
                  <a:pt x="22042" y="25515"/>
                  <a:pt x="22312" y="25397"/>
                  <a:pt x="22543" y="25397"/>
                </a:cubicBezTo>
                <a:cubicBezTo>
                  <a:pt x="22731" y="25397"/>
                  <a:pt x="22875" y="25477"/>
                  <a:pt x="22999" y="25650"/>
                </a:cubicBezTo>
                <a:cubicBezTo>
                  <a:pt x="23220" y="25950"/>
                  <a:pt x="23563" y="26347"/>
                  <a:pt x="24031" y="26347"/>
                </a:cubicBezTo>
                <a:cubicBezTo>
                  <a:pt x="24638" y="26347"/>
                  <a:pt x="24896" y="25719"/>
                  <a:pt x="25052" y="25348"/>
                </a:cubicBezTo>
                <a:cubicBezTo>
                  <a:pt x="25174" y="25037"/>
                  <a:pt x="25154" y="24730"/>
                  <a:pt x="25137" y="24457"/>
                </a:cubicBezTo>
                <a:cubicBezTo>
                  <a:pt x="25126" y="24333"/>
                  <a:pt x="25121" y="24220"/>
                  <a:pt x="25126" y="24123"/>
                </a:cubicBezTo>
                <a:cubicBezTo>
                  <a:pt x="25137" y="24026"/>
                  <a:pt x="25186" y="23968"/>
                  <a:pt x="25234" y="23924"/>
                </a:cubicBezTo>
                <a:cubicBezTo>
                  <a:pt x="25690" y="24574"/>
                  <a:pt x="26373" y="24859"/>
                  <a:pt x="26986" y="25117"/>
                </a:cubicBezTo>
                <a:cubicBezTo>
                  <a:pt x="27732" y="25429"/>
                  <a:pt x="28204" y="25650"/>
                  <a:pt x="28404" y="26240"/>
                </a:cubicBezTo>
                <a:cubicBezTo>
                  <a:pt x="28533" y="26605"/>
                  <a:pt x="28823" y="26820"/>
                  <a:pt x="29188" y="26820"/>
                </a:cubicBezTo>
                <a:cubicBezTo>
                  <a:pt x="29446" y="26820"/>
                  <a:pt x="29677" y="26713"/>
                  <a:pt x="29833" y="26627"/>
                </a:cubicBezTo>
                <a:cubicBezTo>
                  <a:pt x="30138" y="26466"/>
                  <a:pt x="30445" y="26304"/>
                  <a:pt x="30805" y="26121"/>
                </a:cubicBezTo>
                <a:lnTo>
                  <a:pt x="31342" y="25843"/>
                </a:lnTo>
                <a:cubicBezTo>
                  <a:pt x="31524" y="25751"/>
                  <a:pt x="31632" y="25563"/>
                  <a:pt x="31632" y="25365"/>
                </a:cubicBezTo>
                <a:cubicBezTo>
                  <a:pt x="31627" y="25161"/>
                  <a:pt x="31514" y="24978"/>
                  <a:pt x="31331" y="24891"/>
                </a:cubicBezTo>
                <a:cubicBezTo>
                  <a:pt x="30923" y="24693"/>
                  <a:pt x="30520" y="24526"/>
                  <a:pt x="30133" y="24370"/>
                </a:cubicBezTo>
                <a:cubicBezTo>
                  <a:pt x="29230" y="24006"/>
                  <a:pt x="28452" y="23688"/>
                  <a:pt x="27844" y="23081"/>
                </a:cubicBezTo>
                <a:cubicBezTo>
                  <a:pt x="27517" y="22754"/>
                  <a:pt x="27517" y="22630"/>
                  <a:pt x="27517" y="22630"/>
                </a:cubicBezTo>
                <a:cubicBezTo>
                  <a:pt x="27522" y="22608"/>
                  <a:pt x="27576" y="22533"/>
                  <a:pt x="27753" y="22426"/>
                </a:cubicBezTo>
                <a:cubicBezTo>
                  <a:pt x="28172" y="22173"/>
                  <a:pt x="28462" y="21814"/>
                  <a:pt x="28720" y="21502"/>
                </a:cubicBezTo>
                <a:cubicBezTo>
                  <a:pt x="28984" y="21179"/>
                  <a:pt x="29210" y="20900"/>
                  <a:pt x="29532" y="20755"/>
                </a:cubicBezTo>
                <a:cubicBezTo>
                  <a:pt x="30165" y="20470"/>
                  <a:pt x="30326" y="19927"/>
                  <a:pt x="30004" y="19144"/>
                </a:cubicBezTo>
                <a:cubicBezTo>
                  <a:pt x="29983" y="19089"/>
                  <a:pt x="29951" y="19004"/>
                  <a:pt x="29945" y="18977"/>
                </a:cubicBezTo>
                <a:cubicBezTo>
                  <a:pt x="29865" y="18547"/>
                  <a:pt x="29542" y="18268"/>
                  <a:pt x="29123" y="18268"/>
                </a:cubicBezTo>
                <a:cubicBezTo>
                  <a:pt x="29005" y="18268"/>
                  <a:pt x="28887" y="18295"/>
                  <a:pt x="28779" y="18327"/>
                </a:cubicBezTo>
                <a:cubicBezTo>
                  <a:pt x="28720" y="18370"/>
                  <a:pt x="28655" y="18407"/>
                  <a:pt x="28597" y="18450"/>
                </a:cubicBezTo>
                <a:cubicBezTo>
                  <a:pt x="28392" y="18606"/>
                  <a:pt x="28194" y="18719"/>
                  <a:pt x="28006" y="18789"/>
                </a:cubicBezTo>
                <a:cubicBezTo>
                  <a:pt x="27534" y="19154"/>
                  <a:pt x="27044" y="19552"/>
                  <a:pt x="26550" y="19971"/>
                </a:cubicBezTo>
                <a:cubicBezTo>
                  <a:pt x="26528" y="19992"/>
                  <a:pt x="26513" y="20004"/>
                  <a:pt x="26491" y="20019"/>
                </a:cubicBezTo>
                <a:cubicBezTo>
                  <a:pt x="26560" y="19369"/>
                  <a:pt x="26491" y="18977"/>
                  <a:pt x="26255" y="18714"/>
                </a:cubicBezTo>
                <a:cubicBezTo>
                  <a:pt x="26250" y="18703"/>
                  <a:pt x="26238" y="18692"/>
                  <a:pt x="26228" y="18687"/>
                </a:cubicBezTo>
                <a:cubicBezTo>
                  <a:pt x="26180" y="18665"/>
                  <a:pt x="26131" y="18643"/>
                  <a:pt x="26083" y="18611"/>
                </a:cubicBezTo>
                <a:cubicBezTo>
                  <a:pt x="25910" y="18514"/>
                  <a:pt x="25809" y="18321"/>
                  <a:pt x="25819" y="18122"/>
                </a:cubicBezTo>
                <a:cubicBezTo>
                  <a:pt x="25819" y="18102"/>
                  <a:pt x="25830" y="18085"/>
                  <a:pt x="25830" y="18063"/>
                </a:cubicBezTo>
                <a:cubicBezTo>
                  <a:pt x="26002" y="18095"/>
                  <a:pt x="26180" y="18128"/>
                  <a:pt x="26351" y="18155"/>
                </a:cubicBezTo>
                <a:cubicBezTo>
                  <a:pt x="26475" y="18095"/>
                  <a:pt x="26599" y="18042"/>
                  <a:pt x="26716" y="17988"/>
                </a:cubicBezTo>
                <a:lnTo>
                  <a:pt x="26728" y="17978"/>
                </a:lnTo>
                <a:cubicBezTo>
                  <a:pt x="26711" y="17870"/>
                  <a:pt x="26701" y="17725"/>
                  <a:pt x="26689" y="17586"/>
                </a:cubicBezTo>
                <a:cubicBezTo>
                  <a:pt x="26669" y="17360"/>
                  <a:pt x="26647" y="17145"/>
                  <a:pt x="26572" y="17123"/>
                </a:cubicBezTo>
                <a:cubicBezTo>
                  <a:pt x="25749" y="16909"/>
                  <a:pt x="25573" y="16446"/>
                  <a:pt x="25556" y="15920"/>
                </a:cubicBezTo>
                <a:lnTo>
                  <a:pt x="25556" y="15818"/>
                </a:lnTo>
                <a:cubicBezTo>
                  <a:pt x="25556" y="15710"/>
                  <a:pt x="25567" y="15603"/>
                  <a:pt x="25573" y="15491"/>
                </a:cubicBezTo>
                <a:cubicBezTo>
                  <a:pt x="25583" y="15345"/>
                  <a:pt x="25593" y="15201"/>
                  <a:pt x="25600" y="15060"/>
                </a:cubicBezTo>
                <a:cubicBezTo>
                  <a:pt x="25600" y="15023"/>
                  <a:pt x="25605" y="14986"/>
                  <a:pt x="25605" y="14953"/>
                </a:cubicBezTo>
                <a:cubicBezTo>
                  <a:pt x="25605" y="14668"/>
                  <a:pt x="25573" y="14400"/>
                  <a:pt x="25432" y="14169"/>
                </a:cubicBezTo>
                <a:cubicBezTo>
                  <a:pt x="25406" y="14131"/>
                  <a:pt x="25395" y="14093"/>
                  <a:pt x="25390" y="14056"/>
                </a:cubicBezTo>
                <a:cubicBezTo>
                  <a:pt x="25368" y="13793"/>
                  <a:pt x="25825" y="13599"/>
                  <a:pt x="25932" y="13320"/>
                </a:cubicBezTo>
                <a:cubicBezTo>
                  <a:pt x="25916" y="13316"/>
                  <a:pt x="25898" y="13315"/>
                  <a:pt x="25879" y="13315"/>
                </a:cubicBezTo>
                <a:cubicBezTo>
                  <a:pt x="25854" y="13315"/>
                  <a:pt x="25828" y="13317"/>
                  <a:pt x="25803" y="13317"/>
                </a:cubicBezTo>
                <a:cubicBezTo>
                  <a:pt x="25731" y="13317"/>
                  <a:pt x="25666" y="13303"/>
                  <a:pt x="25653" y="13196"/>
                </a:cubicBezTo>
                <a:cubicBezTo>
                  <a:pt x="24492" y="13260"/>
                  <a:pt x="23332" y="13347"/>
                  <a:pt x="22166" y="13369"/>
                </a:cubicBezTo>
                <a:cubicBezTo>
                  <a:pt x="21929" y="13374"/>
                  <a:pt x="21670" y="13464"/>
                  <a:pt x="21423" y="13464"/>
                </a:cubicBezTo>
                <a:cubicBezTo>
                  <a:pt x="21218" y="13464"/>
                  <a:pt x="21021" y="13402"/>
                  <a:pt x="20850" y="13180"/>
                </a:cubicBezTo>
                <a:lnTo>
                  <a:pt x="18712" y="13186"/>
                </a:lnTo>
                <a:cubicBezTo>
                  <a:pt x="18048" y="13615"/>
                  <a:pt x="17332" y="13679"/>
                  <a:pt x="16608" y="13679"/>
                </a:cubicBezTo>
                <a:cubicBezTo>
                  <a:pt x="16296" y="13679"/>
                  <a:pt x="15982" y="13667"/>
                  <a:pt x="15670" y="13667"/>
                </a:cubicBezTo>
                <a:cubicBezTo>
                  <a:pt x="15482" y="13667"/>
                  <a:pt x="15294" y="13672"/>
                  <a:pt x="15107" y="13686"/>
                </a:cubicBezTo>
                <a:cubicBezTo>
                  <a:pt x="14914" y="13557"/>
                  <a:pt x="14802" y="13369"/>
                  <a:pt x="14737" y="13175"/>
                </a:cubicBezTo>
                <a:lnTo>
                  <a:pt x="14737" y="13126"/>
                </a:lnTo>
                <a:cubicBezTo>
                  <a:pt x="14827" y="11452"/>
                  <a:pt x="15166" y="9842"/>
                  <a:pt x="16034" y="8382"/>
                </a:cubicBezTo>
                <a:lnTo>
                  <a:pt x="16034" y="8382"/>
                </a:lnTo>
                <a:cubicBezTo>
                  <a:pt x="16033" y="8383"/>
                  <a:pt x="16032" y="8383"/>
                  <a:pt x="16032" y="8383"/>
                </a:cubicBezTo>
                <a:cubicBezTo>
                  <a:pt x="16096" y="7808"/>
                  <a:pt x="16252" y="7292"/>
                  <a:pt x="16837" y="7029"/>
                </a:cubicBezTo>
                <a:cubicBezTo>
                  <a:pt x="16961" y="6342"/>
                  <a:pt x="16676" y="5477"/>
                  <a:pt x="17654" y="5154"/>
                </a:cubicBezTo>
                <a:cubicBezTo>
                  <a:pt x="18147" y="4805"/>
                  <a:pt x="17869" y="4294"/>
                  <a:pt x="17896" y="3848"/>
                </a:cubicBezTo>
                <a:cubicBezTo>
                  <a:pt x="17567" y="3790"/>
                  <a:pt x="17579" y="3558"/>
                  <a:pt x="17626" y="3307"/>
                </a:cubicBezTo>
                <a:cubicBezTo>
                  <a:pt x="17535" y="3242"/>
                  <a:pt x="17412" y="3183"/>
                  <a:pt x="17391" y="3102"/>
                </a:cubicBezTo>
                <a:cubicBezTo>
                  <a:pt x="17165" y="2140"/>
                  <a:pt x="17116" y="883"/>
                  <a:pt x="16445" y="335"/>
                </a:cubicBezTo>
                <a:cubicBezTo>
                  <a:pt x="16434" y="277"/>
                  <a:pt x="16424" y="218"/>
                  <a:pt x="16413" y="158"/>
                </a:cubicBezTo>
                <a:cubicBezTo>
                  <a:pt x="16369" y="185"/>
                  <a:pt x="16322" y="201"/>
                  <a:pt x="16278" y="223"/>
                </a:cubicBezTo>
                <a:cubicBezTo>
                  <a:pt x="15983" y="53"/>
                  <a:pt x="15611" y="1"/>
                  <a:pt x="15206"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360;p28">
            <a:extLst>
              <a:ext uri="{FF2B5EF4-FFF2-40B4-BE49-F238E27FC236}">
                <a16:creationId xmlns:a16="http://schemas.microsoft.com/office/drawing/2014/main" id="{B799695D-6CC2-4FCE-94E4-B64F3D084827}"/>
              </a:ext>
            </a:extLst>
          </p:cNvPr>
          <p:cNvSpPr/>
          <p:nvPr/>
        </p:nvSpPr>
        <p:spPr>
          <a:xfrm>
            <a:off x="4542429" y="4198979"/>
            <a:ext cx="2242344" cy="2178132"/>
          </a:xfrm>
          <a:custGeom>
            <a:avLst/>
            <a:gdLst/>
            <a:ahLst/>
            <a:cxnLst/>
            <a:rect l="l" t="t" r="r" b="b"/>
            <a:pathLst>
              <a:path w="76582" h="74389" extrusionOk="0">
                <a:moveTo>
                  <a:pt x="24033" y="0"/>
                </a:moveTo>
                <a:cubicBezTo>
                  <a:pt x="24008" y="0"/>
                  <a:pt x="23984" y="1"/>
                  <a:pt x="23960" y="1"/>
                </a:cubicBezTo>
                <a:cubicBezTo>
                  <a:pt x="23885" y="44"/>
                  <a:pt x="23826" y="91"/>
                  <a:pt x="23767" y="145"/>
                </a:cubicBezTo>
                <a:cubicBezTo>
                  <a:pt x="23757" y="140"/>
                  <a:pt x="23740" y="140"/>
                  <a:pt x="23729" y="135"/>
                </a:cubicBezTo>
                <a:cubicBezTo>
                  <a:pt x="23724" y="156"/>
                  <a:pt x="23724" y="178"/>
                  <a:pt x="23719" y="200"/>
                </a:cubicBezTo>
                <a:cubicBezTo>
                  <a:pt x="23251" y="747"/>
                  <a:pt x="23655" y="1698"/>
                  <a:pt x="23321" y="2268"/>
                </a:cubicBezTo>
                <a:cubicBezTo>
                  <a:pt x="23278" y="2880"/>
                  <a:pt x="23236" y="3492"/>
                  <a:pt x="23192" y="4105"/>
                </a:cubicBezTo>
                <a:cubicBezTo>
                  <a:pt x="23139" y="4846"/>
                  <a:pt x="23085" y="5588"/>
                  <a:pt x="23031" y="6324"/>
                </a:cubicBezTo>
                <a:lnTo>
                  <a:pt x="23031" y="6329"/>
                </a:lnTo>
                <a:cubicBezTo>
                  <a:pt x="22655" y="7968"/>
                  <a:pt x="22956" y="9686"/>
                  <a:pt x="22510" y="11320"/>
                </a:cubicBezTo>
                <a:cubicBezTo>
                  <a:pt x="22478" y="11744"/>
                  <a:pt x="22450" y="12163"/>
                  <a:pt x="22423" y="12587"/>
                </a:cubicBezTo>
                <a:cubicBezTo>
                  <a:pt x="22172" y="16262"/>
                  <a:pt x="21994" y="19942"/>
                  <a:pt x="21436" y="23596"/>
                </a:cubicBezTo>
                <a:lnTo>
                  <a:pt x="21436" y="25007"/>
                </a:lnTo>
                <a:cubicBezTo>
                  <a:pt x="21290" y="26598"/>
                  <a:pt x="21070" y="28188"/>
                  <a:pt x="21027" y="29784"/>
                </a:cubicBezTo>
                <a:cubicBezTo>
                  <a:pt x="21022" y="29966"/>
                  <a:pt x="21005" y="30117"/>
                  <a:pt x="20973" y="30241"/>
                </a:cubicBezTo>
                <a:cubicBezTo>
                  <a:pt x="20779" y="30531"/>
                  <a:pt x="20511" y="30719"/>
                  <a:pt x="20125" y="30821"/>
                </a:cubicBezTo>
                <a:cubicBezTo>
                  <a:pt x="20006" y="30821"/>
                  <a:pt x="19872" y="30809"/>
                  <a:pt x="19722" y="30799"/>
                </a:cubicBezTo>
                <a:cubicBezTo>
                  <a:pt x="14372" y="30256"/>
                  <a:pt x="9021" y="29757"/>
                  <a:pt x="3664" y="29274"/>
                </a:cubicBezTo>
                <a:cubicBezTo>
                  <a:pt x="3242" y="29236"/>
                  <a:pt x="2818" y="29226"/>
                  <a:pt x="2392" y="29226"/>
                </a:cubicBezTo>
                <a:cubicBezTo>
                  <a:pt x="1950" y="29226"/>
                  <a:pt x="1507" y="29237"/>
                  <a:pt x="1063" y="29237"/>
                </a:cubicBezTo>
                <a:cubicBezTo>
                  <a:pt x="1015" y="29237"/>
                  <a:pt x="967" y="29237"/>
                  <a:pt x="919" y="29236"/>
                </a:cubicBezTo>
                <a:cubicBezTo>
                  <a:pt x="817" y="29225"/>
                  <a:pt x="710" y="29214"/>
                  <a:pt x="623" y="29214"/>
                </a:cubicBezTo>
                <a:cubicBezTo>
                  <a:pt x="511" y="29214"/>
                  <a:pt x="435" y="29214"/>
                  <a:pt x="387" y="29321"/>
                </a:cubicBezTo>
                <a:cubicBezTo>
                  <a:pt x="306" y="29370"/>
                  <a:pt x="237" y="29440"/>
                  <a:pt x="194" y="29542"/>
                </a:cubicBezTo>
                <a:cubicBezTo>
                  <a:pt x="140" y="29681"/>
                  <a:pt x="194" y="29822"/>
                  <a:pt x="301" y="29907"/>
                </a:cubicBezTo>
                <a:cubicBezTo>
                  <a:pt x="247" y="30095"/>
                  <a:pt x="140" y="30246"/>
                  <a:pt x="1" y="30348"/>
                </a:cubicBezTo>
                <a:cubicBezTo>
                  <a:pt x="70" y="30397"/>
                  <a:pt x="145" y="30444"/>
                  <a:pt x="231" y="30477"/>
                </a:cubicBezTo>
                <a:cubicBezTo>
                  <a:pt x="678" y="30633"/>
                  <a:pt x="892" y="30982"/>
                  <a:pt x="1204" y="31540"/>
                </a:cubicBezTo>
                <a:cubicBezTo>
                  <a:pt x="1382" y="31858"/>
                  <a:pt x="1563" y="32185"/>
                  <a:pt x="1838" y="32475"/>
                </a:cubicBezTo>
                <a:cubicBezTo>
                  <a:pt x="2461" y="33142"/>
                  <a:pt x="3058" y="33861"/>
                  <a:pt x="3643" y="34555"/>
                </a:cubicBezTo>
                <a:cubicBezTo>
                  <a:pt x="4985" y="36160"/>
                  <a:pt x="6378" y="37821"/>
                  <a:pt x="8193" y="39067"/>
                </a:cubicBezTo>
                <a:cubicBezTo>
                  <a:pt x="8843" y="39512"/>
                  <a:pt x="9047" y="40216"/>
                  <a:pt x="9289" y="41027"/>
                </a:cubicBezTo>
                <a:cubicBezTo>
                  <a:pt x="9455" y="41587"/>
                  <a:pt x="9622" y="42172"/>
                  <a:pt x="9961" y="42693"/>
                </a:cubicBezTo>
                <a:cubicBezTo>
                  <a:pt x="9949" y="42736"/>
                  <a:pt x="9934" y="42779"/>
                  <a:pt x="9923" y="42812"/>
                </a:cubicBezTo>
                <a:lnTo>
                  <a:pt x="9901" y="42876"/>
                </a:lnTo>
                <a:cubicBezTo>
                  <a:pt x="9472" y="44235"/>
                  <a:pt x="9929" y="45567"/>
                  <a:pt x="11201" y="46636"/>
                </a:cubicBezTo>
                <a:cubicBezTo>
                  <a:pt x="13517" y="48587"/>
                  <a:pt x="15510" y="50000"/>
                  <a:pt x="17476" y="51079"/>
                </a:cubicBezTo>
                <a:cubicBezTo>
                  <a:pt x="17868" y="51294"/>
                  <a:pt x="18228" y="51401"/>
                  <a:pt x="18588" y="51401"/>
                </a:cubicBezTo>
                <a:cubicBezTo>
                  <a:pt x="19110" y="51401"/>
                  <a:pt x="19604" y="51170"/>
                  <a:pt x="20109" y="50704"/>
                </a:cubicBezTo>
                <a:cubicBezTo>
                  <a:pt x="20801" y="50064"/>
                  <a:pt x="21097" y="49291"/>
                  <a:pt x="21387" y="48549"/>
                </a:cubicBezTo>
                <a:cubicBezTo>
                  <a:pt x="21511" y="48232"/>
                  <a:pt x="21624" y="47937"/>
                  <a:pt x="21768" y="47657"/>
                </a:cubicBezTo>
                <a:cubicBezTo>
                  <a:pt x="21838" y="47518"/>
                  <a:pt x="21892" y="47372"/>
                  <a:pt x="21946" y="47233"/>
                </a:cubicBezTo>
                <a:cubicBezTo>
                  <a:pt x="22037" y="47007"/>
                  <a:pt x="22101" y="46868"/>
                  <a:pt x="22160" y="46776"/>
                </a:cubicBezTo>
                <a:cubicBezTo>
                  <a:pt x="22359" y="46717"/>
                  <a:pt x="22559" y="46668"/>
                  <a:pt x="22757" y="46631"/>
                </a:cubicBezTo>
                <a:cubicBezTo>
                  <a:pt x="22956" y="46631"/>
                  <a:pt x="23133" y="46598"/>
                  <a:pt x="23300" y="46551"/>
                </a:cubicBezTo>
                <a:cubicBezTo>
                  <a:pt x="23519" y="46528"/>
                  <a:pt x="23736" y="46516"/>
                  <a:pt x="23952" y="46516"/>
                </a:cubicBezTo>
                <a:cubicBezTo>
                  <a:pt x="28004" y="46516"/>
                  <a:pt x="31442" y="50471"/>
                  <a:pt x="33432" y="53776"/>
                </a:cubicBezTo>
                <a:cubicBezTo>
                  <a:pt x="33925" y="54592"/>
                  <a:pt x="34495" y="55306"/>
                  <a:pt x="35086" y="55990"/>
                </a:cubicBezTo>
                <a:cubicBezTo>
                  <a:pt x="35968" y="57627"/>
                  <a:pt x="37042" y="59149"/>
                  <a:pt x="38105" y="60631"/>
                </a:cubicBezTo>
                <a:lnTo>
                  <a:pt x="38396" y="61039"/>
                </a:lnTo>
                <a:cubicBezTo>
                  <a:pt x="38514" y="61205"/>
                  <a:pt x="38669" y="61410"/>
                  <a:pt x="38869" y="61560"/>
                </a:cubicBezTo>
                <a:cubicBezTo>
                  <a:pt x="38981" y="61936"/>
                  <a:pt x="39100" y="62301"/>
                  <a:pt x="39256" y="62630"/>
                </a:cubicBezTo>
                <a:cubicBezTo>
                  <a:pt x="39519" y="63193"/>
                  <a:pt x="39819" y="63731"/>
                  <a:pt x="40131" y="64262"/>
                </a:cubicBezTo>
                <a:cubicBezTo>
                  <a:pt x="40635" y="66357"/>
                  <a:pt x="41533" y="68162"/>
                  <a:pt x="42311" y="69560"/>
                </a:cubicBezTo>
                <a:lnTo>
                  <a:pt x="42355" y="69635"/>
                </a:lnTo>
                <a:cubicBezTo>
                  <a:pt x="42494" y="69893"/>
                  <a:pt x="42683" y="70237"/>
                  <a:pt x="43112" y="70386"/>
                </a:cubicBezTo>
                <a:cubicBezTo>
                  <a:pt x="43945" y="70677"/>
                  <a:pt x="44724" y="71085"/>
                  <a:pt x="45546" y="71515"/>
                </a:cubicBezTo>
                <a:cubicBezTo>
                  <a:pt x="46824" y="72181"/>
                  <a:pt x="48145" y="72868"/>
                  <a:pt x="49688" y="73089"/>
                </a:cubicBezTo>
                <a:cubicBezTo>
                  <a:pt x="50756" y="73245"/>
                  <a:pt x="51633" y="73411"/>
                  <a:pt x="52342" y="74046"/>
                </a:cubicBezTo>
                <a:cubicBezTo>
                  <a:pt x="52600" y="74276"/>
                  <a:pt x="52852" y="74388"/>
                  <a:pt x="53104" y="74388"/>
                </a:cubicBezTo>
                <a:cubicBezTo>
                  <a:pt x="53599" y="74388"/>
                  <a:pt x="53851" y="73981"/>
                  <a:pt x="54002" y="73739"/>
                </a:cubicBezTo>
                <a:cubicBezTo>
                  <a:pt x="54039" y="73674"/>
                  <a:pt x="54093" y="73589"/>
                  <a:pt x="54131" y="73545"/>
                </a:cubicBezTo>
                <a:cubicBezTo>
                  <a:pt x="54592" y="73443"/>
                  <a:pt x="54748" y="73191"/>
                  <a:pt x="54802" y="72992"/>
                </a:cubicBezTo>
                <a:cubicBezTo>
                  <a:pt x="54921" y="72541"/>
                  <a:pt x="54555" y="72208"/>
                  <a:pt x="54373" y="72052"/>
                </a:cubicBezTo>
                <a:cubicBezTo>
                  <a:pt x="53835" y="71306"/>
                  <a:pt x="53664" y="70413"/>
                  <a:pt x="53481" y="69463"/>
                </a:cubicBezTo>
                <a:cubicBezTo>
                  <a:pt x="53384" y="68936"/>
                  <a:pt x="53271" y="68400"/>
                  <a:pt x="53104" y="67872"/>
                </a:cubicBezTo>
                <a:cubicBezTo>
                  <a:pt x="53201" y="67577"/>
                  <a:pt x="53277" y="67249"/>
                  <a:pt x="53303" y="66900"/>
                </a:cubicBezTo>
                <a:cubicBezTo>
                  <a:pt x="53481" y="64686"/>
                  <a:pt x="54942" y="62146"/>
                  <a:pt x="55774" y="60121"/>
                </a:cubicBezTo>
                <a:cubicBezTo>
                  <a:pt x="56779" y="57692"/>
                  <a:pt x="59492" y="57337"/>
                  <a:pt x="61184" y="55651"/>
                </a:cubicBezTo>
                <a:cubicBezTo>
                  <a:pt x="61227" y="55629"/>
                  <a:pt x="61271" y="55608"/>
                  <a:pt x="61297" y="55597"/>
                </a:cubicBezTo>
                <a:cubicBezTo>
                  <a:pt x="63011" y="55016"/>
                  <a:pt x="64778" y="54416"/>
                  <a:pt x="66057" y="53099"/>
                </a:cubicBezTo>
                <a:cubicBezTo>
                  <a:pt x="66272" y="52879"/>
                  <a:pt x="66535" y="52663"/>
                  <a:pt x="66820" y="52433"/>
                </a:cubicBezTo>
                <a:cubicBezTo>
                  <a:pt x="67819" y="51627"/>
                  <a:pt x="69183" y="50526"/>
                  <a:pt x="68447" y="48425"/>
                </a:cubicBezTo>
                <a:cubicBezTo>
                  <a:pt x="68427" y="48361"/>
                  <a:pt x="68427" y="48329"/>
                  <a:pt x="68420" y="48329"/>
                </a:cubicBezTo>
                <a:cubicBezTo>
                  <a:pt x="68469" y="48264"/>
                  <a:pt x="68710" y="48168"/>
                  <a:pt x="68839" y="48113"/>
                </a:cubicBezTo>
                <a:cubicBezTo>
                  <a:pt x="68893" y="48093"/>
                  <a:pt x="68942" y="48071"/>
                  <a:pt x="68995" y="48049"/>
                </a:cubicBezTo>
                <a:cubicBezTo>
                  <a:pt x="69119" y="49204"/>
                  <a:pt x="69942" y="49301"/>
                  <a:pt x="70205" y="49301"/>
                </a:cubicBezTo>
                <a:cubicBezTo>
                  <a:pt x="70683" y="49301"/>
                  <a:pt x="71160" y="49060"/>
                  <a:pt x="71418" y="48931"/>
                </a:cubicBezTo>
                <a:cubicBezTo>
                  <a:pt x="72198" y="48538"/>
                  <a:pt x="73057" y="48254"/>
                  <a:pt x="74207" y="48006"/>
                </a:cubicBezTo>
                <a:cubicBezTo>
                  <a:pt x="74266" y="47996"/>
                  <a:pt x="74325" y="47969"/>
                  <a:pt x="74378" y="47937"/>
                </a:cubicBezTo>
                <a:cubicBezTo>
                  <a:pt x="74454" y="47883"/>
                  <a:pt x="74459" y="47409"/>
                  <a:pt x="74459" y="47409"/>
                </a:cubicBezTo>
                <a:cubicBezTo>
                  <a:pt x="74797" y="46776"/>
                  <a:pt x="75152" y="46152"/>
                  <a:pt x="75377" y="45470"/>
                </a:cubicBezTo>
                <a:cubicBezTo>
                  <a:pt x="75700" y="44483"/>
                  <a:pt x="75598" y="43322"/>
                  <a:pt x="75640" y="42296"/>
                </a:cubicBezTo>
                <a:cubicBezTo>
                  <a:pt x="75667" y="41543"/>
                  <a:pt x="76071" y="40883"/>
                  <a:pt x="76248" y="40157"/>
                </a:cubicBezTo>
                <a:cubicBezTo>
                  <a:pt x="76582" y="39271"/>
                  <a:pt x="76527" y="38391"/>
                  <a:pt x="76087" y="37573"/>
                </a:cubicBezTo>
                <a:cubicBezTo>
                  <a:pt x="76044" y="37412"/>
                  <a:pt x="75995" y="37256"/>
                  <a:pt x="75947" y="37101"/>
                </a:cubicBezTo>
                <a:cubicBezTo>
                  <a:pt x="75952" y="37010"/>
                  <a:pt x="75925" y="36928"/>
                  <a:pt x="75866" y="36864"/>
                </a:cubicBezTo>
                <a:cubicBezTo>
                  <a:pt x="75845" y="36794"/>
                  <a:pt x="75818" y="36725"/>
                  <a:pt x="75796" y="36655"/>
                </a:cubicBezTo>
                <a:cubicBezTo>
                  <a:pt x="75754" y="36542"/>
                  <a:pt x="75711" y="36435"/>
                  <a:pt x="75667" y="36328"/>
                </a:cubicBezTo>
                <a:cubicBezTo>
                  <a:pt x="75711" y="36075"/>
                  <a:pt x="75759" y="35827"/>
                  <a:pt x="75410" y="35688"/>
                </a:cubicBezTo>
                <a:lnTo>
                  <a:pt x="75410" y="35688"/>
                </a:lnTo>
                <a:cubicBezTo>
                  <a:pt x="75415" y="35720"/>
                  <a:pt x="75421" y="35753"/>
                  <a:pt x="75421" y="35790"/>
                </a:cubicBezTo>
                <a:cubicBezTo>
                  <a:pt x="75394" y="35731"/>
                  <a:pt x="75367" y="35677"/>
                  <a:pt x="75340" y="35624"/>
                </a:cubicBezTo>
                <a:lnTo>
                  <a:pt x="75340" y="35624"/>
                </a:lnTo>
                <a:cubicBezTo>
                  <a:pt x="75357" y="35629"/>
                  <a:pt x="75367" y="35634"/>
                  <a:pt x="75383" y="35639"/>
                </a:cubicBezTo>
                <a:cubicBezTo>
                  <a:pt x="75464" y="35393"/>
                  <a:pt x="75383" y="35220"/>
                  <a:pt x="75131" y="35123"/>
                </a:cubicBezTo>
                <a:cubicBezTo>
                  <a:pt x="75125" y="35135"/>
                  <a:pt x="75120" y="35145"/>
                  <a:pt x="75114" y="35156"/>
                </a:cubicBezTo>
                <a:cubicBezTo>
                  <a:pt x="75109" y="35145"/>
                  <a:pt x="75104" y="35135"/>
                  <a:pt x="75099" y="35129"/>
                </a:cubicBezTo>
                <a:cubicBezTo>
                  <a:pt x="75104" y="35123"/>
                  <a:pt x="75109" y="35118"/>
                  <a:pt x="75114" y="35118"/>
                </a:cubicBezTo>
                <a:cubicBezTo>
                  <a:pt x="75104" y="35103"/>
                  <a:pt x="75087" y="35091"/>
                  <a:pt x="75077" y="35081"/>
                </a:cubicBezTo>
                <a:cubicBezTo>
                  <a:pt x="74867" y="34645"/>
                  <a:pt x="74673" y="34211"/>
                  <a:pt x="74551" y="33732"/>
                </a:cubicBezTo>
                <a:cubicBezTo>
                  <a:pt x="74319" y="32846"/>
                  <a:pt x="73847" y="32061"/>
                  <a:pt x="73659" y="31159"/>
                </a:cubicBezTo>
                <a:cubicBezTo>
                  <a:pt x="73552" y="30655"/>
                  <a:pt x="73481" y="30144"/>
                  <a:pt x="73423" y="29628"/>
                </a:cubicBezTo>
                <a:cubicBezTo>
                  <a:pt x="73379" y="28371"/>
                  <a:pt x="73036" y="26259"/>
                  <a:pt x="72965" y="25002"/>
                </a:cubicBezTo>
                <a:cubicBezTo>
                  <a:pt x="72959" y="24888"/>
                  <a:pt x="72982" y="24848"/>
                  <a:pt x="73021" y="24848"/>
                </a:cubicBezTo>
                <a:cubicBezTo>
                  <a:pt x="73114" y="24848"/>
                  <a:pt x="73301" y="25065"/>
                  <a:pt x="73454" y="25065"/>
                </a:cubicBezTo>
                <a:cubicBezTo>
                  <a:pt x="73479" y="25065"/>
                  <a:pt x="73502" y="25059"/>
                  <a:pt x="73525" y="25046"/>
                </a:cubicBezTo>
                <a:lnTo>
                  <a:pt x="73525" y="25019"/>
                </a:lnTo>
                <a:lnTo>
                  <a:pt x="73525" y="24992"/>
                </a:lnTo>
                <a:cubicBezTo>
                  <a:pt x="73277" y="24878"/>
                  <a:pt x="73111" y="24712"/>
                  <a:pt x="72992" y="24487"/>
                </a:cubicBezTo>
                <a:lnTo>
                  <a:pt x="72992" y="23197"/>
                </a:lnTo>
                <a:cubicBezTo>
                  <a:pt x="72992" y="22795"/>
                  <a:pt x="72923" y="22381"/>
                  <a:pt x="73014" y="21999"/>
                </a:cubicBezTo>
                <a:cubicBezTo>
                  <a:pt x="73057" y="21816"/>
                  <a:pt x="73004" y="21597"/>
                  <a:pt x="72939" y="21409"/>
                </a:cubicBezTo>
                <a:cubicBezTo>
                  <a:pt x="72213" y="20791"/>
                  <a:pt x="71224" y="20613"/>
                  <a:pt x="70285" y="20581"/>
                </a:cubicBezTo>
                <a:cubicBezTo>
                  <a:pt x="70252" y="20619"/>
                  <a:pt x="70199" y="20646"/>
                  <a:pt x="70113" y="20662"/>
                </a:cubicBezTo>
                <a:cubicBezTo>
                  <a:pt x="70089" y="20665"/>
                  <a:pt x="70066" y="20666"/>
                  <a:pt x="70043" y="20666"/>
                </a:cubicBezTo>
                <a:cubicBezTo>
                  <a:pt x="70020" y="20666"/>
                  <a:pt x="69998" y="20665"/>
                  <a:pt x="69974" y="20662"/>
                </a:cubicBezTo>
                <a:cubicBezTo>
                  <a:pt x="69806" y="20651"/>
                  <a:pt x="69667" y="20566"/>
                  <a:pt x="69592" y="20405"/>
                </a:cubicBezTo>
                <a:cubicBezTo>
                  <a:pt x="69329" y="20296"/>
                  <a:pt x="69097" y="20125"/>
                  <a:pt x="68846" y="19974"/>
                </a:cubicBezTo>
                <a:cubicBezTo>
                  <a:pt x="68834" y="19974"/>
                  <a:pt x="68824" y="19964"/>
                  <a:pt x="68819" y="19964"/>
                </a:cubicBezTo>
                <a:cubicBezTo>
                  <a:pt x="68496" y="19850"/>
                  <a:pt x="68189" y="19684"/>
                  <a:pt x="67879" y="19528"/>
                </a:cubicBezTo>
                <a:cubicBezTo>
                  <a:pt x="67599" y="19421"/>
                  <a:pt x="67314" y="19329"/>
                  <a:pt x="67024" y="19249"/>
                </a:cubicBezTo>
                <a:cubicBezTo>
                  <a:pt x="66965" y="19233"/>
                  <a:pt x="66932" y="19185"/>
                  <a:pt x="66927" y="19136"/>
                </a:cubicBezTo>
                <a:cubicBezTo>
                  <a:pt x="66756" y="19092"/>
                  <a:pt x="66582" y="19066"/>
                  <a:pt x="66402" y="19066"/>
                </a:cubicBezTo>
                <a:cubicBezTo>
                  <a:pt x="66096" y="19066"/>
                  <a:pt x="65774" y="19142"/>
                  <a:pt x="65429" y="19334"/>
                </a:cubicBezTo>
                <a:cubicBezTo>
                  <a:pt x="65369" y="19370"/>
                  <a:pt x="65281" y="19392"/>
                  <a:pt x="65182" y="19392"/>
                </a:cubicBezTo>
                <a:cubicBezTo>
                  <a:pt x="65147" y="19392"/>
                  <a:pt x="65111" y="19389"/>
                  <a:pt x="65074" y="19383"/>
                </a:cubicBezTo>
                <a:cubicBezTo>
                  <a:pt x="64418" y="19475"/>
                  <a:pt x="63779" y="19431"/>
                  <a:pt x="63113" y="19517"/>
                </a:cubicBezTo>
                <a:cubicBezTo>
                  <a:pt x="63044" y="19528"/>
                  <a:pt x="62973" y="19539"/>
                  <a:pt x="62908" y="19545"/>
                </a:cubicBezTo>
                <a:cubicBezTo>
                  <a:pt x="62732" y="19604"/>
                  <a:pt x="62549" y="19624"/>
                  <a:pt x="62360" y="19631"/>
                </a:cubicBezTo>
                <a:cubicBezTo>
                  <a:pt x="61861" y="19716"/>
                  <a:pt x="61356" y="19829"/>
                  <a:pt x="60884" y="19969"/>
                </a:cubicBezTo>
                <a:cubicBezTo>
                  <a:pt x="60734" y="20089"/>
                  <a:pt x="60570" y="20175"/>
                  <a:pt x="60363" y="20175"/>
                </a:cubicBezTo>
                <a:cubicBezTo>
                  <a:pt x="60310" y="20175"/>
                  <a:pt x="60255" y="20169"/>
                  <a:pt x="60196" y="20157"/>
                </a:cubicBezTo>
                <a:cubicBezTo>
                  <a:pt x="60201" y="20157"/>
                  <a:pt x="60201" y="20157"/>
                  <a:pt x="60201" y="20152"/>
                </a:cubicBezTo>
                <a:lnTo>
                  <a:pt x="60201" y="20152"/>
                </a:lnTo>
                <a:cubicBezTo>
                  <a:pt x="60122" y="20165"/>
                  <a:pt x="60045" y="20171"/>
                  <a:pt x="59968" y="20171"/>
                </a:cubicBezTo>
                <a:cubicBezTo>
                  <a:pt x="59794" y="20171"/>
                  <a:pt x="59625" y="20138"/>
                  <a:pt x="59449" y="20071"/>
                </a:cubicBezTo>
                <a:cubicBezTo>
                  <a:pt x="59191" y="19996"/>
                  <a:pt x="58944" y="19882"/>
                  <a:pt x="58703" y="19753"/>
                </a:cubicBezTo>
                <a:cubicBezTo>
                  <a:pt x="58407" y="19673"/>
                  <a:pt x="58122" y="19668"/>
                  <a:pt x="57768" y="19663"/>
                </a:cubicBezTo>
                <a:cubicBezTo>
                  <a:pt x="57719" y="19663"/>
                  <a:pt x="57676" y="19663"/>
                  <a:pt x="57634" y="19657"/>
                </a:cubicBezTo>
                <a:cubicBezTo>
                  <a:pt x="57591" y="19669"/>
                  <a:pt x="57549" y="19675"/>
                  <a:pt x="57506" y="19675"/>
                </a:cubicBezTo>
                <a:cubicBezTo>
                  <a:pt x="57415" y="19675"/>
                  <a:pt x="57323" y="19646"/>
                  <a:pt x="57235" y="19587"/>
                </a:cubicBezTo>
                <a:cubicBezTo>
                  <a:pt x="57188" y="19572"/>
                  <a:pt x="57133" y="19555"/>
                  <a:pt x="57086" y="19534"/>
                </a:cubicBezTo>
                <a:cubicBezTo>
                  <a:pt x="56889" y="19452"/>
                  <a:pt x="56566" y="19322"/>
                  <a:pt x="56295" y="19322"/>
                </a:cubicBezTo>
                <a:cubicBezTo>
                  <a:pt x="56248" y="19322"/>
                  <a:pt x="56204" y="19326"/>
                  <a:pt x="56161" y="19334"/>
                </a:cubicBezTo>
                <a:cubicBezTo>
                  <a:pt x="56086" y="19431"/>
                  <a:pt x="56005" y="19539"/>
                  <a:pt x="55925" y="19614"/>
                </a:cubicBezTo>
                <a:cubicBezTo>
                  <a:pt x="55920" y="19577"/>
                  <a:pt x="55914" y="19545"/>
                  <a:pt x="55914" y="19507"/>
                </a:cubicBezTo>
                <a:cubicBezTo>
                  <a:pt x="55893" y="19545"/>
                  <a:pt x="55876" y="19577"/>
                  <a:pt x="55866" y="19619"/>
                </a:cubicBezTo>
                <a:cubicBezTo>
                  <a:pt x="55861" y="19636"/>
                  <a:pt x="55856" y="19646"/>
                  <a:pt x="55856" y="19657"/>
                </a:cubicBezTo>
                <a:cubicBezTo>
                  <a:pt x="55871" y="19652"/>
                  <a:pt x="55888" y="19652"/>
                  <a:pt x="55903" y="19652"/>
                </a:cubicBezTo>
                <a:cubicBezTo>
                  <a:pt x="55920" y="19867"/>
                  <a:pt x="55876" y="20028"/>
                  <a:pt x="55791" y="20152"/>
                </a:cubicBezTo>
                <a:cubicBezTo>
                  <a:pt x="55753" y="20179"/>
                  <a:pt x="55710" y="20200"/>
                  <a:pt x="55667" y="20221"/>
                </a:cubicBezTo>
                <a:cubicBezTo>
                  <a:pt x="55603" y="20248"/>
                  <a:pt x="55533" y="20264"/>
                  <a:pt x="55462" y="20264"/>
                </a:cubicBezTo>
                <a:cubicBezTo>
                  <a:pt x="55393" y="20264"/>
                  <a:pt x="55323" y="20248"/>
                  <a:pt x="55259" y="20221"/>
                </a:cubicBezTo>
                <a:cubicBezTo>
                  <a:pt x="55205" y="20200"/>
                  <a:pt x="55162" y="20167"/>
                  <a:pt x="55119" y="20135"/>
                </a:cubicBezTo>
                <a:cubicBezTo>
                  <a:pt x="55103" y="20043"/>
                  <a:pt x="55108" y="19942"/>
                  <a:pt x="55114" y="19840"/>
                </a:cubicBezTo>
                <a:cubicBezTo>
                  <a:pt x="54889" y="19528"/>
                  <a:pt x="54716" y="19260"/>
                  <a:pt x="54276" y="19205"/>
                </a:cubicBezTo>
                <a:cubicBezTo>
                  <a:pt x="54044" y="19185"/>
                  <a:pt x="53846" y="19115"/>
                  <a:pt x="53632" y="19024"/>
                </a:cubicBezTo>
                <a:cubicBezTo>
                  <a:pt x="53369" y="18907"/>
                  <a:pt x="53140" y="18815"/>
                  <a:pt x="52929" y="18815"/>
                </a:cubicBezTo>
                <a:cubicBezTo>
                  <a:pt x="52713" y="18815"/>
                  <a:pt x="52516" y="18912"/>
                  <a:pt x="52325" y="19180"/>
                </a:cubicBezTo>
                <a:cubicBezTo>
                  <a:pt x="52229" y="19314"/>
                  <a:pt x="52100" y="19394"/>
                  <a:pt x="51961" y="19470"/>
                </a:cubicBezTo>
                <a:cubicBezTo>
                  <a:pt x="51861" y="19544"/>
                  <a:pt x="51746" y="19595"/>
                  <a:pt x="51588" y="19595"/>
                </a:cubicBezTo>
                <a:cubicBezTo>
                  <a:pt x="51566" y="19595"/>
                  <a:pt x="51543" y="19594"/>
                  <a:pt x="51520" y="19592"/>
                </a:cubicBezTo>
                <a:cubicBezTo>
                  <a:pt x="51026" y="19545"/>
                  <a:pt x="50865" y="19222"/>
                  <a:pt x="50756" y="18857"/>
                </a:cubicBezTo>
                <a:cubicBezTo>
                  <a:pt x="50607" y="18669"/>
                  <a:pt x="50451" y="18496"/>
                  <a:pt x="50273" y="18342"/>
                </a:cubicBezTo>
                <a:cubicBezTo>
                  <a:pt x="50225" y="18320"/>
                  <a:pt x="50188" y="18287"/>
                  <a:pt x="50156" y="18238"/>
                </a:cubicBezTo>
                <a:cubicBezTo>
                  <a:pt x="50032" y="18142"/>
                  <a:pt x="49893" y="18057"/>
                  <a:pt x="49737" y="17975"/>
                </a:cubicBezTo>
                <a:cubicBezTo>
                  <a:pt x="48194" y="17192"/>
                  <a:pt x="46340" y="16949"/>
                  <a:pt x="44681" y="16504"/>
                </a:cubicBezTo>
                <a:cubicBezTo>
                  <a:pt x="43252" y="16118"/>
                  <a:pt x="41619" y="15811"/>
                  <a:pt x="40394" y="14940"/>
                </a:cubicBezTo>
                <a:cubicBezTo>
                  <a:pt x="39975" y="14645"/>
                  <a:pt x="39690" y="14312"/>
                  <a:pt x="39513" y="13941"/>
                </a:cubicBezTo>
                <a:cubicBezTo>
                  <a:pt x="39308" y="13770"/>
                  <a:pt x="39293" y="13554"/>
                  <a:pt x="39314" y="13334"/>
                </a:cubicBezTo>
                <a:cubicBezTo>
                  <a:pt x="39228" y="12850"/>
                  <a:pt x="39271" y="12319"/>
                  <a:pt x="39405" y="11754"/>
                </a:cubicBezTo>
                <a:lnTo>
                  <a:pt x="39410" y="11749"/>
                </a:lnTo>
                <a:cubicBezTo>
                  <a:pt x="39470" y="9213"/>
                  <a:pt x="39556" y="6673"/>
                  <a:pt x="39636" y="4137"/>
                </a:cubicBezTo>
                <a:cubicBezTo>
                  <a:pt x="39648" y="3906"/>
                  <a:pt x="39653" y="3681"/>
                  <a:pt x="39663" y="3455"/>
                </a:cubicBezTo>
                <a:cubicBezTo>
                  <a:pt x="40061" y="1080"/>
                  <a:pt x="40061" y="1058"/>
                  <a:pt x="37708" y="887"/>
                </a:cubicBezTo>
                <a:cubicBezTo>
                  <a:pt x="33705" y="597"/>
                  <a:pt x="29698" y="328"/>
                  <a:pt x="25475" y="33"/>
                </a:cubicBezTo>
                <a:cubicBezTo>
                  <a:pt x="25391" y="38"/>
                  <a:pt x="25307" y="39"/>
                  <a:pt x="25222" y="39"/>
                </a:cubicBezTo>
                <a:cubicBezTo>
                  <a:pt x="24828" y="39"/>
                  <a:pt x="24426" y="0"/>
                  <a:pt x="24033" y="0"/>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361;p28">
            <a:extLst>
              <a:ext uri="{FF2B5EF4-FFF2-40B4-BE49-F238E27FC236}">
                <a16:creationId xmlns:a16="http://schemas.microsoft.com/office/drawing/2014/main" id="{51FE10CA-D33F-1EF9-0216-70AA2ADC59B9}"/>
              </a:ext>
            </a:extLst>
          </p:cNvPr>
          <p:cNvSpPr/>
          <p:nvPr/>
        </p:nvSpPr>
        <p:spPr>
          <a:xfrm>
            <a:off x="6295528" y="4789621"/>
            <a:ext cx="9955" cy="7115"/>
          </a:xfrm>
          <a:custGeom>
            <a:avLst/>
            <a:gdLst/>
            <a:ahLst/>
            <a:cxnLst/>
            <a:rect l="l" t="t" r="r" b="b"/>
            <a:pathLst>
              <a:path w="340" h="243" extrusionOk="0">
                <a:moveTo>
                  <a:pt x="49" y="0"/>
                </a:moveTo>
                <a:cubicBezTo>
                  <a:pt x="0" y="124"/>
                  <a:pt x="32" y="226"/>
                  <a:pt x="146" y="243"/>
                </a:cubicBezTo>
                <a:cubicBezTo>
                  <a:pt x="167" y="243"/>
                  <a:pt x="188" y="243"/>
                  <a:pt x="210" y="238"/>
                </a:cubicBezTo>
                <a:cubicBezTo>
                  <a:pt x="312" y="216"/>
                  <a:pt x="339" y="119"/>
                  <a:pt x="295" y="7"/>
                </a:cubicBezTo>
                <a:cubicBezTo>
                  <a:pt x="216" y="7"/>
                  <a:pt x="129" y="0"/>
                  <a:pt x="49"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362;p28">
            <a:extLst>
              <a:ext uri="{FF2B5EF4-FFF2-40B4-BE49-F238E27FC236}">
                <a16:creationId xmlns:a16="http://schemas.microsoft.com/office/drawing/2014/main" id="{76925A3C-2FF7-990C-851F-BEE651C9DEDD}"/>
              </a:ext>
            </a:extLst>
          </p:cNvPr>
          <p:cNvSpPr/>
          <p:nvPr/>
        </p:nvSpPr>
        <p:spPr>
          <a:xfrm>
            <a:off x="5229960" y="4100334"/>
            <a:ext cx="1372953" cy="703664"/>
          </a:xfrm>
          <a:custGeom>
            <a:avLst/>
            <a:gdLst/>
            <a:ahLst/>
            <a:cxnLst/>
            <a:rect l="l" t="t" r="r" b="b"/>
            <a:pathLst>
              <a:path w="46890" h="24032" extrusionOk="0">
                <a:moveTo>
                  <a:pt x="1221" y="0"/>
                </a:moveTo>
                <a:cubicBezTo>
                  <a:pt x="923" y="0"/>
                  <a:pt x="707" y="111"/>
                  <a:pt x="549" y="296"/>
                </a:cubicBezTo>
                <a:cubicBezTo>
                  <a:pt x="506" y="291"/>
                  <a:pt x="464" y="291"/>
                  <a:pt x="415" y="291"/>
                </a:cubicBezTo>
                <a:cubicBezTo>
                  <a:pt x="425" y="340"/>
                  <a:pt x="437" y="393"/>
                  <a:pt x="442" y="442"/>
                </a:cubicBezTo>
                <a:cubicBezTo>
                  <a:pt x="259" y="753"/>
                  <a:pt x="174" y="1183"/>
                  <a:pt x="120" y="1645"/>
                </a:cubicBezTo>
                <a:cubicBezTo>
                  <a:pt x="65" y="2118"/>
                  <a:pt x="1" y="2639"/>
                  <a:pt x="340" y="2929"/>
                </a:cubicBezTo>
                <a:cubicBezTo>
                  <a:pt x="335" y="2966"/>
                  <a:pt x="328" y="3015"/>
                  <a:pt x="318" y="3053"/>
                </a:cubicBezTo>
                <a:cubicBezTo>
                  <a:pt x="291" y="3202"/>
                  <a:pt x="270" y="3353"/>
                  <a:pt x="248" y="3504"/>
                </a:cubicBezTo>
                <a:cubicBezTo>
                  <a:pt x="259" y="3509"/>
                  <a:pt x="276" y="3509"/>
                  <a:pt x="286" y="3514"/>
                </a:cubicBezTo>
                <a:cubicBezTo>
                  <a:pt x="345" y="3460"/>
                  <a:pt x="404" y="3413"/>
                  <a:pt x="479" y="3370"/>
                </a:cubicBezTo>
                <a:cubicBezTo>
                  <a:pt x="503" y="3370"/>
                  <a:pt x="527" y="3369"/>
                  <a:pt x="552" y="3369"/>
                </a:cubicBezTo>
                <a:cubicBezTo>
                  <a:pt x="945" y="3369"/>
                  <a:pt x="1347" y="3408"/>
                  <a:pt x="1741" y="3408"/>
                </a:cubicBezTo>
                <a:cubicBezTo>
                  <a:pt x="1826" y="3408"/>
                  <a:pt x="1910" y="3407"/>
                  <a:pt x="1994" y="3402"/>
                </a:cubicBezTo>
                <a:cubicBezTo>
                  <a:pt x="6217" y="3697"/>
                  <a:pt x="10224" y="3966"/>
                  <a:pt x="14227" y="4256"/>
                </a:cubicBezTo>
                <a:cubicBezTo>
                  <a:pt x="16580" y="4427"/>
                  <a:pt x="16580" y="4449"/>
                  <a:pt x="16182" y="6824"/>
                </a:cubicBezTo>
                <a:cubicBezTo>
                  <a:pt x="16172" y="7050"/>
                  <a:pt x="16167" y="7275"/>
                  <a:pt x="16155" y="7506"/>
                </a:cubicBezTo>
                <a:cubicBezTo>
                  <a:pt x="16075" y="10042"/>
                  <a:pt x="15989" y="12582"/>
                  <a:pt x="15929" y="15118"/>
                </a:cubicBezTo>
                <a:lnTo>
                  <a:pt x="15924" y="15123"/>
                </a:lnTo>
                <a:cubicBezTo>
                  <a:pt x="15790" y="15688"/>
                  <a:pt x="15747" y="16219"/>
                  <a:pt x="15833" y="16703"/>
                </a:cubicBezTo>
                <a:cubicBezTo>
                  <a:pt x="15812" y="16923"/>
                  <a:pt x="15827" y="17139"/>
                  <a:pt x="16032" y="17310"/>
                </a:cubicBezTo>
                <a:cubicBezTo>
                  <a:pt x="16209" y="17681"/>
                  <a:pt x="16494" y="18014"/>
                  <a:pt x="16913" y="18309"/>
                </a:cubicBezTo>
                <a:cubicBezTo>
                  <a:pt x="18138" y="19180"/>
                  <a:pt x="19771" y="19487"/>
                  <a:pt x="21200" y="19873"/>
                </a:cubicBezTo>
                <a:cubicBezTo>
                  <a:pt x="22859" y="20318"/>
                  <a:pt x="24713" y="20561"/>
                  <a:pt x="26256" y="21344"/>
                </a:cubicBezTo>
                <a:cubicBezTo>
                  <a:pt x="26412" y="21426"/>
                  <a:pt x="26551" y="21511"/>
                  <a:pt x="26675" y="21607"/>
                </a:cubicBezTo>
                <a:cubicBezTo>
                  <a:pt x="26707" y="21656"/>
                  <a:pt x="26744" y="21689"/>
                  <a:pt x="26792" y="21711"/>
                </a:cubicBezTo>
                <a:cubicBezTo>
                  <a:pt x="26970" y="21865"/>
                  <a:pt x="27126" y="22038"/>
                  <a:pt x="27275" y="22226"/>
                </a:cubicBezTo>
                <a:cubicBezTo>
                  <a:pt x="27384" y="22591"/>
                  <a:pt x="27545" y="22914"/>
                  <a:pt x="28039" y="22961"/>
                </a:cubicBezTo>
                <a:cubicBezTo>
                  <a:pt x="28062" y="22963"/>
                  <a:pt x="28085" y="22964"/>
                  <a:pt x="28107" y="22964"/>
                </a:cubicBezTo>
                <a:cubicBezTo>
                  <a:pt x="28265" y="22964"/>
                  <a:pt x="28380" y="22913"/>
                  <a:pt x="28480" y="22839"/>
                </a:cubicBezTo>
                <a:cubicBezTo>
                  <a:pt x="28619" y="22763"/>
                  <a:pt x="28748" y="22683"/>
                  <a:pt x="28844" y="22549"/>
                </a:cubicBezTo>
                <a:cubicBezTo>
                  <a:pt x="29035" y="22281"/>
                  <a:pt x="29232" y="22184"/>
                  <a:pt x="29448" y="22184"/>
                </a:cubicBezTo>
                <a:cubicBezTo>
                  <a:pt x="29659" y="22184"/>
                  <a:pt x="29888" y="22276"/>
                  <a:pt x="30151" y="22393"/>
                </a:cubicBezTo>
                <a:cubicBezTo>
                  <a:pt x="30365" y="22484"/>
                  <a:pt x="30563" y="22554"/>
                  <a:pt x="30795" y="22574"/>
                </a:cubicBezTo>
                <a:cubicBezTo>
                  <a:pt x="31235" y="22629"/>
                  <a:pt x="31408" y="22897"/>
                  <a:pt x="31633" y="23209"/>
                </a:cubicBezTo>
                <a:cubicBezTo>
                  <a:pt x="31627" y="23311"/>
                  <a:pt x="31622" y="23412"/>
                  <a:pt x="31638" y="23504"/>
                </a:cubicBezTo>
                <a:cubicBezTo>
                  <a:pt x="31681" y="23536"/>
                  <a:pt x="31724" y="23569"/>
                  <a:pt x="31778" y="23590"/>
                </a:cubicBezTo>
                <a:cubicBezTo>
                  <a:pt x="31842" y="23617"/>
                  <a:pt x="31912" y="23633"/>
                  <a:pt x="31981" y="23633"/>
                </a:cubicBezTo>
                <a:cubicBezTo>
                  <a:pt x="32052" y="23633"/>
                  <a:pt x="32122" y="23617"/>
                  <a:pt x="32186" y="23590"/>
                </a:cubicBezTo>
                <a:cubicBezTo>
                  <a:pt x="32229" y="23569"/>
                  <a:pt x="32272" y="23548"/>
                  <a:pt x="32310" y="23521"/>
                </a:cubicBezTo>
                <a:cubicBezTo>
                  <a:pt x="32395" y="23397"/>
                  <a:pt x="32439" y="23236"/>
                  <a:pt x="32422" y="23021"/>
                </a:cubicBezTo>
                <a:cubicBezTo>
                  <a:pt x="32407" y="23021"/>
                  <a:pt x="32390" y="23021"/>
                  <a:pt x="32375" y="23026"/>
                </a:cubicBezTo>
                <a:cubicBezTo>
                  <a:pt x="32375" y="23015"/>
                  <a:pt x="32380" y="23005"/>
                  <a:pt x="32385" y="22988"/>
                </a:cubicBezTo>
                <a:cubicBezTo>
                  <a:pt x="32395" y="22946"/>
                  <a:pt x="32412" y="22914"/>
                  <a:pt x="32433" y="22876"/>
                </a:cubicBezTo>
                <a:cubicBezTo>
                  <a:pt x="32433" y="22914"/>
                  <a:pt x="32439" y="22946"/>
                  <a:pt x="32444" y="22983"/>
                </a:cubicBezTo>
                <a:cubicBezTo>
                  <a:pt x="32524" y="22908"/>
                  <a:pt x="32605" y="22800"/>
                  <a:pt x="32680" y="22703"/>
                </a:cubicBezTo>
                <a:cubicBezTo>
                  <a:pt x="32723" y="22695"/>
                  <a:pt x="32768" y="22691"/>
                  <a:pt x="32814" y="22691"/>
                </a:cubicBezTo>
                <a:cubicBezTo>
                  <a:pt x="33086" y="22691"/>
                  <a:pt x="33412" y="22821"/>
                  <a:pt x="33605" y="22903"/>
                </a:cubicBezTo>
                <a:cubicBezTo>
                  <a:pt x="33652" y="22924"/>
                  <a:pt x="33707" y="22941"/>
                  <a:pt x="33754" y="22956"/>
                </a:cubicBezTo>
                <a:cubicBezTo>
                  <a:pt x="33842" y="23015"/>
                  <a:pt x="33934" y="23044"/>
                  <a:pt x="34025" y="23044"/>
                </a:cubicBezTo>
                <a:cubicBezTo>
                  <a:pt x="34068" y="23044"/>
                  <a:pt x="34110" y="23038"/>
                  <a:pt x="34153" y="23026"/>
                </a:cubicBezTo>
                <a:cubicBezTo>
                  <a:pt x="34195" y="23032"/>
                  <a:pt x="34238" y="23032"/>
                  <a:pt x="34287" y="23032"/>
                </a:cubicBezTo>
                <a:cubicBezTo>
                  <a:pt x="34641" y="23037"/>
                  <a:pt x="34926" y="23042"/>
                  <a:pt x="35222" y="23122"/>
                </a:cubicBezTo>
                <a:cubicBezTo>
                  <a:pt x="35463" y="23251"/>
                  <a:pt x="35710" y="23365"/>
                  <a:pt x="35968" y="23440"/>
                </a:cubicBezTo>
                <a:cubicBezTo>
                  <a:pt x="36144" y="23507"/>
                  <a:pt x="36313" y="23540"/>
                  <a:pt x="36487" y="23540"/>
                </a:cubicBezTo>
                <a:cubicBezTo>
                  <a:pt x="36564" y="23540"/>
                  <a:pt x="36641" y="23534"/>
                  <a:pt x="36720" y="23521"/>
                </a:cubicBezTo>
                <a:lnTo>
                  <a:pt x="36720" y="23521"/>
                </a:lnTo>
                <a:cubicBezTo>
                  <a:pt x="36720" y="23526"/>
                  <a:pt x="36720" y="23526"/>
                  <a:pt x="36715" y="23526"/>
                </a:cubicBezTo>
                <a:cubicBezTo>
                  <a:pt x="36774" y="23538"/>
                  <a:pt x="36829" y="23544"/>
                  <a:pt x="36882" y="23544"/>
                </a:cubicBezTo>
                <a:cubicBezTo>
                  <a:pt x="37089" y="23544"/>
                  <a:pt x="37253" y="23458"/>
                  <a:pt x="37403" y="23338"/>
                </a:cubicBezTo>
                <a:cubicBezTo>
                  <a:pt x="37875" y="23198"/>
                  <a:pt x="38380" y="23085"/>
                  <a:pt x="38879" y="23000"/>
                </a:cubicBezTo>
                <a:cubicBezTo>
                  <a:pt x="39068" y="22993"/>
                  <a:pt x="39251" y="22973"/>
                  <a:pt x="39427" y="22914"/>
                </a:cubicBezTo>
                <a:cubicBezTo>
                  <a:pt x="39492" y="22908"/>
                  <a:pt x="39563" y="22897"/>
                  <a:pt x="39632" y="22886"/>
                </a:cubicBezTo>
                <a:cubicBezTo>
                  <a:pt x="40298" y="22800"/>
                  <a:pt x="40937" y="22844"/>
                  <a:pt x="41593" y="22752"/>
                </a:cubicBezTo>
                <a:cubicBezTo>
                  <a:pt x="41630" y="22758"/>
                  <a:pt x="41666" y="22761"/>
                  <a:pt x="41701" y="22761"/>
                </a:cubicBezTo>
                <a:cubicBezTo>
                  <a:pt x="41800" y="22761"/>
                  <a:pt x="41888" y="22739"/>
                  <a:pt x="41948" y="22703"/>
                </a:cubicBezTo>
                <a:cubicBezTo>
                  <a:pt x="42293" y="22511"/>
                  <a:pt x="42615" y="22435"/>
                  <a:pt x="42921" y="22435"/>
                </a:cubicBezTo>
                <a:cubicBezTo>
                  <a:pt x="43101" y="22435"/>
                  <a:pt x="43275" y="22461"/>
                  <a:pt x="43446" y="22505"/>
                </a:cubicBezTo>
                <a:cubicBezTo>
                  <a:pt x="43451" y="22554"/>
                  <a:pt x="43484" y="22602"/>
                  <a:pt x="43543" y="22618"/>
                </a:cubicBezTo>
                <a:cubicBezTo>
                  <a:pt x="43833" y="22698"/>
                  <a:pt x="44118" y="22790"/>
                  <a:pt x="44398" y="22897"/>
                </a:cubicBezTo>
                <a:cubicBezTo>
                  <a:pt x="44708" y="23053"/>
                  <a:pt x="45015" y="23219"/>
                  <a:pt x="45338" y="23333"/>
                </a:cubicBezTo>
                <a:cubicBezTo>
                  <a:pt x="45343" y="23333"/>
                  <a:pt x="45353" y="23343"/>
                  <a:pt x="45365" y="23343"/>
                </a:cubicBezTo>
                <a:cubicBezTo>
                  <a:pt x="45616" y="23494"/>
                  <a:pt x="45848" y="23665"/>
                  <a:pt x="46111" y="23774"/>
                </a:cubicBezTo>
                <a:cubicBezTo>
                  <a:pt x="46186" y="23935"/>
                  <a:pt x="46325" y="24020"/>
                  <a:pt x="46493" y="24031"/>
                </a:cubicBezTo>
                <a:cubicBezTo>
                  <a:pt x="46406" y="23945"/>
                  <a:pt x="46347" y="23838"/>
                  <a:pt x="46337" y="23709"/>
                </a:cubicBezTo>
                <a:lnTo>
                  <a:pt x="46332" y="23645"/>
                </a:lnTo>
                <a:cubicBezTo>
                  <a:pt x="46325" y="23612"/>
                  <a:pt x="46320" y="23574"/>
                  <a:pt x="46320" y="23531"/>
                </a:cubicBezTo>
                <a:lnTo>
                  <a:pt x="46320" y="23531"/>
                </a:lnTo>
                <a:cubicBezTo>
                  <a:pt x="46337" y="23536"/>
                  <a:pt x="46352" y="23548"/>
                  <a:pt x="46369" y="23553"/>
                </a:cubicBezTo>
                <a:cubicBezTo>
                  <a:pt x="46519" y="23504"/>
                  <a:pt x="46590" y="23360"/>
                  <a:pt x="46583" y="23090"/>
                </a:cubicBezTo>
                <a:cubicBezTo>
                  <a:pt x="46568" y="22167"/>
                  <a:pt x="46590" y="21243"/>
                  <a:pt x="46590" y="20318"/>
                </a:cubicBezTo>
                <a:cubicBezTo>
                  <a:pt x="46595" y="20147"/>
                  <a:pt x="46600" y="19970"/>
                  <a:pt x="46605" y="19797"/>
                </a:cubicBezTo>
                <a:cubicBezTo>
                  <a:pt x="46605" y="19733"/>
                  <a:pt x="46610" y="19663"/>
                  <a:pt x="46605" y="19594"/>
                </a:cubicBezTo>
                <a:cubicBezTo>
                  <a:pt x="46610" y="19432"/>
                  <a:pt x="46615" y="19271"/>
                  <a:pt x="46615" y="19110"/>
                </a:cubicBezTo>
                <a:cubicBezTo>
                  <a:pt x="46890" y="16289"/>
                  <a:pt x="46890" y="13469"/>
                  <a:pt x="46739" y="10643"/>
                </a:cubicBezTo>
                <a:lnTo>
                  <a:pt x="46761" y="10643"/>
                </a:lnTo>
                <a:cubicBezTo>
                  <a:pt x="46648" y="9822"/>
                  <a:pt x="46379" y="9021"/>
                  <a:pt x="46235" y="8210"/>
                </a:cubicBezTo>
                <a:cubicBezTo>
                  <a:pt x="46100" y="7469"/>
                  <a:pt x="46084" y="6722"/>
                  <a:pt x="45998" y="5981"/>
                </a:cubicBezTo>
                <a:cubicBezTo>
                  <a:pt x="45971" y="5820"/>
                  <a:pt x="45950" y="5664"/>
                  <a:pt x="45928" y="5508"/>
                </a:cubicBezTo>
                <a:cubicBezTo>
                  <a:pt x="45923" y="5491"/>
                  <a:pt x="45923" y="5481"/>
                  <a:pt x="45923" y="5465"/>
                </a:cubicBezTo>
                <a:cubicBezTo>
                  <a:pt x="45858" y="5007"/>
                  <a:pt x="45821" y="4551"/>
                  <a:pt x="45794" y="4095"/>
                </a:cubicBezTo>
                <a:cubicBezTo>
                  <a:pt x="45757" y="3396"/>
                  <a:pt x="45751" y="2693"/>
                  <a:pt x="45789" y="1989"/>
                </a:cubicBezTo>
                <a:cubicBezTo>
                  <a:pt x="45809" y="1548"/>
                  <a:pt x="45730" y="1312"/>
                  <a:pt x="45499" y="1194"/>
                </a:cubicBezTo>
                <a:cubicBezTo>
                  <a:pt x="45353" y="1124"/>
                  <a:pt x="45154" y="1092"/>
                  <a:pt x="44891" y="1087"/>
                </a:cubicBezTo>
                <a:cubicBezTo>
                  <a:pt x="35120" y="936"/>
                  <a:pt x="25353" y="747"/>
                  <a:pt x="15581" y="571"/>
                </a:cubicBezTo>
                <a:cubicBezTo>
                  <a:pt x="15113" y="586"/>
                  <a:pt x="14646" y="608"/>
                  <a:pt x="14178" y="624"/>
                </a:cubicBezTo>
                <a:lnTo>
                  <a:pt x="13233" y="591"/>
                </a:lnTo>
                <a:lnTo>
                  <a:pt x="12556" y="591"/>
                </a:lnTo>
                <a:cubicBezTo>
                  <a:pt x="12250" y="566"/>
                  <a:pt x="11944" y="527"/>
                  <a:pt x="11642" y="463"/>
                </a:cubicBezTo>
                <a:cubicBezTo>
                  <a:pt x="9606" y="405"/>
                  <a:pt x="7571" y="345"/>
                  <a:pt x="5540" y="286"/>
                </a:cubicBezTo>
                <a:cubicBezTo>
                  <a:pt x="4600" y="254"/>
                  <a:pt x="3655" y="227"/>
                  <a:pt x="2714" y="200"/>
                </a:cubicBezTo>
                <a:cubicBezTo>
                  <a:pt x="2708" y="199"/>
                  <a:pt x="2703" y="199"/>
                  <a:pt x="2698" y="199"/>
                </a:cubicBezTo>
                <a:cubicBezTo>
                  <a:pt x="2548" y="199"/>
                  <a:pt x="2382" y="247"/>
                  <a:pt x="2236" y="247"/>
                </a:cubicBezTo>
                <a:cubicBezTo>
                  <a:pt x="2176" y="247"/>
                  <a:pt x="2120" y="239"/>
                  <a:pt x="2069" y="216"/>
                </a:cubicBezTo>
                <a:cubicBezTo>
                  <a:pt x="1730" y="66"/>
                  <a:pt x="1451" y="0"/>
                  <a:pt x="1221" y="0"/>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363;p28">
            <a:extLst>
              <a:ext uri="{FF2B5EF4-FFF2-40B4-BE49-F238E27FC236}">
                <a16:creationId xmlns:a16="http://schemas.microsoft.com/office/drawing/2014/main" id="{2538587B-CD53-8957-533F-81B6AE1CEA8E}"/>
              </a:ext>
            </a:extLst>
          </p:cNvPr>
          <p:cNvSpPr/>
          <p:nvPr/>
        </p:nvSpPr>
        <p:spPr>
          <a:xfrm>
            <a:off x="4118187" y="3990855"/>
            <a:ext cx="1124715" cy="1156982"/>
          </a:xfrm>
          <a:custGeom>
            <a:avLst/>
            <a:gdLst/>
            <a:ahLst/>
            <a:cxnLst/>
            <a:rect l="l" t="t" r="r" b="b"/>
            <a:pathLst>
              <a:path w="38412" h="39514" extrusionOk="0">
                <a:moveTo>
                  <a:pt x="15392" y="1"/>
                </a:moveTo>
                <a:cubicBezTo>
                  <a:pt x="15123" y="60"/>
                  <a:pt x="14376" y="1000"/>
                  <a:pt x="14108" y="1059"/>
                </a:cubicBezTo>
                <a:cubicBezTo>
                  <a:pt x="11556" y="791"/>
                  <a:pt x="9005" y="566"/>
                  <a:pt x="6464" y="237"/>
                </a:cubicBezTo>
                <a:cubicBezTo>
                  <a:pt x="6162" y="194"/>
                  <a:pt x="5609" y="227"/>
                  <a:pt x="5534" y="172"/>
                </a:cubicBezTo>
                <a:cubicBezTo>
                  <a:pt x="5517" y="184"/>
                  <a:pt x="5507" y="189"/>
                  <a:pt x="5497" y="194"/>
                </a:cubicBezTo>
                <a:cubicBezTo>
                  <a:pt x="5529" y="286"/>
                  <a:pt x="5400" y="829"/>
                  <a:pt x="5346" y="1087"/>
                </a:cubicBezTo>
                <a:cubicBezTo>
                  <a:pt x="5259" y="1526"/>
                  <a:pt x="5292" y="2005"/>
                  <a:pt x="5179" y="2445"/>
                </a:cubicBezTo>
                <a:cubicBezTo>
                  <a:pt x="5158" y="3541"/>
                  <a:pt x="4787" y="4600"/>
                  <a:pt x="4733" y="5701"/>
                </a:cubicBezTo>
                <a:cubicBezTo>
                  <a:pt x="4674" y="6856"/>
                  <a:pt x="4421" y="7990"/>
                  <a:pt x="4245" y="9133"/>
                </a:cubicBezTo>
                <a:cubicBezTo>
                  <a:pt x="4240" y="9165"/>
                  <a:pt x="4240" y="9193"/>
                  <a:pt x="4234" y="9225"/>
                </a:cubicBezTo>
                <a:cubicBezTo>
                  <a:pt x="4073" y="10385"/>
                  <a:pt x="3917" y="11546"/>
                  <a:pt x="3761" y="12701"/>
                </a:cubicBezTo>
                <a:lnTo>
                  <a:pt x="3724" y="12701"/>
                </a:lnTo>
                <a:cubicBezTo>
                  <a:pt x="3707" y="12787"/>
                  <a:pt x="3697" y="12872"/>
                  <a:pt x="3680" y="12953"/>
                </a:cubicBezTo>
                <a:cubicBezTo>
                  <a:pt x="3514" y="13878"/>
                  <a:pt x="3471" y="14818"/>
                  <a:pt x="3342" y="15741"/>
                </a:cubicBezTo>
                <a:cubicBezTo>
                  <a:pt x="3342" y="15817"/>
                  <a:pt x="3337" y="15882"/>
                  <a:pt x="3332" y="15946"/>
                </a:cubicBezTo>
                <a:cubicBezTo>
                  <a:pt x="2326" y="23161"/>
                  <a:pt x="1333" y="30375"/>
                  <a:pt x="295" y="37585"/>
                </a:cubicBezTo>
                <a:cubicBezTo>
                  <a:pt x="253" y="37912"/>
                  <a:pt x="253" y="38133"/>
                  <a:pt x="339" y="38289"/>
                </a:cubicBezTo>
                <a:cubicBezTo>
                  <a:pt x="270" y="38460"/>
                  <a:pt x="161" y="38616"/>
                  <a:pt x="0" y="38730"/>
                </a:cubicBezTo>
                <a:cubicBezTo>
                  <a:pt x="270" y="39025"/>
                  <a:pt x="667" y="39089"/>
                  <a:pt x="989" y="39110"/>
                </a:cubicBezTo>
                <a:cubicBezTo>
                  <a:pt x="1988" y="39174"/>
                  <a:pt x="2993" y="39298"/>
                  <a:pt x="3970" y="39471"/>
                </a:cubicBezTo>
                <a:cubicBezTo>
                  <a:pt x="4138" y="39497"/>
                  <a:pt x="4282" y="39514"/>
                  <a:pt x="4416" y="39514"/>
                </a:cubicBezTo>
                <a:cubicBezTo>
                  <a:pt x="4766" y="39514"/>
                  <a:pt x="5045" y="39412"/>
                  <a:pt x="5249" y="39207"/>
                </a:cubicBezTo>
                <a:cubicBezTo>
                  <a:pt x="5556" y="38896"/>
                  <a:pt x="5588" y="38460"/>
                  <a:pt x="5582" y="38160"/>
                </a:cubicBezTo>
                <a:cubicBezTo>
                  <a:pt x="5582" y="38026"/>
                  <a:pt x="5614" y="37870"/>
                  <a:pt x="5653" y="37703"/>
                </a:cubicBezTo>
                <a:cubicBezTo>
                  <a:pt x="5700" y="37478"/>
                  <a:pt x="5749" y="37225"/>
                  <a:pt x="5738" y="36957"/>
                </a:cubicBezTo>
                <a:cubicBezTo>
                  <a:pt x="5733" y="36779"/>
                  <a:pt x="5749" y="36692"/>
                  <a:pt x="5760" y="36660"/>
                </a:cubicBezTo>
                <a:cubicBezTo>
                  <a:pt x="5782" y="36655"/>
                  <a:pt x="5824" y="36645"/>
                  <a:pt x="5904" y="36645"/>
                </a:cubicBezTo>
                <a:cubicBezTo>
                  <a:pt x="5985" y="36645"/>
                  <a:pt x="6082" y="36655"/>
                  <a:pt x="6201" y="36672"/>
                </a:cubicBezTo>
                <a:cubicBezTo>
                  <a:pt x="8096" y="36908"/>
                  <a:pt x="10030" y="37118"/>
                  <a:pt x="11894" y="37317"/>
                </a:cubicBezTo>
                <a:lnTo>
                  <a:pt x="13490" y="37493"/>
                </a:lnTo>
                <a:cubicBezTo>
                  <a:pt x="13528" y="37498"/>
                  <a:pt x="13570" y="37510"/>
                  <a:pt x="13619" y="37520"/>
                </a:cubicBezTo>
                <a:cubicBezTo>
                  <a:pt x="13737" y="37552"/>
                  <a:pt x="13882" y="37585"/>
                  <a:pt x="14038" y="37585"/>
                </a:cubicBezTo>
                <a:cubicBezTo>
                  <a:pt x="14210" y="37585"/>
                  <a:pt x="14361" y="37537"/>
                  <a:pt x="14490" y="37456"/>
                </a:cubicBezTo>
                <a:cubicBezTo>
                  <a:pt x="14629" y="37354"/>
                  <a:pt x="14736" y="37203"/>
                  <a:pt x="14790" y="37015"/>
                </a:cubicBezTo>
                <a:cubicBezTo>
                  <a:pt x="14683" y="36930"/>
                  <a:pt x="14629" y="36789"/>
                  <a:pt x="14683" y="36650"/>
                </a:cubicBezTo>
                <a:cubicBezTo>
                  <a:pt x="14726" y="36548"/>
                  <a:pt x="14795" y="36478"/>
                  <a:pt x="14876" y="36429"/>
                </a:cubicBezTo>
                <a:cubicBezTo>
                  <a:pt x="14924" y="36322"/>
                  <a:pt x="15000" y="36322"/>
                  <a:pt x="15112" y="36322"/>
                </a:cubicBezTo>
                <a:cubicBezTo>
                  <a:pt x="15199" y="36322"/>
                  <a:pt x="15306" y="36333"/>
                  <a:pt x="15408" y="36344"/>
                </a:cubicBezTo>
                <a:cubicBezTo>
                  <a:pt x="15456" y="36345"/>
                  <a:pt x="15504" y="36345"/>
                  <a:pt x="15552" y="36345"/>
                </a:cubicBezTo>
                <a:cubicBezTo>
                  <a:pt x="15996" y="36345"/>
                  <a:pt x="16439" y="36334"/>
                  <a:pt x="16881" y="36334"/>
                </a:cubicBezTo>
                <a:cubicBezTo>
                  <a:pt x="17307" y="36334"/>
                  <a:pt x="17731" y="36344"/>
                  <a:pt x="18153" y="36382"/>
                </a:cubicBezTo>
                <a:cubicBezTo>
                  <a:pt x="23510" y="36865"/>
                  <a:pt x="28861" y="37364"/>
                  <a:pt x="34211" y="37907"/>
                </a:cubicBezTo>
                <a:cubicBezTo>
                  <a:pt x="34361" y="37917"/>
                  <a:pt x="34495" y="37929"/>
                  <a:pt x="34614" y="37929"/>
                </a:cubicBezTo>
                <a:cubicBezTo>
                  <a:pt x="35000" y="37827"/>
                  <a:pt x="35268" y="37639"/>
                  <a:pt x="35462" y="37349"/>
                </a:cubicBezTo>
                <a:cubicBezTo>
                  <a:pt x="35489" y="37225"/>
                  <a:pt x="35511" y="37074"/>
                  <a:pt x="35516" y="36892"/>
                </a:cubicBezTo>
                <a:cubicBezTo>
                  <a:pt x="35559" y="35296"/>
                  <a:pt x="35779" y="33706"/>
                  <a:pt x="35925" y="32115"/>
                </a:cubicBezTo>
                <a:lnTo>
                  <a:pt x="35925" y="30704"/>
                </a:lnTo>
                <a:cubicBezTo>
                  <a:pt x="36483" y="27050"/>
                  <a:pt x="36661" y="23370"/>
                  <a:pt x="36912" y="19695"/>
                </a:cubicBezTo>
                <a:cubicBezTo>
                  <a:pt x="36939" y="19271"/>
                  <a:pt x="36967" y="18852"/>
                  <a:pt x="36999" y="18428"/>
                </a:cubicBezTo>
                <a:cubicBezTo>
                  <a:pt x="37445" y="16794"/>
                  <a:pt x="37144" y="15081"/>
                  <a:pt x="37520" y="13437"/>
                </a:cubicBezTo>
                <a:lnTo>
                  <a:pt x="37520" y="13432"/>
                </a:lnTo>
                <a:cubicBezTo>
                  <a:pt x="37574" y="12696"/>
                  <a:pt x="37628" y="11954"/>
                  <a:pt x="37681" y="11213"/>
                </a:cubicBezTo>
                <a:cubicBezTo>
                  <a:pt x="37725" y="10600"/>
                  <a:pt x="37767" y="9988"/>
                  <a:pt x="37810" y="9376"/>
                </a:cubicBezTo>
                <a:cubicBezTo>
                  <a:pt x="38144" y="8806"/>
                  <a:pt x="37740" y="7855"/>
                  <a:pt x="38208" y="7308"/>
                </a:cubicBezTo>
                <a:cubicBezTo>
                  <a:pt x="38213" y="7286"/>
                  <a:pt x="38213" y="7264"/>
                  <a:pt x="38218" y="7243"/>
                </a:cubicBezTo>
                <a:cubicBezTo>
                  <a:pt x="38240" y="7092"/>
                  <a:pt x="38261" y="6941"/>
                  <a:pt x="38288" y="6792"/>
                </a:cubicBezTo>
                <a:cubicBezTo>
                  <a:pt x="38298" y="6754"/>
                  <a:pt x="38305" y="6705"/>
                  <a:pt x="38310" y="6668"/>
                </a:cubicBezTo>
                <a:cubicBezTo>
                  <a:pt x="37971" y="6378"/>
                  <a:pt x="38035" y="5857"/>
                  <a:pt x="38090" y="5384"/>
                </a:cubicBezTo>
                <a:cubicBezTo>
                  <a:pt x="38144" y="4922"/>
                  <a:pt x="38229" y="4492"/>
                  <a:pt x="38412" y="4181"/>
                </a:cubicBezTo>
                <a:cubicBezTo>
                  <a:pt x="38407" y="4132"/>
                  <a:pt x="38395" y="4079"/>
                  <a:pt x="38385" y="4030"/>
                </a:cubicBezTo>
                <a:cubicBezTo>
                  <a:pt x="38197" y="4025"/>
                  <a:pt x="38003" y="4015"/>
                  <a:pt x="37815" y="4003"/>
                </a:cubicBezTo>
                <a:cubicBezTo>
                  <a:pt x="37714" y="3805"/>
                  <a:pt x="37517" y="3686"/>
                  <a:pt x="37127" y="3686"/>
                </a:cubicBezTo>
                <a:cubicBezTo>
                  <a:pt x="37044" y="3686"/>
                  <a:pt x="36951" y="3691"/>
                  <a:pt x="36848" y="3703"/>
                </a:cubicBezTo>
                <a:cubicBezTo>
                  <a:pt x="36821" y="3706"/>
                  <a:pt x="36794" y="3708"/>
                  <a:pt x="36767" y="3708"/>
                </a:cubicBezTo>
                <a:cubicBezTo>
                  <a:pt x="36536" y="3708"/>
                  <a:pt x="36316" y="3581"/>
                  <a:pt x="36268" y="3284"/>
                </a:cubicBezTo>
                <a:cubicBezTo>
                  <a:pt x="35913" y="3331"/>
                  <a:pt x="35565" y="3380"/>
                  <a:pt x="35216" y="3428"/>
                </a:cubicBezTo>
                <a:cubicBezTo>
                  <a:pt x="31826" y="3073"/>
                  <a:pt x="28435" y="2730"/>
                  <a:pt x="25045" y="2364"/>
                </a:cubicBezTo>
                <a:cubicBezTo>
                  <a:pt x="22097" y="2042"/>
                  <a:pt x="19152" y="1694"/>
                  <a:pt x="16203" y="1350"/>
                </a:cubicBezTo>
                <a:cubicBezTo>
                  <a:pt x="15742" y="1295"/>
                  <a:pt x="15687" y="527"/>
                  <a:pt x="15392"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364;p28">
            <a:extLst>
              <a:ext uri="{FF2B5EF4-FFF2-40B4-BE49-F238E27FC236}">
                <a16:creationId xmlns:a16="http://schemas.microsoft.com/office/drawing/2014/main" id="{06DC0816-70FB-24D5-0F75-D31B58DCF133}"/>
              </a:ext>
            </a:extLst>
          </p:cNvPr>
          <p:cNvSpPr/>
          <p:nvPr/>
        </p:nvSpPr>
        <p:spPr>
          <a:xfrm>
            <a:off x="2075505" y="2504235"/>
            <a:ext cx="1288158" cy="2188702"/>
          </a:xfrm>
          <a:custGeom>
            <a:avLst/>
            <a:gdLst/>
            <a:ahLst/>
            <a:cxnLst/>
            <a:rect l="l" t="t" r="r" b="b"/>
            <a:pathLst>
              <a:path w="43994" h="74750" extrusionOk="0">
                <a:moveTo>
                  <a:pt x="5002" y="1"/>
                </a:moveTo>
                <a:cubicBezTo>
                  <a:pt x="4766" y="23"/>
                  <a:pt x="4567" y="97"/>
                  <a:pt x="4411" y="226"/>
                </a:cubicBezTo>
                <a:cubicBezTo>
                  <a:pt x="4384" y="248"/>
                  <a:pt x="4352" y="264"/>
                  <a:pt x="4330" y="291"/>
                </a:cubicBezTo>
                <a:cubicBezTo>
                  <a:pt x="3933" y="699"/>
                  <a:pt x="3948" y="1338"/>
                  <a:pt x="3980" y="2622"/>
                </a:cubicBezTo>
                <a:lnTo>
                  <a:pt x="3987" y="2762"/>
                </a:lnTo>
                <a:cubicBezTo>
                  <a:pt x="4035" y="4658"/>
                  <a:pt x="3218" y="6372"/>
                  <a:pt x="1418" y="8156"/>
                </a:cubicBezTo>
                <a:cubicBezTo>
                  <a:pt x="333" y="9230"/>
                  <a:pt x="0" y="10509"/>
                  <a:pt x="377" y="12185"/>
                </a:cubicBezTo>
                <a:cubicBezTo>
                  <a:pt x="484" y="12668"/>
                  <a:pt x="714" y="13092"/>
                  <a:pt x="935" y="13501"/>
                </a:cubicBezTo>
                <a:cubicBezTo>
                  <a:pt x="967" y="13554"/>
                  <a:pt x="994" y="13603"/>
                  <a:pt x="1021" y="13657"/>
                </a:cubicBezTo>
                <a:cubicBezTo>
                  <a:pt x="1091" y="14747"/>
                  <a:pt x="1300" y="15800"/>
                  <a:pt x="1537" y="16853"/>
                </a:cubicBezTo>
                <a:cubicBezTo>
                  <a:pt x="1257" y="17590"/>
                  <a:pt x="1155" y="18319"/>
                  <a:pt x="1064" y="19028"/>
                </a:cubicBezTo>
                <a:cubicBezTo>
                  <a:pt x="1010" y="19405"/>
                  <a:pt x="967" y="19765"/>
                  <a:pt x="892" y="20119"/>
                </a:cubicBezTo>
                <a:cubicBezTo>
                  <a:pt x="494" y="22075"/>
                  <a:pt x="1305" y="23370"/>
                  <a:pt x="2150" y="24379"/>
                </a:cubicBezTo>
                <a:cubicBezTo>
                  <a:pt x="2348" y="24616"/>
                  <a:pt x="2514" y="24858"/>
                  <a:pt x="2643" y="25100"/>
                </a:cubicBezTo>
                <a:cubicBezTo>
                  <a:pt x="2745" y="25712"/>
                  <a:pt x="2847" y="26330"/>
                  <a:pt x="2955" y="26942"/>
                </a:cubicBezTo>
                <a:cubicBezTo>
                  <a:pt x="2933" y="27022"/>
                  <a:pt x="2923" y="27109"/>
                  <a:pt x="2896" y="27189"/>
                </a:cubicBezTo>
                <a:cubicBezTo>
                  <a:pt x="2594" y="28167"/>
                  <a:pt x="2912" y="28795"/>
                  <a:pt x="3320" y="29246"/>
                </a:cubicBezTo>
                <a:cubicBezTo>
                  <a:pt x="3336" y="29375"/>
                  <a:pt x="3358" y="29499"/>
                  <a:pt x="3374" y="29628"/>
                </a:cubicBezTo>
                <a:cubicBezTo>
                  <a:pt x="3519" y="30719"/>
                  <a:pt x="3744" y="31782"/>
                  <a:pt x="3970" y="32841"/>
                </a:cubicBezTo>
                <a:cubicBezTo>
                  <a:pt x="3809" y="33781"/>
                  <a:pt x="4019" y="34812"/>
                  <a:pt x="4523" y="35656"/>
                </a:cubicBezTo>
                <a:cubicBezTo>
                  <a:pt x="4615" y="36209"/>
                  <a:pt x="4689" y="36768"/>
                  <a:pt x="4738" y="37337"/>
                </a:cubicBezTo>
                <a:cubicBezTo>
                  <a:pt x="4813" y="38261"/>
                  <a:pt x="4937" y="39186"/>
                  <a:pt x="5093" y="40099"/>
                </a:cubicBezTo>
                <a:cubicBezTo>
                  <a:pt x="4862" y="40823"/>
                  <a:pt x="5018" y="41586"/>
                  <a:pt x="5560" y="42338"/>
                </a:cubicBezTo>
                <a:cubicBezTo>
                  <a:pt x="5899" y="43714"/>
                  <a:pt x="6313" y="45073"/>
                  <a:pt x="6796" y="46394"/>
                </a:cubicBezTo>
                <a:cubicBezTo>
                  <a:pt x="7672" y="48759"/>
                  <a:pt x="8177" y="51085"/>
                  <a:pt x="9100" y="53175"/>
                </a:cubicBezTo>
                <a:cubicBezTo>
                  <a:pt x="9026" y="53352"/>
                  <a:pt x="8951" y="53529"/>
                  <a:pt x="8886" y="53706"/>
                </a:cubicBezTo>
                <a:cubicBezTo>
                  <a:pt x="8634" y="54420"/>
                  <a:pt x="8628" y="54916"/>
                  <a:pt x="9353" y="55469"/>
                </a:cubicBezTo>
                <a:cubicBezTo>
                  <a:pt x="9928" y="55908"/>
                  <a:pt x="10551" y="56188"/>
                  <a:pt x="11180" y="56419"/>
                </a:cubicBezTo>
                <a:cubicBezTo>
                  <a:pt x="11614" y="56892"/>
                  <a:pt x="12103" y="57343"/>
                  <a:pt x="12668" y="57762"/>
                </a:cubicBezTo>
                <a:cubicBezTo>
                  <a:pt x="13732" y="58546"/>
                  <a:pt x="14935" y="59106"/>
                  <a:pt x="16112" y="59701"/>
                </a:cubicBezTo>
                <a:cubicBezTo>
                  <a:pt x="16616" y="60395"/>
                  <a:pt x="17352" y="60819"/>
                  <a:pt x="18304" y="60975"/>
                </a:cubicBezTo>
                <a:cubicBezTo>
                  <a:pt x="18460" y="61088"/>
                  <a:pt x="18614" y="61189"/>
                  <a:pt x="18765" y="61308"/>
                </a:cubicBezTo>
                <a:cubicBezTo>
                  <a:pt x="18996" y="61496"/>
                  <a:pt x="19222" y="61700"/>
                  <a:pt x="19452" y="61888"/>
                </a:cubicBezTo>
                <a:cubicBezTo>
                  <a:pt x="19662" y="62764"/>
                  <a:pt x="20280" y="63237"/>
                  <a:pt x="20850" y="63656"/>
                </a:cubicBezTo>
                <a:cubicBezTo>
                  <a:pt x="21027" y="63790"/>
                  <a:pt x="21215" y="63929"/>
                  <a:pt x="21393" y="64085"/>
                </a:cubicBezTo>
                <a:cubicBezTo>
                  <a:pt x="23885" y="66272"/>
                  <a:pt x="24971" y="68915"/>
                  <a:pt x="24610" y="71928"/>
                </a:cubicBezTo>
                <a:cubicBezTo>
                  <a:pt x="24567" y="72294"/>
                  <a:pt x="24552" y="72756"/>
                  <a:pt x="24830" y="73100"/>
                </a:cubicBezTo>
                <a:cubicBezTo>
                  <a:pt x="25115" y="73455"/>
                  <a:pt x="25566" y="73524"/>
                  <a:pt x="25963" y="73562"/>
                </a:cubicBezTo>
                <a:cubicBezTo>
                  <a:pt x="27344" y="73696"/>
                  <a:pt x="28752" y="73852"/>
                  <a:pt x="30116" y="73998"/>
                </a:cubicBezTo>
                <a:cubicBezTo>
                  <a:pt x="32727" y="74281"/>
                  <a:pt x="35414" y="74571"/>
                  <a:pt x="38100" y="74749"/>
                </a:cubicBezTo>
                <a:cubicBezTo>
                  <a:pt x="38175" y="74556"/>
                  <a:pt x="38288" y="74389"/>
                  <a:pt x="38449" y="74276"/>
                </a:cubicBezTo>
                <a:cubicBezTo>
                  <a:pt x="38470" y="74261"/>
                  <a:pt x="38497" y="74249"/>
                  <a:pt x="38524" y="74239"/>
                </a:cubicBezTo>
                <a:cubicBezTo>
                  <a:pt x="38846" y="74261"/>
                  <a:pt x="39174" y="74281"/>
                  <a:pt x="39496" y="74298"/>
                </a:cubicBezTo>
                <a:cubicBezTo>
                  <a:pt x="39819" y="74147"/>
                  <a:pt x="40056" y="73869"/>
                  <a:pt x="40098" y="73379"/>
                </a:cubicBezTo>
                <a:cubicBezTo>
                  <a:pt x="40141" y="72869"/>
                  <a:pt x="40136" y="72374"/>
                  <a:pt x="40066" y="71864"/>
                </a:cubicBezTo>
                <a:cubicBezTo>
                  <a:pt x="40012" y="71488"/>
                  <a:pt x="39932" y="71090"/>
                  <a:pt x="39969" y="70710"/>
                </a:cubicBezTo>
                <a:cubicBezTo>
                  <a:pt x="40024" y="70242"/>
                  <a:pt x="40195" y="69892"/>
                  <a:pt x="40399" y="69560"/>
                </a:cubicBezTo>
                <a:lnTo>
                  <a:pt x="40388" y="69538"/>
                </a:lnTo>
                <a:cubicBezTo>
                  <a:pt x="40394" y="69533"/>
                  <a:pt x="40404" y="69533"/>
                  <a:pt x="40410" y="69533"/>
                </a:cubicBezTo>
                <a:cubicBezTo>
                  <a:pt x="40577" y="69259"/>
                  <a:pt x="40765" y="68990"/>
                  <a:pt x="40926" y="68667"/>
                </a:cubicBezTo>
                <a:cubicBezTo>
                  <a:pt x="41281" y="67963"/>
                  <a:pt x="41313" y="67105"/>
                  <a:pt x="41747" y="66443"/>
                </a:cubicBezTo>
                <a:cubicBezTo>
                  <a:pt x="41893" y="66223"/>
                  <a:pt x="42059" y="66046"/>
                  <a:pt x="42241" y="65901"/>
                </a:cubicBezTo>
                <a:cubicBezTo>
                  <a:pt x="42248" y="65880"/>
                  <a:pt x="42268" y="65863"/>
                  <a:pt x="42306" y="65843"/>
                </a:cubicBezTo>
                <a:cubicBezTo>
                  <a:pt x="42435" y="65746"/>
                  <a:pt x="42575" y="65649"/>
                  <a:pt x="42714" y="65563"/>
                </a:cubicBezTo>
                <a:cubicBezTo>
                  <a:pt x="42720" y="65488"/>
                  <a:pt x="42833" y="65461"/>
                  <a:pt x="42918" y="65439"/>
                </a:cubicBezTo>
                <a:cubicBezTo>
                  <a:pt x="42918" y="65434"/>
                  <a:pt x="42925" y="65434"/>
                  <a:pt x="42930" y="65429"/>
                </a:cubicBezTo>
                <a:cubicBezTo>
                  <a:pt x="43106" y="64998"/>
                  <a:pt x="43698" y="64864"/>
                  <a:pt x="43956" y="64494"/>
                </a:cubicBezTo>
                <a:cubicBezTo>
                  <a:pt x="43993" y="64328"/>
                  <a:pt x="43944" y="64150"/>
                  <a:pt x="43756" y="63961"/>
                </a:cubicBezTo>
                <a:lnTo>
                  <a:pt x="43563" y="63768"/>
                </a:lnTo>
                <a:cubicBezTo>
                  <a:pt x="43391" y="63698"/>
                  <a:pt x="43322" y="63580"/>
                  <a:pt x="43305" y="63334"/>
                </a:cubicBezTo>
                <a:cubicBezTo>
                  <a:pt x="43096" y="62640"/>
                  <a:pt x="42655" y="62232"/>
                  <a:pt x="42613" y="61474"/>
                </a:cubicBezTo>
                <a:cubicBezTo>
                  <a:pt x="42607" y="61362"/>
                  <a:pt x="42602" y="61249"/>
                  <a:pt x="42591" y="61136"/>
                </a:cubicBezTo>
                <a:cubicBezTo>
                  <a:pt x="42473" y="60448"/>
                  <a:pt x="42451" y="59756"/>
                  <a:pt x="42312" y="59079"/>
                </a:cubicBezTo>
                <a:cubicBezTo>
                  <a:pt x="42280" y="58906"/>
                  <a:pt x="42236" y="58734"/>
                  <a:pt x="42183" y="58563"/>
                </a:cubicBezTo>
                <a:cubicBezTo>
                  <a:pt x="42160" y="58566"/>
                  <a:pt x="42139" y="58568"/>
                  <a:pt x="42120" y="58568"/>
                </a:cubicBezTo>
                <a:cubicBezTo>
                  <a:pt x="41923" y="58568"/>
                  <a:pt x="41913" y="58401"/>
                  <a:pt x="41903" y="58236"/>
                </a:cubicBezTo>
                <a:cubicBezTo>
                  <a:pt x="41839" y="58031"/>
                  <a:pt x="41764" y="57837"/>
                  <a:pt x="41667" y="57655"/>
                </a:cubicBezTo>
                <a:cubicBezTo>
                  <a:pt x="41506" y="57354"/>
                  <a:pt x="41296" y="57075"/>
                  <a:pt x="41028" y="56843"/>
                </a:cubicBezTo>
                <a:cubicBezTo>
                  <a:pt x="40813" y="56768"/>
                  <a:pt x="40577" y="56714"/>
                  <a:pt x="40572" y="56419"/>
                </a:cubicBezTo>
                <a:cubicBezTo>
                  <a:pt x="40265" y="56242"/>
                  <a:pt x="40125" y="55952"/>
                  <a:pt x="40044" y="55625"/>
                </a:cubicBezTo>
                <a:cubicBezTo>
                  <a:pt x="39722" y="55447"/>
                  <a:pt x="39583" y="55157"/>
                  <a:pt x="39508" y="54819"/>
                </a:cubicBezTo>
                <a:cubicBezTo>
                  <a:pt x="39185" y="54651"/>
                  <a:pt x="39035" y="54368"/>
                  <a:pt x="38975" y="54018"/>
                </a:cubicBezTo>
                <a:cubicBezTo>
                  <a:pt x="38643" y="53857"/>
                  <a:pt x="38492" y="53572"/>
                  <a:pt x="38438" y="53223"/>
                </a:cubicBezTo>
                <a:cubicBezTo>
                  <a:pt x="38191" y="53126"/>
                  <a:pt x="38105" y="52938"/>
                  <a:pt x="38169" y="52680"/>
                </a:cubicBezTo>
                <a:cubicBezTo>
                  <a:pt x="37756" y="52573"/>
                  <a:pt x="37584" y="52305"/>
                  <a:pt x="37638" y="51879"/>
                </a:cubicBezTo>
                <a:cubicBezTo>
                  <a:pt x="37213" y="51782"/>
                  <a:pt x="37052" y="51504"/>
                  <a:pt x="37106" y="51080"/>
                </a:cubicBezTo>
                <a:cubicBezTo>
                  <a:pt x="36665" y="50993"/>
                  <a:pt x="36520" y="50708"/>
                  <a:pt x="36568" y="50289"/>
                </a:cubicBezTo>
                <a:lnTo>
                  <a:pt x="36568" y="50289"/>
                </a:lnTo>
                <a:cubicBezTo>
                  <a:pt x="36548" y="50292"/>
                  <a:pt x="36529" y="50293"/>
                  <a:pt x="36512" y="50293"/>
                </a:cubicBezTo>
                <a:cubicBezTo>
                  <a:pt x="36315" y="50293"/>
                  <a:pt x="36305" y="50130"/>
                  <a:pt x="36300" y="49957"/>
                </a:cubicBezTo>
                <a:cubicBezTo>
                  <a:pt x="36214" y="49687"/>
                  <a:pt x="36101" y="49436"/>
                  <a:pt x="35956" y="49199"/>
                </a:cubicBezTo>
                <a:cubicBezTo>
                  <a:pt x="35816" y="48968"/>
                  <a:pt x="35640" y="48753"/>
                  <a:pt x="35419" y="48571"/>
                </a:cubicBezTo>
                <a:cubicBezTo>
                  <a:pt x="35204" y="48490"/>
                  <a:pt x="34973" y="48437"/>
                  <a:pt x="34968" y="48147"/>
                </a:cubicBezTo>
                <a:cubicBezTo>
                  <a:pt x="34661" y="47963"/>
                  <a:pt x="34517" y="47679"/>
                  <a:pt x="34436" y="47346"/>
                </a:cubicBezTo>
                <a:cubicBezTo>
                  <a:pt x="34118" y="47173"/>
                  <a:pt x="33974" y="46883"/>
                  <a:pt x="33904" y="46545"/>
                </a:cubicBezTo>
                <a:cubicBezTo>
                  <a:pt x="33577" y="46374"/>
                  <a:pt x="33426" y="46089"/>
                  <a:pt x="33367" y="45745"/>
                </a:cubicBezTo>
                <a:cubicBezTo>
                  <a:pt x="33039" y="45578"/>
                  <a:pt x="32883" y="45293"/>
                  <a:pt x="32836" y="44944"/>
                </a:cubicBezTo>
                <a:cubicBezTo>
                  <a:pt x="32583" y="44847"/>
                  <a:pt x="32502" y="44665"/>
                  <a:pt x="32566" y="44408"/>
                </a:cubicBezTo>
                <a:cubicBezTo>
                  <a:pt x="32152" y="44299"/>
                  <a:pt x="31976" y="44031"/>
                  <a:pt x="32035" y="43607"/>
                </a:cubicBezTo>
                <a:cubicBezTo>
                  <a:pt x="31604" y="43510"/>
                  <a:pt x="31443" y="43230"/>
                  <a:pt x="31497" y="42806"/>
                </a:cubicBezTo>
                <a:cubicBezTo>
                  <a:pt x="31056" y="42720"/>
                  <a:pt x="30917" y="42430"/>
                  <a:pt x="30966" y="42011"/>
                </a:cubicBezTo>
                <a:lnTo>
                  <a:pt x="30966" y="42011"/>
                </a:lnTo>
                <a:cubicBezTo>
                  <a:pt x="30943" y="42014"/>
                  <a:pt x="30923" y="42016"/>
                  <a:pt x="30904" y="42016"/>
                </a:cubicBezTo>
                <a:cubicBezTo>
                  <a:pt x="30711" y="42016"/>
                  <a:pt x="30701" y="41850"/>
                  <a:pt x="30691" y="41683"/>
                </a:cubicBezTo>
                <a:cubicBezTo>
                  <a:pt x="30573" y="41485"/>
                  <a:pt x="30461" y="41286"/>
                  <a:pt x="30342" y="41088"/>
                </a:cubicBezTo>
                <a:cubicBezTo>
                  <a:pt x="30138" y="41001"/>
                  <a:pt x="29902" y="40959"/>
                  <a:pt x="29896" y="40668"/>
                </a:cubicBezTo>
                <a:cubicBezTo>
                  <a:pt x="29595" y="40485"/>
                  <a:pt x="29445" y="40200"/>
                  <a:pt x="29365" y="39873"/>
                </a:cubicBezTo>
                <a:cubicBezTo>
                  <a:pt x="29053" y="39690"/>
                  <a:pt x="28908" y="39400"/>
                  <a:pt x="28827" y="39067"/>
                </a:cubicBezTo>
                <a:cubicBezTo>
                  <a:pt x="28510" y="38896"/>
                  <a:pt x="28365" y="38606"/>
                  <a:pt x="28296" y="38266"/>
                </a:cubicBezTo>
                <a:cubicBezTo>
                  <a:pt x="27968" y="38100"/>
                  <a:pt x="27823" y="37815"/>
                  <a:pt x="27763" y="37466"/>
                </a:cubicBezTo>
                <a:cubicBezTo>
                  <a:pt x="27431" y="37305"/>
                  <a:pt x="27275" y="37020"/>
                  <a:pt x="27227" y="36672"/>
                </a:cubicBezTo>
                <a:cubicBezTo>
                  <a:pt x="26974" y="36575"/>
                  <a:pt x="26893" y="36387"/>
                  <a:pt x="26957" y="36129"/>
                </a:cubicBezTo>
                <a:cubicBezTo>
                  <a:pt x="26544" y="36020"/>
                  <a:pt x="26372" y="35752"/>
                  <a:pt x="26426" y="35328"/>
                </a:cubicBezTo>
                <a:cubicBezTo>
                  <a:pt x="25996" y="35231"/>
                  <a:pt x="25834" y="34952"/>
                  <a:pt x="25894" y="34527"/>
                </a:cubicBezTo>
                <a:cubicBezTo>
                  <a:pt x="25454" y="34441"/>
                  <a:pt x="25308" y="34157"/>
                  <a:pt x="25357" y="33738"/>
                </a:cubicBezTo>
                <a:lnTo>
                  <a:pt x="25357" y="33738"/>
                </a:lnTo>
                <a:cubicBezTo>
                  <a:pt x="25338" y="33741"/>
                  <a:pt x="25320" y="33742"/>
                  <a:pt x="25303" y="33742"/>
                </a:cubicBezTo>
                <a:cubicBezTo>
                  <a:pt x="25103" y="33742"/>
                  <a:pt x="25093" y="33573"/>
                  <a:pt x="25088" y="33404"/>
                </a:cubicBezTo>
                <a:cubicBezTo>
                  <a:pt x="25040" y="33270"/>
                  <a:pt x="24991" y="33141"/>
                  <a:pt x="24938" y="33012"/>
                </a:cubicBezTo>
                <a:cubicBezTo>
                  <a:pt x="24766" y="32636"/>
                  <a:pt x="24535" y="32298"/>
                  <a:pt x="24213" y="32018"/>
                </a:cubicBezTo>
                <a:cubicBezTo>
                  <a:pt x="23992" y="31949"/>
                  <a:pt x="23756" y="31889"/>
                  <a:pt x="23756" y="31594"/>
                </a:cubicBezTo>
                <a:cubicBezTo>
                  <a:pt x="23444" y="31418"/>
                  <a:pt x="23305" y="31127"/>
                  <a:pt x="23224" y="30794"/>
                </a:cubicBezTo>
                <a:cubicBezTo>
                  <a:pt x="22901" y="30622"/>
                  <a:pt x="22757" y="30332"/>
                  <a:pt x="22687" y="29993"/>
                </a:cubicBezTo>
                <a:cubicBezTo>
                  <a:pt x="22365" y="29821"/>
                  <a:pt x="22214" y="29536"/>
                  <a:pt x="22155" y="29194"/>
                </a:cubicBezTo>
                <a:cubicBezTo>
                  <a:pt x="21822" y="29026"/>
                  <a:pt x="21671" y="28747"/>
                  <a:pt x="21624" y="28393"/>
                </a:cubicBezTo>
                <a:cubicBezTo>
                  <a:pt x="21366" y="28296"/>
                  <a:pt x="21284" y="28113"/>
                  <a:pt x="21349" y="27855"/>
                </a:cubicBezTo>
                <a:cubicBezTo>
                  <a:pt x="20935" y="27748"/>
                  <a:pt x="20764" y="27474"/>
                  <a:pt x="20818" y="27049"/>
                </a:cubicBezTo>
                <a:cubicBezTo>
                  <a:pt x="20007" y="26641"/>
                  <a:pt x="19990" y="26045"/>
                  <a:pt x="20205" y="25207"/>
                </a:cubicBezTo>
                <a:cubicBezTo>
                  <a:pt x="21731" y="19212"/>
                  <a:pt x="23176" y="13194"/>
                  <a:pt x="24718" y="7204"/>
                </a:cubicBezTo>
                <a:cubicBezTo>
                  <a:pt x="24830" y="6780"/>
                  <a:pt x="24852" y="6474"/>
                  <a:pt x="24771" y="6244"/>
                </a:cubicBezTo>
                <a:cubicBezTo>
                  <a:pt x="24862" y="6071"/>
                  <a:pt x="24981" y="5915"/>
                  <a:pt x="25152" y="5797"/>
                </a:cubicBezTo>
                <a:cubicBezTo>
                  <a:pt x="25078" y="5679"/>
                  <a:pt x="24981" y="5577"/>
                  <a:pt x="24862" y="5480"/>
                </a:cubicBezTo>
                <a:cubicBezTo>
                  <a:pt x="19437" y="4077"/>
                  <a:pt x="14032" y="2590"/>
                  <a:pt x="8639" y="1064"/>
                </a:cubicBezTo>
                <a:cubicBezTo>
                  <a:pt x="7870" y="849"/>
                  <a:pt x="7119" y="549"/>
                  <a:pt x="6340" y="420"/>
                </a:cubicBezTo>
                <a:cubicBezTo>
                  <a:pt x="5743" y="323"/>
                  <a:pt x="5314" y="184"/>
                  <a:pt x="5002" y="1"/>
                </a:cubicBezTo>
                <a:close/>
              </a:path>
            </a:pathLst>
          </a:custGeom>
          <a:solidFill>
            <a:schemeClr val="accent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365;p28">
            <a:extLst>
              <a:ext uri="{FF2B5EF4-FFF2-40B4-BE49-F238E27FC236}">
                <a16:creationId xmlns:a16="http://schemas.microsoft.com/office/drawing/2014/main" id="{0A565095-EACB-2178-822F-19671D5EF6B8}"/>
              </a:ext>
            </a:extLst>
          </p:cNvPr>
          <p:cNvSpPr/>
          <p:nvPr/>
        </p:nvSpPr>
        <p:spPr>
          <a:xfrm>
            <a:off x="3187132" y="3871010"/>
            <a:ext cx="1092946" cy="1258731"/>
          </a:xfrm>
          <a:custGeom>
            <a:avLst/>
            <a:gdLst/>
            <a:ahLst/>
            <a:cxnLst/>
            <a:rect l="l" t="t" r="r" b="b"/>
            <a:pathLst>
              <a:path w="37327" h="42989" extrusionOk="0">
                <a:moveTo>
                  <a:pt x="10497" y="0"/>
                </a:moveTo>
                <a:cubicBezTo>
                  <a:pt x="10449" y="172"/>
                  <a:pt x="10395" y="339"/>
                  <a:pt x="10342" y="506"/>
                </a:cubicBezTo>
                <a:cubicBezTo>
                  <a:pt x="10192" y="758"/>
                  <a:pt x="10073" y="1156"/>
                  <a:pt x="9907" y="1758"/>
                </a:cubicBezTo>
                <a:cubicBezTo>
                  <a:pt x="9912" y="1805"/>
                  <a:pt x="9896" y="1865"/>
                  <a:pt x="9864" y="1924"/>
                </a:cubicBezTo>
                <a:cubicBezTo>
                  <a:pt x="9504" y="2364"/>
                  <a:pt x="9332" y="2869"/>
                  <a:pt x="9208" y="3395"/>
                </a:cubicBezTo>
                <a:cubicBezTo>
                  <a:pt x="9176" y="3514"/>
                  <a:pt x="9155" y="3632"/>
                  <a:pt x="9128" y="3756"/>
                </a:cubicBezTo>
                <a:cubicBezTo>
                  <a:pt x="9074" y="4014"/>
                  <a:pt x="9026" y="4277"/>
                  <a:pt x="8962" y="4530"/>
                </a:cubicBezTo>
                <a:cubicBezTo>
                  <a:pt x="8886" y="4830"/>
                  <a:pt x="8795" y="5125"/>
                  <a:pt x="8655" y="5410"/>
                </a:cubicBezTo>
                <a:cubicBezTo>
                  <a:pt x="8504" y="5722"/>
                  <a:pt x="8380" y="5935"/>
                  <a:pt x="8243" y="5935"/>
                </a:cubicBezTo>
                <a:cubicBezTo>
                  <a:pt x="8165" y="5935"/>
                  <a:pt x="8083" y="5866"/>
                  <a:pt x="7989" y="5706"/>
                </a:cubicBezTo>
                <a:cubicBezTo>
                  <a:pt x="7854" y="5470"/>
                  <a:pt x="7705" y="5297"/>
                  <a:pt x="7543" y="5180"/>
                </a:cubicBezTo>
                <a:cubicBezTo>
                  <a:pt x="7441" y="5098"/>
                  <a:pt x="7328" y="5039"/>
                  <a:pt x="7216" y="4996"/>
                </a:cubicBezTo>
                <a:cubicBezTo>
                  <a:pt x="7043" y="4937"/>
                  <a:pt x="6866" y="4910"/>
                  <a:pt x="6689" y="4905"/>
                </a:cubicBezTo>
                <a:cubicBezTo>
                  <a:pt x="6672" y="4905"/>
                  <a:pt x="6655" y="4904"/>
                  <a:pt x="6638" y="4904"/>
                </a:cubicBezTo>
                <a:cubicBezTo>
                  <a:pt x="6202" y="4904"/>
                  <a:pt x="5741" y="5020"/>
                  <a:pt x="5303" y="5020"/>
                </a:cubicBezTo>
                <a:cubicBezTo>
                  <a:pt x="5271" y="5020"/>
                  <a:pt x="5238" y="5020"/>
                  <a:pt x="5206" y="5018"/>
                </a:cubicBezTo>
                <a:lnTo>
                  <a:pt x="5206" y="5018"/>
                </a:lnTo>
                <a:cubicBezTo>
                  <a:pt x="5743" y="6226"/>
                  <a:pt x="5195" y="7484"/>
                  <a:pt x="5335" y="8649"/>
                </a:cubicBezTo>
                <a:cubicBezTo>
                  <a:pt x="5357" y="8842"/>
                  <a:pt x="5367" y="9036"/>
                  <a:pt x="5367" y="9229"/>
                </a:cubicBezTo>
                <a:cubicBezTo>
                  <a:pt x="5335" y="9390"/>
                  <a:pt x="5330" y="9536"/>
                  <a:pt x="5351" y="9681"/>
                </a:cubicBezTo>
                <a:cubicBezTo>
                  <a:pt x="5292" y="10530"/>
                  <a:pt x="5072" y="11368"/>
                  <a:pt x="4895" y="12206"/>
                </a:cubicBezTo>
                <a:cubicBezTo>
                  <a:pt x="4766" y="12276"/>
                  <a:pt x="4626" y="12330"/>
                  <a:pt x="4470" y="12362"/>
                </a:cubicBezTo>
                <a:cubicBezTo>
                  <a:pt x="4464" y="12362"/>
                  <a:pt x="4464" y="12362"/>
                  <a:pt x="4464" y="12368"/>
                </a:cubicBezTo>
                <a:cubicBezTo>
                  <a:pt x="4427" y="12383"/>
                  <a:pt x="4390" y="12395"/>
                  <a:pt x="4347" y="12400"/>
                </a:cubicBezTo>
                <a:cubicBezTo>
                  <a:pt x="4486" y="13077"/>
                  <a:pt x="4508" y="13769"/>
                  <a:pt x="4626" y="14457"/>
                </a:cubicBezTo>
                <a:cubicBezTo>
                  <a:pt x="4637" y="14570"/>
                  <a:pt x="4642" y="14683"/>
                  <a:pt x="4648" y="14795"/>
                </a:cubicBezTo>
                <a:cubicBezTo>
                  <a:pt x="4690" y="15553"/>
                  <a:pt x="5131" y="15961"/>
                  <a:pt x="5340" y="16655"/>
                </a:cubicBezTo>
                <a:cubicBezTo>
                  <a:pt x="5357" y="16901"/>
                  <a:pt x="5426" y="17019"/>
                  <a:pt x="5598" y="17089"/>
                </a:cubicBezTo>
                <a:lnTo>
                  <a:pt x="5791" y="17282"/>
                </a:lnTo>
                <a:cubicBezTo>
                  <a:pt x="5979" y="17471"/>
                  <a:pt x="6028" y="17649"/>
                  <a:pt x="5991" y="17815"/>
                </a:cubicBezTo>
                <a:cubicBezTo>
                  <a:pt x="5733" y="18185"/>
                  <a:pt x="5141" y="18319"/>
                  <a:pt x="4965" y="18750"/>
                </a:cubicBezTo>
                <a:cubicBezTo>
                  <a:pt x="4960" y="18755"/>
                  <a:pt x="4953" y="18755"/>
                  <a:pt x="4953" y="18760"/>
                </a:cubicBezTo>
                <a:cubicBezTo>
                  <a:pt x="4868" y="18782"/>
                  <a:pt x="4755" y="18809"/>
                  <a:pt x="4749" y="18884"/>
                </a:cubicBezTo>
                <a:cubicBezTo>
                  <a:pt x="4610" y="18970"/>
                  <a:pt x="4470" y="19067"/>
                  <a:pt x="4341" y="19164"/>
                </a:cubicBezTo>
                <a:cubicBezTo>
                  <a:pt x="4303" y="19184"/>
                  <a:pt x="4283" y="19201"/>
                  <a:pt x="4276" y="19222"/>
                </a:cubicBezTo>
                <a:cubicBezTo>
                  <a:pt x="4094" y="19367"/>
                  <a:pt x="3928" y="19544"/>
                  <a:pt x="3782" y="19764"/>
                </a:cubicBezTo>
                <a:cubicBezTo>
                  <a:pt x="3348" y="20426"/>
                  <a:pt x="3316" y="21284"/>
                  <a:pt x="2961" y="21988"/>
                </a:cubicBezTo>
                <a:cubicBezTo>
                  <a:pt x="2800" y="22311"/>
                  <a:pt x="2612" y="22580"/>
                  <a:pt x="2445" y="22854"/>
                </a:cubicBezTo>
                <a:cubicBezTo>
                  <a:pt x="2439" y="22854"/>
                  <a:pt x="2429" y="22854"/>
                  <a:pt x="2423" y="22859"/>
                </a:cubicBezTo>
                <a:lnTo>
                  <a:pt x="2434" y="22881"/>
                </a:lnTo>
                <a:cubicBezTo>
                  <a:pt x="2230" y="23213"/>
                  <a:pt x="2059" y="23563"/>
                  <a:pt x="2004" y="24031"/>
                </a:cubicBezTo>
                <a:cubicBezTo>
                  <a:pt x="1967" y="24411"/>
                  <a:pt x="2047" y="24809"/>
                  <a:pt x="2101" y="25185"/>
                </a:cubicBezTo>
                <a:cubicBezTo>
                  <a:pt x="2171" y="25695"/>
                  <a:pt x="2176" y="26190"/>
                  <a:pt x="2133" y="26700"/>
                </a:cubicBezTo>
                <a:cubicBezTo>
                  <a:pt x="2091" y="27190"/>
                  <a:pt x="1854" y="27468"/>
                  <a:pt x="1531" y="27619"/>
                </a:cubicBezTo>
                <a:cubicBezTo>
                  <a:pt x="1209" y="27602"/>
                  <a:pt x="881" y="27582"/>
                  <a:pt x="559" y="27560"/>
                </a:cubicBezTo>
                <a:cubicBezTo>
                  <a:pt x="532" y="27570"/>
                  <a:pt x="505" y="27582"/>
                  <a:pt x="484" y="27597"/>
                </a:cubicBezTo>
                <a:cubicBezTo>
                  <a:pt x="323" y="27710"/>
                  <a:pt x="210" y="27877"/>
                  <a:pt x="135" y="28070"/>
                </a:cubicBezTo>
                <a:cubicBezTo>
                  <a:pt x="81" y="28209"/>
                  <a:pt x="48" y="28360"/>
                  <a:pt x="43" y="28532"/>
                </a:cubicBezTo>
                <a:cubicBezTo>
                  <a:pt x="1" y="29660"/>
                  <a:pt x="849" y="29987"/>
                  <a:pt x="1355" y="30181"/>
                </a:cubicBezTo>
                <a:cubicBezTo>
                  <a:pt x="1499" y="30235"/>
                  <a:pt x="1633" y="30289"/>
                  <a:pt x="1730" y="30348"/>
                </a:cubicBezTo>
                <a:cubicBezTo>
                  <a:pt x="5185" y="32400"/>
                  <a:pt x="8709" y="34474"/>
                  <a:pt x="12115" y="36473"/>
                </a:cubicBezTo>
                <a:cubicBezTo>
                  <a:pt x="14430" y="37837"/>
                  <a:pt x="16750" y="39201"/>
                  <a:pt x="19066" y="40566"/>
                </a:cubicBezTo>
                <a:cubicBezTo>
                  <a:pt x="19851" y="41033"/>
                  <a:pt x="20640" y="41323"/>
                  <a:pt x="21478" y="41457"/>
                </a:cubicBezTo>
                <a:cubicBezTo>
                  <a:pt x="22456" y="41613"/>
                  <a:pt x="23434" y="41764"/>
                  <a:pt x="24412" y="41914"/>
                </a:cubicBezTo>
                <a:cubicBezTo>
                  <a:pt x="26464" y="42231"/>
                  <a:pt x="28586" y="42558"/>
                  <a:pt x="30660" y="42935"/>
                </a:cubicBezTo>
                <a:cubicBezTo>
                  <a:pt x="30858" y="42972"/>
                  <a:pt x="31025" y="42989"/>
                  <a:pt x="31165" y="42989"/>
                </a:cubicBezTo>
                <a:cubicBezTo>
                  <a:pt x="31438" y="42989"/>
                  <a:pt x="31642" y="42924"/>
                  <a:pt x="31798" y="42823"/>
                </a:cubicBezTo>
                <a:cubicBezTo>
                  <a:pt x="31959" y="42709"/>
                  <a:pt x="32068" y="42553"/>
                  <a:pt x="32137" y="42382"/>
                </a:cubicBezTo>
                <a:cubicBezTo>
                  <a:pt x="32051" y="42226"/>
                  <a:pt x="32051" y="42005"/>
                  <a:pt x="32093" y="41678"/>
                </a:cubicBezTo>
                <a:cubicBezTo>
                  <a:pt x="33131" y="34468"/>
                  <a:pt x="34124" y="27254"/>
                  <a:pt x="35130" y="20039"/>
                </a:cubicBezTo>
                <a:cubicBezTo>
                  <a:pt x="35135" y="19975"/>
                  <a:pt x="35140" y="19910"/>
                  <a:pt x="35140" y="19834"/>
                </a:cubicBezTo>
                <a:cubicBezTo>
                  <a:pt x="35269" y="18911"/>
                  <a:pt x="35312" y="17971"/>
                  <a:pt x="35478" y="17046"/>
                </a:cubicBezTo>
                <a:cubicBezTo>
                  <a:pt x="35495" y="16965"/>
                  <a:pt x="35505" y="16880"/>
                  <a:pt x="35522" y="16794"/>
                </a:cubicBezTo>
                <a:lnTo>
                  <a:pt x="35559" y="16794"/>
                </a:lnTo>
                <a:cubicBezTo>
                  <a:pt x="35715" y="15639"/>
                  <a:pt x="35871" y="14478"/>
                  <a:pt x="36032" y="13318"/>
                </a:cubicBezTo>
                <a:cubicBezTo>
                  <a:pt x="36038" y="13286"/>
                  <a:pt x="36038" y="13258"/>
                  <a:pt x="36043" y="13226"/>
                </a:cubicBezTo>
                <a:cubicBezTo>
                  <a:pt x="36219" y="12083"/>
                  <a:pt x="36472" y="10949"/>
                  <a:pt x="36531" y="9794"/>
                </a:cubicBezTo>
                <a:cubicBezTo>
                  <a:pt x="36585" y="8693"/>
                  <a:pt x="36956" y="7634"/>
                  <a:pt x="36977" y="6538"/>
                </a:cubicBezTo>
                <a:cubicBezTo>
                  <a:pt x="37090" y="6098"/>
                  <a:pt x="37057" y="5619"/>
                  <a:pt x="37144" y="5180"/>
                </a:cubicBezTo>
                <a:cubicBezTo>
                  <a:pt x="37198" y="4922"/>
                  <a:pt x="37327" y="4379"/>
                  <a:pt x="37295" y="4287"/>
                </a:cubicBezTo>
                <a:lnTo>
                  <a:pt x="37295" y="4287"/>
                </a:lnTo>
                <a:cubicBezTo>
                  <a:pt x="37290" y="4290"/>
                  <a:pt x="37282" y="4291"/>
                  <a:pt x="37270" y="4291"/>
                </a:cubicBezTo>
                <a:cubicBezTo>
                  <a:pt x="37083" y="4291"/>
                  <a:pt x="36034" y="3980"/>
                  <a:pt x="35279" y="3863"/>
                </a:cubicBezTo>
                <a:cubicBezTo>
                  <a:pt x="27678" y="2686"/>
                  <a:pt x="20082" y="1505"/>
                  <a:pt x="12485" y="296"/>
                </a:cubicBezTo>
                <a:cubicBezTo>
                  <a:pt x="11858" y="198"/>
                  <a:pt x="11422" y="123"/>
                  <a:pt x="11103" y="123"/>
                </a:cubicBezTo>
                <a:cubicBezTo>
                  <a:pt x="10968" y="123"/>
                  <a:pt x="10854" y="136"/>
                  <a:pt x="10755" y="167"/>
                </a:cubicBezTo>
                <a:cubicBezTo>
                  <a:pt x="10665" y="119"/>
                  <a:pt x="10578" y="65"/>
                  <a:pt x="10497" y="0"/>
                </a:cubicBezTo>
                <a:close/>
              </a:path>
            </a:pathLst>
          </a:custGeom>
          <a:solidFill>
            <a:schemeClr val="accent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366;p28">
            <a:extLst>
              <a:ext uri="{FF2B5EF4-FFF2-40B4-BE49-F238E27FC236}">
                <a16:creationId xmlns:a16="http://schemas.microsoft.com/office/drawing/2014/main" id="{0DEF7E9E-2855-D0D9-BA35-552704BBEA81}"/>
              </a:ext>
            </a:extLst>
          </p:cNvPr>
          <p:cNvSpPr/>
          <p:nvPr/>
        </p:nvSpPr>
        <p:spPr>
          <a:xfrm>
            <a:off x="4280195" y="3178912"/>
            <a:ext cx="1166088" cy="930118"/>
          </a:xfrm>
          <a:custGeom>
            <a:avLst/>
            <a:gdLst/>
            <a:ahLst/>
            <a:cxnLst/>
            <a:rect l="l" t="t" r="r" b="b"/>
            <a:pathLst>
              <a:path w="39825" h="31766" extrusionOk="0">
                <a:moveTo>
                  <a:pt x="3713" y="0"/>
                </a:moveTo>
                <a:cubicBezTo>
                  <a:pt x="3703" y="5"/>
                  <a:pt x="3698" y="10"/>
                  <a:pt x="3686" y="16"/>
                </a:cubicBezTo>
                <a:cubicBezTo>
                  <a:pt x="3621" y="59"/>
                  <a:pt x="3557" y="112"/>
                  <a:pt x="3504" y="166"/>
                </a:cubicBezTo>
                <a:cubicBezTo>
                  <a:pt x="3509" y="177"/>
                  <a:pt x="3520" y="182"/>
                  <a:pt x="3525" y="194"/>
                </a:cubicBezTo>
                <a:cubicBezTo>
                  <a:pt x="3633" y="338"/>
                  <a:pt x="3713" y="504"/>
                  <a:pt x="3762" y="698"/>
                </a:cubicBezTo>
                <a:cubicBezTo>
                  <a:pt x="3621" y="913"/>
                  <a:pt x="3530" y="1220"/>
                  <a:pt x="3482" y="1622"/>
                </a:cubicBezTo>
                <a:cubicBezTo>
                  <a:pt x="2402" y="9981"/>
                  <a:pt x="1274" y="18341"/>
                  <a:pt x="120" y="26689"/>
                </a:cubicBezTo>
                <a:cubicBezTo>
                  <a:pt x="65" y="27076"/>
                  <a:pt x="135" y="27806"/>
                  <a:pt x="23" y="27892"/>
                </a:cubicBezTo>
                <a:cubicBezTo>
                  <a:pt x="16" y="27897"/>
                  <a:pt x="6" y="27902"/>
                  <a:pt x="1" y="27902"/>
                </a:cubicBezTo>
                <a:cubicBezTo>
                  <a:pt x="76" y="27957"/>
                  <a:pt x="629" y="27924"/>
                  <a:pt x="931" y="27967"/>
                </a:cubicBezTo>
                <a:cubicBezTo>
                  <a:pt x="3472" y="28296"/>
                  <a:pt x="6023" y="28521"/>
                  <a:pt x="8575" y="28789"/>
                </a:cubicBezTo>
                <a:cubicBezTo>
                  <a:pt x="8599" y="28784"/>
                  <a:pt x="8633" y="28782"/>
                  <a:pt x="8673" y="28782"/>
                </a:cubicBezTo>
                <a:cubicBezTo>
                  <a:pt x="9083" y="28782"/>
                  <a:pt x="10250" y="29030"/>
                  <a:pt x="10670" y="29080"/>
                </a:cubicBezTo>
                <a:cubicBezTo>
                  <a:pt x="13619" y="29424"/>
                  <a:pt x="16564" y="29772"/>
                  <a:pt x="19512" y="30094"/>
                </a:cubicBezTo>
                <a:cubicBezTo>
                  <a:pt x="22902" y="30460"/>
                  <a:pt x="26293" y="30803"/>
                  <a:pt x="29683" y="31158"/>
                </a:cubicBezTo>
                <a:cubicBezTo>
                  <a:pt x="29705" y="31155"/>
                  <a:pt x="29730" y="31154"/>
                  <a:pt x="29757" y="31154"/>
                </a:cubicBezTo>
                <a:cubicBezTo>
                  <a:pt x="30140" y="31154"/>
                  <a:pt x="30989" y="31435"/>
                  <a:pt x="31277" y="31435"/>
                </a:cubicBezTo>
                <a:cubicBezTo>
                  <a:pt x="31291" y="31435"/>
                  <a:pt x="31304" y="31434"/>
                  <a:pt x="31315" y="31433"/>
                </a:cubicBezTo>
                <a:cubicBezTo>
                  <a:pt x="31418" y="31421"/>
                  <a:pt x="31511" y="31416"/>
                  <a:pt x="31594" y="31416"/>
                </a:cubicBezTo>
                <a:cubicBezTo>
                  <a:pt x="31984" y="31416"/>
                  <a:pt x="32181" y="31535"/>
                  <a:pt x="32282" y="31733"/>
                </a:cubicBezTo>
                <a:cubicBezTo>
                  <a:pt x="32470" y="31745"/>
                  <a:pt x="32664" y="31755"/>
                  <a:pt x="32852" y="31760"/>
                </a:cubicBezTo>
                <a:cubicBezTo>
                  <a:pt x="32901" y="31760"/>
                  <a:pt x="32943" y="31760"/>
                  <a:pt x="32986" y="31765"/>
                </a:cubicBezTo>
                <a:cubicBezTo>
                  <a:pt x="33144" y="31580"/>
                  <a:pt x="33360" y="31469"/>
                  <a:pt x="33658" y="31469"/>
                </a:cubicBezTo>
                <a:cubicBezTo>
                  <a:pt x="33888" y="31469"/>
                  <a:pt x="34167" y="31535"/>
                  <a:pt x="34506" y="31685"/>
                </a:cubicBezTo>
                <a:cubicBezTo>
                  <a:pt x="34557" y="31708"/>
                  <a:pt x="34613" y="31716"/>
                  <a:pt x="34673" y="31716"/>
                </a:cubicBezTo>
                <a:cubicBezTo>
                  <a:pt x="34819" y="31716"/>
                  <a:pt x="34985" y="31668"/>
                  <a:pt x="35135" y="31668"/>
                </a:cubicBezTo>
                <a:cubicBezTo>
                  <a:pt x="35140" y="31668"/>
                  <a:pt x="35145" y="31668"/>
                  <a:pt x="35151" y="31669"/>
                </a:cubicBezTo>
                <a:cubicBezTo>
                  <a:pt x="36092" y="31696"/>
                  <a:pt x="37037" y="31723"/>
                  <a:pt x="37977" y="31755"/>
                </a:cubicBezTo>
                <a:cubicBezTo>
                  <a:pt x="37950" y="31728"/>
                  <a:pt x="37923" y="31706"/>
                  <a:pt x="37897" y="31680"/>
                </a:cubicBezTo>
                <a:cubicBezTo>
                  <a:pt x="37816" y="31589"/>
                  <a:pt x="37762" y="31487"/>
                  <a:pt x="37724" y="31378"/>
                </a:cubicBezTo>
                <a:cubicBezTo>
                  <a:pt x="37885" y="31255"/>
                  <a:pt x="37929" y="31019"/>
                  <a:pt x="37929" y="30674"/>
                </a:cubicBezTo>
                <a:cubicBezTo>
                  <a:pt x="37923" y="29960"/>
                  <a:pt x="37999" y="29241"/>
                  <a:pt x="38047" y="28526"/>
                </a:cubicBezTo>
                <a:cubicBezTo>
                  <a:pt x="38014" y="28058"/>
                  <a:pt x="38095" y="27619"/>
                  <a:pt x="38133" y="27140"/>
                </a:cubicBezTo>
                <a:cubicBezTo>
                  <a:pt x="38165" y="26727"/>
                  <a:pt x="38175" y="26313"/>
                  <a:pt x="38181" y="25899"/>
                </a:cubicBezTo>
                <a:cubicBezTo>
                  <a:pt x="38116" y="25690"/>
                  <a:pt x="38219" y="25415"/>
                  <a:pt x="38230" y="25206"/>
                </a:cubicBezTo>
                <a:cubicBezTo>
                  <a:pt x="38509" y="20409"/>
                  <a:pt x="38788" y="15611"/>
                  <a:pt x="39090" y="10819"/>
                </a:cubicBezTo>
                <a:cubicBezTo>
                  <a:pt x="39207" y="10567"/>
                  <a:pt x="39395" y="10390"/>
                  <a:pt x="39653" y="10293"/>
                </a:cubicBezTo>
                <a:cubicBezTo>
                  <a:pt x="39658" y="10255"/>
                  <a:pt x="39658" y="10218"/>
                  <a:pt x="39663" y="10181"/>
                </a:cubicBezTo>
                <a:cubicBezTo>
                  <a:pt x="39502" y="9992"/>
                  <a:pt x="39476" y="9702"/>
                  <a:pt x="39509" y="9288"/>
                </a:cubicBezTo>
                <a:cubicBezTo>
                  <a:pt x="39626" y="7828"/>
                  <a:pt x="39648" y="6355"/>
                  <a:pt x="39760" y="4894"/>
                </a:cubicBezTo>
                <a:cubicBezTo>
                  <a:pt x="39824" y="4104"/>
                  <a:pt x="39675" y="3722"/>
                  <a:pt x="38740" y="3670"/>
                </a:cubicBezTo>
                <a:cubicBezTo>
                  <a:pt x="35989" y="3508"/>
                  <a:pt x="33249" y="3202"/>
                  <a:pt x="30499" y="3003"/>
                </a:cubicBezTo>
                <a:cubicBezTo>
                  <a:pt x="30102" y="2976"/>
                  <a:pt x="29864" y="2901"/>
                  <a:pt x="29747" y="2696"/>
                </a:cubicBezTo>
                <a:cubicBezTo>
                  <a:pt x="29683" y="2686"/>
                  <a:pt x="29613" y="2681"/>
                  <a:pt x="29542" y="2675"/>
                </a:cubicBezTo>
                <a:cubicBezTo>
                  <a:pt x="29301" y="2648"/>
                  <a:pt x="29065" y="2626"/>
                  <a:pt x="28823" y="2599"/>
                </a:cubicBezTo>
                <a:cubicBezTo>
                  <a:pt x="28768" y="2626"/>
                  <a:pt x="28710" y="2654"/>
                  <a:pt x="28646" y="2670"/>
                </a:cubicBezTo>
                <a:cubicBezTo>
                  <a:pt x="27620" y="2589"/>
                  <a:pt x="26593" y="2503"/>
                  <a:pt x="25567" y="2423"/>
                </a:cubicBezTo>
                <a:cubicBezTo>
                  <a:pt x="24015" y="2229"/>
                  <a:pt x="22451" y="2106"/>
                  <a:pt x="20893" y="1950"/>
                </a:cubicBezTo>
                <a:lnTo>
                  <a:pt x="20893" y="1950"/>
                </a:lnTo>
                <a:cubicBezTo>
                  <a:pt x="20904" y="1972"/>
                  <a:pt x="20920" y="1987"/>
                  <a:pt x="20931" y="2009"/>
                </a:cubicBezTo>
                <a:cubicBezTo>
                  <a:pt x="20442" y="1950"/>
                  <a:pt x="19948" y="1897"/>
                  <a:pt x="19460" y="1843"/>
                </a:cubicBezTo>
                <a:lnTo>
                  <a:pt x="19460" y="1837"/>
                </a:lnTo>
                <a:cubicBezTo>
                  <a:pt x="19271" y="1826"/>
                  <a:pt x="19083" y="1821"/>
                  <a:pt x="18895" y="1805"/>
                </a:cubicBezTo>
                <a:cubicBezTo>
                  <a:pt x="17477" y="1697"/>
                  <a:pt x="16043" y="1461"/>
                  <a:pt x="14650" y="1230"/>
                </a:cubicBezTo>
                <a:lnTo>
                  <a:pt x="14307" y="1176"/>
                </a:lnTo>
                <a:cubicBezTo>
                  <a:pt x="11756" y="886"/>
                  <a:pt x="9198" y="596"/>
                  <a:pt x="6646" y="306"/>
                </a:cubicBezTo>
                <a:cubicBezTo>
                  <a:pt x="6185" y="229"/>
                  <a:pt x="5723" y="161"/>
                  <a:pt x="5252" y="161"/>
                </a:cubicBezTo>
                <a:cubicBezTo>
                  <a:pt x="5235" y="161"/>
                  <a:pt x="5218" y="161"/>
                  <a:pt x="5201" y="161"/>
                </a:cubicBezTo>
                <a:cubicBezTo>
                  <a:pt x="4707" y="107"/>
                  <a:pt x="4207" y="59"/>
                  <a:pt x="3713"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367;p28">
            <a:extLst>
              <a:ext uri="{FF2B5EF4-FFF2-40B4-BE49-F238E27FC236}">
                <a16:creationId xmlns:a16="http://schemas.microsoft.com/office/drawing/2014/main" id="{94FE38CE-CCD9-E40A-89AE-CB203079EDD0}"/>
              </a:ext>
            </a:extLst>
          </p:cNvPr>
          <p:cNvSpPr/>
          <p:nvPr/>
        </p:nvSpPr>
        <p:spPr>
          <a:xfrm>
            <a:off x="8023769" y="2936647"/>
            <a:ext cx="675321" cy="750981"/>
          </a:xfrm>
          <a:custGeom>
            <a:avLst/>
            <a:gdLst/>
            <a:ahLst/>
            <a:cxnLst/>
            <a:rect l="l" t="t" r="r" b="b"/>
            <a:pathLst>
              <a:path w="23064" h="25648" extrusionOk="0">
                <a:moveTo>
                  <a:pt x="21135" y="1"/>
                </a:moveTo>
                <a:cubicBezTo>
                  <a:pt x="20964" y="1"/>
                  <a:pt x="20786" y="55"/>
                  <a:pt x="20597" y="162"/>
                </a:cubicBezTo>
                <a:cubicBezTo>
                  <a:pt x="20227" y="372"/>
                  <a:pt x="19835" y="549"/>
                  <a:pt x="19422" y="737"/>
                </a:cubicBezTo>
                <a:cubicBezTo>
                  <a:pt x="18288" y="1252"/>
                  <a:pt x="17111" y="1784"/>
                  <a:pt x="16343" y="3009"/>
                </a:cubicBezTo>
                <a:cubicBezTo>
                  <a:pt x="15886" y="3734"/>
                  <a:pt x="15118" y="3858"/>
                  <a:pt x="14232" y="4003"/>
                </a:cubicBezTo>
                <a:cubicBezTo>
                  <a:pt x="13442" y="4126"/>
                  <a:pt x="12566" y="4266"/>
                  <a:pt x="11874" y="4890"/>
                </a:cubicBezTo>
                <a:cubicBezTo>
                  <a:pt x="11524" y="4734"/>
                  <a:pt x="11165" y="4652"/>
                  <a:pt x="10815" y="4578"/>
                </a:cubicBezTo>
                <a:cubicBezTo>
                  <a:pt x="10407" y="4491"/>
                  <a:pt x="10020" y="4406"/>
                  <a:pt x="9687" y="4196"/>
                </a:cubicBezTo>
                <a:cubicBezTo>
                  <a:pt x="9182" y="3869"/>
                  <a:pt x="8505" y="3498"/>
                  <a:pt x="7721" y="3498"/>
                </a:cubicBezTo>
                <a:cubicBezTo>
                  <a:pt x="7646" y="3498"/>
                  <a:pt x="7565" y="3504"/>
                  <a:pt x="7485" y="3509"/>
                </a:cubicBezTo>
                <a:cubicBezTo>
                  <a:pt x="7485" y="3509"/>
                  <a:pt x="3761" y="4416"/>
                  <a:pt x="2311" y="4545"/>
                </a:cubicBezTo>
                <a:cubicBezTo>
                  <a:pt x="1570" y="4610"/>
                  <a:pt x="1113" y="4647"/>
                  <a:pt x="838" y="4781"/>
                </a:cubicBezTo>
                <a:cubicBezTo>
                  <a:pt x="597" y="4761"/>
                  <a:pt x="361" y="4749"/>
                  <a:pt x="114" y="4739"/>
                </a:cubicBezTo>
                <a:cubicBezTo>
                  <a:pt x="76" y="4798"/>
                  <a:pt x="49" y="4868"/>
                  <a:pt x="22" y="4943"/>
                </a:cubicBezTo>
                <a:cubicBezTo>
                  <a:pt x="49" y="5577"/>
                  <a:pt x="0" y="6222"/>
                  <a:pt x="280" y="6893"/>
                </a:cubicBezTo>
                <a:cubicBezTo>
                  <a:pt x="307" y="6861"/>
                  <a:pt x="329" y="6834"/>
                  <a:pt x="355" y="6812"/>
                </a:cubicBezTo>
                <a:cubicBezTo>
                  <a:pt x="463" y="7580"/>
                  <a:pt x="587" y="8349"/>
                  <a:pt x="640" y="9123"/>
                </a:cubicBezTo>
                <a:cubicBezTo>
                  <a:pt x="684" y="9692"/>
                  <a:pt x="726" y="10261"/>
                  <a:pt x="774" y="10826"/>
                </a:cubicBezTo>
                <a:cubicBezTo>
                  <a:pt x="710" y="10836"/>
                  <a:pt x="640" y="10841"/>
                  <a:pt x="575" y="10853"/>
                </a:cubicBezTo>
                <a:cubicBezTo>
                  <a:pt x="796" y="12797"/>
                  <a:pt x="1016" y="14741"/>
                  <a:pt x="1237" y="16692"/>
                </a:cubicBezTo>
                <a:cubicBezTo>
                  <a:pt x="1237" y="17218"/>
                  <a:pt x="1225" y="17746"/>
                  <a:pt x="1220" y="18272"/>
                </a:cubicBezTo>
                <a:cubicBezTo>
                  <a:pt x="1199" y="19598"/>
                  <a:pt x="1398" y="20791"/>
                  <a:pt x="1790" y="22021"/>
                </a:cubicBezTo>
                <a:cubicBezTo>
                  <a:pt x="1812" y="22194"/>
                  <a:pt x="1827" y="22360"/>
                  <a:pt x="1849" y="22526"/>
                </a:cubicBezTo>
                <a:cubicBezTo>
                  <a:pt x="1902" y="22580"/>
                  <a:pt x="1892" y="22854"/>
                  <a:pt x="1892" y="22854"/>
                </a:cubicBezTo>
                <a:cubicBezTo>
                  <a:pt x="2005" y="22715"/>
                  <a:pt x="2268" y="22413"/>
                  <a:pt x="2429" y="22306"/>
                </a:cubicBezTo>
                <a:cubicBezTo>
                  <a:pt x="2632" y="22436"/>
                  <a:pt x="2874" y="22504"/>
                  <a:pt x="3166" y="22504"/>
                </a:cubicBezTo>
                <a:cubicBezTo>
                  <a:pt x="3246" y="22504"/>
                  <a:pt x="3330" y="22499"/>
                  <a:pt x="3417" y="22489"/>
                </a:cubicBezTo>
                <a:cubicBezTo>
                  <a:pt x="3520" y="22462"/>
                  <a:pt x="3627" y="22445"/>
                  <a:pt x="3746" y="22430"/>
                </a:cubicBezTo>
                <a:cubicBezTo>
                  <a:pt x="3767" y="22360"/>
                  <a:pt x="3778" y="22258"/>
                  <a:pt x="3821" y="22247"/>
                </a:cubicBezTo>
                <a:cubicBezTo>
                  <a:pt x="3844" y="22239"/>
                  <a:pt x="3865" y="22236"/>
                  <a:pt x="3885" y="22236"/>
                </a:cubicBezTo>
                <a:cubicBezTo>
                  <a:pt x="3979" y="22236"/>
                  <a:pt x="4021" y="22317"/>
                  <a:pt x="4030" y="22424"/>
                </a:cubicBezTo>
                <a:cubicBezTo>
                  <a:pt x="4197" y="22435"/>
                  <a:pt x="4314" y="22494"/>
                  <a:pt x="4299" y="22687"/>
                </a:cubicBezTo>
                <a:cubicBezTo>
                  <a:pt x="4317" y="22687"/>
                  <a:pt x="4334" y="22686"/>
                  <a:pt x="4351" y="22686"/>
                </a:cubicBezTo>
                <a:cubicBezTo>
                  <a:pt x="4512" y="22686"/>
                  <a:pt x="4621" y="22736"/>
                  <a:pt x="4572" y="22945"/>
                </a:cubicBezTo>
                <a:cubicBezTo>
                  <a:pt x="4635" y="22919"/>
                  <a:pt x="4690" y="22908"/>
                  <a:pt x="4740" y="22908"/>
                </a:cubicBezTo>
                <a:cubicBezTo>
                  <a:pt x="4917" y="22908"/>
                  <a:pt x="5019" y="23056"/>
                  <a:pt x="5100" y="23241"/>
                </a:cubicBezTo>
                <a:lnTo>
                  <a:pt x="5078" y="23219"/>
                </a:lnTo>
                <a:lnTo>
                  <a:pt x="5078" y="23219"/>
                </a:lnTo>
                <a:cubicBezTo>
                  <a:pt x="5502" y="24347"/>
                  <a:pt x="6727" y="24111"/>
                  <a:pt x="7500" y="24649"/>
                </a:cubicBezTo>
                <a:cubicBezTo>
                  <a:pt x="8000" y="24991"/>
                  <a:pt x="8505" y="25121"/>
                  <a:pt x="9002" y="25121"/>
                </a:cubicBezTo>
                <a:cubicBezTo>
                  <a:pt x="9835" y="25121"/>
                  <a:pt x="10642" y="24755"/>
                  <a:pt x="11353" y="24411"/>
                </a:cubicBezTo>
                <a:cubicBezTo>
                  <a:pt x="11735" y="24226"/>
                  <a:pt x="12008" y="24110"/>
                  <a:pt x="12248" y="24110"/>
                </a:cubicBezTo>
                <a:cubicBezTo>
                  <a:pt x="12510" y="24110"/>
                  <a:pt x="12734" y="24248"/>
                  <a:pt x="13023" y="24584"/>
                </a:cubicBezTo>
                <a:cubicBezTo>
                  <a:pt x="13114" y="24691"/>
                  <a:pt x="13216" y="24788"/>
                  <a:pt x="13324" y="24879"/>
                </a:cubicBezTo>
                <a:cubicBezTo>
                  <a:pt x="13647" y="25159"/>
                  <a:pt x="14022" y="25385"/>
                  <a:pt x="14361" y="25648"/>
                </a:cubicBezTo>
                <a:cubicBezTo>
                  <a:pt x="14463" y="25636"/>
                  <a:pt x="14559" y="25599"/>
                  <a:pt x="14656" y="25556"/>
                </a:cubicBezTo>
                <a:cubicBezTo>
                  <a:pt x="14869" y="25460"/>
                  <a:pt x="15076" y="25329"/>
                  <a:pt x="15313" y="25329"/>
                </a:cubicBezTo>
                <a:cubicBezTo>
                  <a:pt x="15368" y="25329"/>
                  <a:pt x="15425" y="25336"/>
                  <a:pt x="15484" y="25353"/>
                </a:cubicBezTo>
                <a:cubicBezTo>
                  <a:pt x="15414" y="24917"/>
                  <a:pt x="15623" y="24676"/>
                  <a:pt x="16032" y="24562"/>
                </a:cubicBezTo>
                <a:cubicBezTo>
                  <a:pt x="16317" y="23654"/>
                  <a:pt x="15844" y="22682"/>
                  <a:pt x="16310" y="21780"/>
                </a:cubicBezTo>
                <a:cubicBezTo>
                  <a:pt x="16489" y="21441"/>
                  <a:pt x="16626" y="21103"/>
                  <a:pt x="16893" y="21103"/>
                </a:cubicBezTo>
                <a:cubicBezTo>
                  <a:pt x="17017" y="21103"/>
                  <a:pt x="17169" y="21175"/>
                  <a:pt x="17366" y="21353"/>
                </a:cubicBezTo>
                <a:lnTo>
                  <a:pt x="17366" y="21353"/>
                </a:lnTo>
                <a:cubicBezTo>
                  <a:pt x="17363" y="21352"/>
                  <a:pt x="17361" y="21350"/>
                  <a:pt x="17359" y="21349"/>
                </a:cubicBezTo>
                <a:lnTo>
                  <a:pt x="17359" y="21349"/>
                </a:lnTo>
                <a:lnTo>
                  <a:pt x="17386" y="21371"/>
                </a:lnTo>
                <a:cubicBezTo>
                  <a:pt x="17379" y="21365"/>
                  <a:pt x="17372" y="21359"/>
                  <a:pt x="17366" y="21353"/>
                </a:cubicBezTo>
                <a:lnTo>
                  <a:pt x="17366" y="21353"/>
                </a:lnTo>
                <a:cubicBezTo>
                  <a:pt x="17532" y="21439"/>
                  <a:pt x="17688" y="21498"/>
                  <a:pt x="17806" y="21498"/>
                </a:cubicBezTo>
                <a:cubicBezTo>
                  <a:pt x="17987" y="21498"/>
                  <a:pt x="18078" y="21360"/>
                  <a:pt x="17981" y="20969"/>
                </a:cubicBezTo>
                <a:cubicBezTo>
                  <a:pt x="17837" y="20362"/>
                  <a:pt x="18003" y="19905"/>
                  <a:pt x="18427" y="19502"/>
                </a:cubicBezTo>
                <a:cubicBezTo>
                  <a:pt x="18433" y="19077"/>
                  <a:pt x="18599" y="18755"/>
                  <a:pt x="18997" y="18572"/>
                </a:cubicBezTo>
                <a:lnTo>
                  <a:pt x="19035" y="18508"/>
                </a:lnTo>
                <a:cubicBezTo>
                  <a:pt x="19169" y="18428"/>
                  <a:pt x="19298" y="18346"/>
                  <a:pt x="19432" y="18266"/>
                </a:cubicBezTo>
                <a:cubicBezTo>
                  <a:pt x="20726" y="18036"/>
                  <a:pt x="22221" y="16434"/>
                  <a:pt x="22377" y="15140"/>
                </a:cubicBezTo>
                <a:cubicBezTo>
                  <a:pt x="22397" y="14973"/>
                  <a:pt x="22419" y="14801"/>
                  <a:pt x="22446" y="14629"/>
                </a:cubicBezTo>
                <a:cubicBezTo>
                  <a:pt x="22521" y="14113"/>
                  <a:pt x="22618" y="13603"/>
                  <a:pt x="22699" y="13092"/>
                </a:cubicBezTo>
                <a:cubicBezTo>
                  <a:pt x="22280" y="12529"/>
                  <a:pt x="22816" y="11621"/>
                  <a:pt x="22172" y="11078"/>
                </a:cubicBezTo>
                <a:cubicBezTo>
                  <a:pt x="22156" y="10680"/>
                  <a:pt x="22139" y="10347"/>
                  <a:pt x="22145" y="10068"/>
                </a:cubicBezTo>
                <a:cubicBezTo>
                  <a:pt x="22199" y="9982"/>
                  <a:pt x="22248" y="9901"/>
                  <a:pt x="22268" y="9821"/>
                </a:cubicBezTo>
                <a:cubicBezTo>
                  <a:pt x="22355" y="9504"/>
                  <a:pt x="22409" y="9192"/>
                  <a:pt x="22435" y="8881"/>
                </a:cubicBezTo>
                <a:cubicBezTo>
                  <a:pt x="22446" y="8870"/>
                  <a:pt x="22446" y="8865"/>
                  <a:pt x="22451" y="8859"/>
                </a:cubicBezTo>
                <a:cubicBezTo>
                  <a:pt x="22451" y="8843"/>
                  <a:pt x="22972" y="8741"/>
                  <a:pt x="22972" y="8725"/>
                </a:cubicBezTo>
                <a:cubicBezTo>
                  <a:pt x="23064" y="7570"/>
                  <a:pt x="22295" y="6528"/>
                  <a:pt x="22139" y="5400"/>
                </a:cubicBezTo>
                <a:cubicBezTo>
                  <a:pt x="22027" y="4771"/>
                  <a:pt x="21973" y="4132"/>
                  <a:pt x="21887" y="3498"/>
                </a:cubicBezTo>
                <a:cubicBezTo>
                  <a:pt x="21849" y="3202"/>
                  <a:pt x="21802" y="2907"/>
                  <a:pt x="21747" y="2611"/>
                </a:cubicBezTo>
                <a:cubicBezTo>
                  <a:pt x="21693" y="2423"/>
                  <a:pt x="21673" y="2241"/>
                  <a:pt x="21651" y="2069"/>
                </a:cubicBezTo>
                <a:cubicBezTo>
                  <a:pt x="21597" y="1746"/>
                  <a:pt x="21544" y="1424"/>
                  <a:pt x="21500" y="1102"/>
                </a:cubicBezTo>
                <a:cubicBezTo>
                  <a:pt x="21425" y="876"/>
                  <a:pt x="21383" y="598"/>
                  <a:pt x="21194" y="543"/>
                </a:cubicBezTo>
                <a:cubicBezTo>
                  <a:pt x="21178" y="355"/>
                  <a:pt x="21194" y="178"/>
                  <a:pt x="21232" y="17"/>
                </a:cubicBezTo>
                <a:cubicBezTo>
                  <a:pt x="21200" y="11"/>
                  <a:pt x="21167" y="1"/>
                  <a:pt x="21135"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368;p28">
            <a:extLst>
              <a:ext uri="{FF2B5EF4-FFF2-40B4-BE49-F238E27FC236}">
                <a16:creationId xmlns:a16="http://schemas.microsoft.com/office/drawing/2014/main" id="{BC291E22-6E54-E752-A880-9671838B89E7}"/>
              </a:ext>
            </a:extLst>
          </p:cNvPr>
          <p:cNvSpPr/>
          <p:nvPr/>
        </p:nvSpPr>
        <p:spPr>
          <a:xfrm>
            <a:off x="8747519" y="2119961"/>
            <a:ext cx="960657" cy="832468"/>
          </a:xfrm>
          <a:custGeom>
            <a:avLst/>
            <a:gdLst/>
            <a:ahLst/>
            <a:cxnLst/>
            <a:rect l="l" t="t" r="r" b="b"/>
            <a:pathLst>
              <a:path w="32809" h="28431" extrusionOk="0">
                <a:moveTo>
                  <a:pt x="27044" y="1"/>
                </a:moveTo>
                <a:cubicBezTo>
                  <a:pt x="26840" y="1"/>
                  <a:pt x="26642" y="53"/>
                  <a:pt x="26448" y="102"/>
                </a:cubicBezTo>
                <a:cubicBezTo>
                  <a:pt x="26394" y="118"/>
                  <a:pt x="26340" y="135"/>
                  <a:pt x="26287" y="145"/>
                </a:cubicBezTo>
                <a:cubicBezTo>
                  <a:pt x="25851" y="253"/>
                  <a:pt x="25417" y="382"/>
                  <a:pt x="24998" y="511"/>
                </a:cubicBezTo>
                <a:cubicBezTo>
                  <a:pt x="24051" y="790"/>
                  <a:pt x="23155" y="1059"/>
                  <a:pt x="22263" y="1085"/>
                </a:cubicBezTo>
                <a:cubicBezTo>
                  <a:pt x="19980" y="1156"/>
                  <a:pt x="18829" y="2590"/>
                  <a:pt x="17723" y="3970"/>
                </a:cubicBezTo>
                <a:lnTo>
                  <a:pt x="17637" y="4077"/>
                </a:lnTo>
                <a:cubicBezTo>
                  <a:pt x="17106" y="4739"/>
                  <a:pt x="16778" y="5507"/>
                  <a:pt x="16461" y="6249"/>
                </a:cubicBezTo>
                <a:cubicBezTo>
                  <a:pt x="16005" y="7328"/>
                  <a:pt x="15569" y="8349"/>
                  <a:pt x="14542" y="8939"/>
                </a:cubicBezTo>
                <a:cubicBezTo>
                  <a:pt x="14237" y="9111"/>
                  <a:pt x="14065" y="9460"/>
                  <a:pt x="14103" y="9820"/>
                </a:cubicBezTo>
                <a:cubicBezTo>
                  <a:pt x="14140" y="10137"/>
                  <a:pt x="14339" y="10385"/>
                  <a:pt x="14613" y="10471"/>
                </a:cubicBezTo>
                <a:cubicBezTo>
                  <a:pt x="14973" y="10578"/>
                  <a:pt x="15005" y="10702"/>
                  <a:pt x="15032" y="11282"/>
                </a:cubicBezTo>
                <a:cubicBezTo>
                  <a:pt x="15043" y="11588"/>
                  <a:pt x="15058" y="11937"/>
                  <a:pt x="15214" y="12265"/>
                </a:cubicBezTo>
                <a:cubicBezTo>
                  <a:pt x="15284" y="12416"/>
                  <a:pt x="15355" y="12631"/>
                  <a:pt x="15295" y="12792"/>
                </a:cubicBezTo>
                <a:cubicBezTo>
                  <a:pt x="15226" y="12958"/>
                  <a:pt x="15016" y="13076"/>
                  <a:pt x="14849" y="13147"/>
                </a:cubicBezTo>
                <a:cubicBezTo>
                  <a:pt x="14393" y="13334"/>
                  <a:pt x="14022" y="13662"/>
                  <a:pt x="13721" y="14139"/>
                </a:cubicBezTo>
                <a:cubicBezTo>
                  <a:pt x="13211" y="14945"/>
                  <a:pt x="12394" y="15150"/>
                  <a:pt x="11443" y="15381"/>
                </a:cubicBezTo>
                <a:cubicBezTo>
                  <a:pt x="10815" y="15537"/>
                  <a:pt x="10170" y="15698"/>
                  <a:pt x="9585" y="16053"/>
                </a:cubicBezTo>
                <a:cubicBezTo>
                  <a:pt x="8876" y="15714"/>
                  <a:pt x="8160" y="15547"/>
                  <a:pt x="7398" y="15547"/>
                </a:cubicBezTo>
                <a:cubicBezTo>
                  <a:pt x="5883" y="15547"/>
                  <a:pt x="4438" y="16251"/>
                  <a:pt x="3278" y="16815"/>
                </a:cubicBezTo>
                <a:cubicBezTo>
                  <a:pt x="2724" y="17089"/>
                  <a:pt x="2343" y="17595"/>
                  <a:pt x="2262" y="18168"/>
                </a:cubicBezTo>
                <a:cubicBezTo>
                  <a:pt x="2182" y="18728"/>
                  <a:pt x="2385" y="19271"/>
                  <a:pt x="2821" y="19663"/>
                </a:cubicBezTo>
                <a:cubicBezTo>
                  <a:pt x="3530" y="20302"/>
                  <a:pt x="3551" y="20903"/>
                  <a:pt x="2886" y="21741"/>
                </a:cubicBezTo>
                <a:cubicBezTo>
                  <a:pt x="2192" y="22611"/>
                  <a:pt x="1440" y="23397"/>
                  <a:pt x="656" y="24074"/>
                </a:cubicBezTo>
                <a:cubicBezTo>
                  <a:pt x="414" y="24282"/>
                  <a:pt x="161" y="24535"/>
                  <a:pt x="0" y="24847"/>
                </a:cubicBezTo>
                <a:cubicBezTo>
                  <a:pt x="37" y="24847"/>
                  <a:pt x="76" y="24852"/>
                  <a:pt x="108" y="24863"/>
                </a:cubicBezTo>
                <a:cubicBezTo>
                  <a:pt x="263" y="24900"/>
                  <a:pt x="387" y="25008"/>
                  <a:pt x="457" y="25142"/>
                </a:cubicBezTo>
                <a:cubicBezTo>
                  <a:pt x="312" y="25443"/>
                  <a:pt x="307" y="25765"/>
                  <a:pt x="484" y="26174"/>
                </a:cubicBezTo>
                <a:cubicBezTo>
                  <a:pt x="650" y="26564"/>
                  <a:pt x="890" y="26676"/>
                  <a:pt x="1149" y="26676"/>
                </a:cubicBezTo>
                <a:cubicBezTo>
                  <a:pt x="1425" y="26676"/>
                  <a:pt x="1723" y="26549"/>
                  <a:pt x="1978" y="26496"/>
                </a:cubicBezTo>
                <a:cubicBezTo>
                  <a:pt x="4755" y="25948"/>
                  <a:pt x="7510" y="25314"/>
                  <a:pt x="10294" y="24783"/>
                </a:cubicBezTo>
                <a:cubicBezTo>
                  <a:pt x="10554" y="24734"/>
                  <a:pt x="10869" y="24562"/>
                  <a:pt x="11175" y="24562"/>
                </a:cubicBezTo>
                <a:cubicBezTo>
                  <a:pt x="11242" y="24562"/>
                  <a:pt x="11308" y="24570"/>
                  <a:pt x="11373" y="24589"/>
                </a:cubicBezTo>
                <a:cubicBezTo>
                  <a:pt x="11792" y="24545"/>
                  <a:pt x="12206" y="24471"/>
                  <a:pt x="12615" y="24384"/>
                </a:cubicBezTo>
                <a:cubicBezTo>
                  <a:pt x="12615" y="24364"/>
                  <a:pt x="12608" y="24342"/>
                  <a:pt x="12608" y="24320"/>
                </a:cubicBezTo>
                <a:lnTo>
                  <a:pt x="21844" y="22423"/>
                </a:lnTo>
                <a:cubicBezTo>
                  <a:pt x="21859" y="22418"/>
                  <a:pt x="21871" y="22413"/>
                  <a:pt x="21886" y="22413"/>
                </a:cubicBezTo>
                <a:cubicBezTo>
                  <a:pt x="21956" y="22397"/>
                  <a:pt x="22021" y="22386"/>
                  <a:pt x="22091" y="22370"/>
                </a:cubicBezTo>
                <a:cubicBezTo>
                  <a:pt x="22102" y="22483"/>
                  <a:pt x="22117" y="22584"/>
                  <a:pt x="22139" y="22681"/>
                </a:cubicBezTo>
                <a:cubicBezTo>
                  <a:pt x="22719" y="23584"/>
                  <a:pt x="23703" y="24255"/>
                  <a:pt x="24589" y="24808"/>
                </a:cubicBezTo>
                <a:cubicBezTo>
                  <a:pt x="25239" y="25217"/>
                  <a:pt x="25970" y="25743"/>
                  <a:pt x="26733" y="26040"/>
                </a:cubicBezTo>
                <a:cubicBezTo>
                  <a:pt x="26749" y="26045"/>
                  <a:pt x="26765" y="26050"/>
                  <a:pt x="26781" y="26055"/>
                </a:cubicBezTo>
                <a:cubicBezTo>
                  <a:pt x="26926" y="26098"/>
                  <a:pt x="27071" y="26142"/>
                  <a:pt x="27217" y="26184"/>
                </a:cubicBezTo>
                <a:cubicBezTo>
                  <a:pt x="27318" y="26211"/>
                  <a:pt x="27420" y="26233"/>
                  <a:pt x="27527" y="26244"/>
                </a:cubicBezTo>
                <a:cubicBezTo>
                  <a:pt x="27576" y="26249"/>
                  <a:pt x="27614" y="26281"/>
                  <a:pt x="27636" y="26318"/>
                </a:cubicBezTo>
                <a:cubicBezTo>
                  <a:pt x="28860" y="26700"/>
                  <a:pt x="30069" y="27114"/>
                  <a:pt x="31192" y="27699"/>
                </a:cubicBezTo>
                <a:cubicBezTo>
                  <a:pt x="31390" y="27801"/>
                  <a:pt x="31551" y="27860"/>
                  <a:pt x="31680" y="27893"/>
                </a:cubicBezTo>
                <a:cubicBezTo>
                  <a:pt x="31819" y="28049"/>
                  <a:pt x="31955" y="28220"/>
                  <a:pt x="32072" y="28425"/>
                </a:cubicBezTo>
                <a:lnTo>
                  <a:pt x="32077" y="28430"/>
                </a:lnTo>
                <a:cubicBezTo>
                  <a:pt x="32518" y="28334"/>
                  <a:pt x="32701" y="27952"/>
                  <a:pt x="32808" y="27630"/>
                </a:cubicBezTo>
                <a:lnTo>
                  <a:pt x="32808" y="27630"/>
                </a:lnTo>
                <a:cubicBezTo>
                  <a:pt x="32685" y="27651"/>
                  <a:pt x="32551" y="27667"/>
                  <a:pt x="32411" y="27667"/>
                </a:cubicBezTo>
                <a:lnTo>
                  <a:pt x="32406" y="27667"/>
                </a:lnTo>
                <a:cubicBezTo>
                  <a:pt x="32347" y="27667"/>
                  <a:pt x="32293" y="27657"/>
                  <a:pt x="32238" y="27640"/>
                </a:cubicBezTo>
                <a:cubicBezTo>
                  <a:pt x="32298" y="27501"/>
                  <a:pt x="32347" y="27329"/>
                  <a:pt x="32406" y="27136"/>
                </a:cubicBezTo>
                <a:cubicBezTo>
                  <a:pt x="32347" y="27071"/>
                  <a:pt x="32238" y="26953"/>
                  <a:pt x="32245" y="26947"/>
                </a:cubicBezTo>
                <a:cubicBezTo>
                  <a:pt x="32545" y="26635"/>
                  <a:pt x="32690" y="26323"/>
                  <a:pt x="32739" y="26001"/>
                </a:cubicBezTo>
                <a:cubicBezTo>
                  <a:pt x="32761" y="25879"/>
                  <a:pt x="32766" y="25750"/>
                  <a:pt x="32761" y="25621"/>
                </a:cubicBezTo>
                <a:cubicBezTo>
                  <a:pt x="32739" y="25041"/>
                  <a:pt x="32496" y="24449"/>
                  <a:pt x="32389" y="23863"/>
                </a:cubicBezTo>
                <a:cubicBezTo>
                  <a:pt x="32250" y="23112"/>
                  <a:pt x="32035" y="21957"/>
                  <a:pt x="31879" y="21005"/>
                </a:cubicBezTo>
                <a:cubicBezTo>
                  <a:pt x="31896" y="20737"/>
                  <a:pt x="31928" y="20506"/>
                  <a:pt x="31992" y="20313"/>
                </a:cubicBezTo>
                <a:lnTo>
                  <a:pt x="31960" y="20313"/>
                </a:lnTo>
                <a:cubicBezTo>
                  <a:pt x="31901" y="20313"/>
                  <a:pt x="31847" y="20302"/>
                  <a:pt x="31794" y="20286"/>
                </a:cubicBezTo>
                <a:cubicBezTo>
                  <a:pt x="31643" y="19110"/>
                  <a:pt x="31556" y="17927"/>
                  <a:pt x="31626" y="16730"/>
                </a:cubicBezTo>
                <a:cubicBezTo>
                  <a:pt x="31653" y="16273"/>
                  <a:pt x="31658" y="15815"/>
                  <a:pt x="31594" y="15371"/>
                </a:cubicBezTo>
                <a:cubicBezTo>
                  <a:pt x="31600" y="15354"/>
                  <a:pt x="31611" y="15338"/>
                  <a:pt x="31621" y="15327"/>
                </a:cubicBezTo>
                <a:cubicBezTo>
                  <a:pt x="31605" y="15322"/>
                  <a:pt x="31594" y="15311"/>
                  <a:pt x="31578" y="15306"/>
                </a:cubicBezTo>
                <a:cubicBezTo>
                  <a:pt x="31541" y="15048"/>
                  <a:pt x="31471" y="14801"/>
                  <a:pt x="31368" y="14553"/>
                </a:cubicBezTo>
                <a:cubicBezTo>
                  <a:pt x="31036" y="14365"/>
                  <a:pt x="31020" y="14070"/>
                  <a:pt x="31090" y="13742"/>
                </a:cubicBezTo>
                <a:cubicBezTo>
                  <a:pt x="30182" y="12738"/>
                  <a:pt x="30627" y="11421"/>
                  <a:pt x="30299" y="10283"/>
                </a:cubicBezTo>
                <a:cubicBezTo>
                  <a:pt x="30036" y="10191"/>
                  <a:pt x="30026" y="9971"/>
                  <a:pt x="30026" y="9745"/>
                </a:cubicBezTo>
                <a:cubicBezTo>
                  <a:pt x="30023" y="9745"/>
                  <a:pt x="30019" y="9745"/>
                  <a:pt x="30016" y="9745"/>
                </a:cubicBezTo>
                <a:cubicBezTo>
                  <a:pt x="29012" y="9745"/>
                  <a:pt x="29257" y="8986"/>
                  <a:pt x="29230" y="8397"/>
                </a:cubicBezTo>
                <a:cubicBezTo>
                  <a:pt x="28548" y="7484"/>
                  <a:pt x="28226" y="6485"/>
                  <a:pt x="28527" y="5346"/>
                </a:cubicBezTo>
                <a:cubicBezTo>
                  <a:pt x="28764" y="4437"/>
                  <a:pt x="28162" y="3658"/>
                  <a:pt x="28156" y="2788"/>
                </a:cubicBezTo>
                <a:cubicBezTo>
                  <a:pt x="27721" y="2439"/>
                  <a:pt x="27517" y="1875"/>
                  <a:pt x="27485" y="1429"/>
                </a:cubicBezTo>
                <a:cubicBezTo>
                  <a:pt x="27468" y="930"/>
                  <a:pt x="27527" y="564"/>
                  <a:pt x="27721" y="286"/>
                </a:cubicBezTo>
                <a:cubicBezTo>
                  <a:pt x="27710" y="274"/>
                  <a:pt x="27705" y="264"/>
                  <a:pt x="27694" y="253"/>
                </a:cubicBezTo>
                <a:cubicBezTo>
                  <a:pt x="27576" y="140"/>
                  <a:pt x="27371" y="1"/>
                  <a:pt x="27044"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369;p28">
            <a:extLst>
              <a:ext uri="{FF2B5EF4-FFF2-40B4-BE49-F238E27FC236}">
                <a16:creationId xmlns:a16="http://schemas.microsoft.com/office/drawing/2014/main" id="{D9EFDDB3-A3F5-637B-5021-6101AC1E1A93}"/>
              </a:ext>
            </a:extLst>
          </p:cNvPr>
          <p:cNvSpPr/>
          <p:nvPr/>
        </p:nvSpPr>
        <p:spPr>
          <a:xfrm>
            <a:off x="8643838" y="2774961"/>
            <a:ext cx="901365" cy="594390"/>
          </a:xfrm>
          <a:custGeom>
            <a:avLst/>
            <a:gdLst/>
            <a:ahLst/>
            <a:cxnLst/>
            <a:rect l="l" t="t" r="r" b="b"/>
            <a:pathLst>
              <a:path w="30784" h="20300" extrusionOk="0">
                <a:moveTo>
                  <a:pt x="25632" y="0"/>
                </a:moveTo>
                <a:cubicBezTo>
                  <a:pt x="25562" y="16"/>
                  <a:pt x="25497" y="27"/>
                  <a:pt x="25427" y="43"/>
                </a:cubicBezTo>
                <a:cubicBezTo>
                  <a:pt x="25412" y="43"/>
                  <a:pt x="25400" y="48"/>
                  <a:pt x="25385" y="53"/>
                </a:cubicBezTo>
                <a:lnTo>
                  <a:pt x="16149" y="1950"/>
                </a:lnTo>
                <a:cubicBezTo>
                  <a:pt x="16149" y="1972"/>
                  <a:pt x="16156" y="1994"/>
                  <a:pt x="16156" y="2014"/>
                </a:cubicBezTo>
                <a:cubicBezTo>
                  <a:pt x="15747" y="2101"/>
                  <a:pt x="15333" y="2175"/>
                  <a:pt x="14914" y="2219"/>
                </a:cubicBezTo>
                <a:cubicBezTo>
                  <a:pt x="14849" y="2200"/>
                  <a:pt x="14783" y="2192"/>
                  <a:pt x="14716" y="2192"/>
                </a:cubicBezTo>
                <a:cubicBezTo>
                  <a:pt x="14410" y="2192"/>
                  <a:pt x="14095" y="2364"/>
                  <a:pt x="13835" y="2413"/>
                </a:cubicBezTo>
                <a:cubicBezTo>
                  <a:pt x="11051" y="2944"/>
                  <a:pt x="8296" y="3578"/>
                  <a:pt x="5519" y="4126"/>
                </a:cubicBezTo>
                <a:cubicBezTo>
                  <a:pt x="5264" y="4179"/>
                  <a:pt x="4966" y="4306"/>
                  <a:pt x="4690" y="4306"/>
                </a:cubicBezTo>
                <a:cubicBezTo>
                  <a:pt x="4431" y="4306"/>
                  <a:pt x="4191" y="4194"/>
                  <a:pt x="4025" y="3804"/>
                </a:cubicBezTo>
                <a:cubicBezTo>
                  <a:pt x="3848" y="3395"/>
                  <a:pt x="3853" y="3073"/>
                  <a:pt x="3998" y="2772"/>
                </a:cubicBezTo>
                <a:cubicBezTo>
                  <a:pt x="3928" y="2638"/>
                  <a:pt x="3804" y="2530"/>
                  <a:pt x="3649" y="2493"/>
                </a:cubicBezTo>
                <a:cubicBezTo>
                  <a:pt x="3617" y="2482"/>
                  <a:pt x="3578" y="2477"/>
                  <a:pt x="3541" y="2477"/>
                </a:cubicBezTo>
                <a:lnTo>
                  <a:pt x="3526" y="2477"/>
                </a:lnTo>
                <a:cubicBezTo>
                  <a:pt x="3337" y="2477"/>
                  <a:pt x="3166" y="2574"/>
                  <a:pt x="3063" y="2735"/>
                </a:cubicBezTo>
                <a:cubicBezTo>
                  <a:pt x="2779" y="3212"/>
                  <a:pt x="2403" y="3385"/>
                  <a:pt x="1999" y="3573"/>
                </a:cubicBezTo>
                <a:cubicBezTo>
                  <a:pt x="1699" y="3707"/>
                  <a:pt x="1381" y="3852"/>
                  <a:pt x="1124" y="4115"/>
                </a:cubicBezTo>
                <a:cubicBezTo>
                  <a:pt x="1059" y="4186"/>
                  <a:pt x="984" y="4250"/>
                  <a:pt x="915" y="4320"/>
                </a:cubicBezTo>
                <a:cubicBezTo>
                  <a:pt x="603" y="4605"/>
                  <a:pt x="194" y="4985"/>
                  <a:pt x="55" y="5539"/>
                </a:cubicBezTo>
                <a:cubicBezTo>
                  <a:pt x="17" y="5700"/>
                  <a:pt x="1" y="5877"/>
                  <a:pt x="17" y="6065"/>
                </a:cubicBezTo>
                <a:cubicBezTo>
                  <a:pt x="206" y="6120"/>
                  <a:pt x="248" y="6398"/>
                  <a:pt x="323" y="6624"/>
                </a:cubicBezTo>
                <a:cubicBezTo>
                  <a:pt x="367" y="6946"/>
                  <a:pt x="420" y="7268"/>
                  <a:pt x="474" y="7591"/>
                </a:cubicBezTo>
                <a:cubicBezTo>
                  <a:pt x="496" y="7763"/>
                  <a:pt x="516" y="7945"/>
                  <a:pt x="570" y="8133"/>
                </a:cubicBezTo>
                <a:cubicBezTo>
                  <a:pt x="625" y="8429"/>
                  <a:pt x="672" y="8724"/>
                  <a:pt x="710" y="9020"/>
                </a:cubicBezTo>
                <a:cubicBezTo>
                  <a:pt x="796" y="9654"/>
                  <a:pt x="850" y="10293"/>
                  <a:pt x="962" y="10922"/>
                </a:cubicBezTo>
                <a:cubicBezTo>
                  <a:pt x="1118" y="12050"/>
                  <a:pt x="1527" y="14225"/>
                  <a:pt x="1656" y="14225"/>
                </a:cubicBezTo>
                <a:cubicBezTo>
                  <a:pt x="1704" y="14225"/>
                  <a:pt x="1748" y="14231"/>
                  <a:pt x="1795" y="14247"/>
                </a:cubicBezTo>
                <a:cubicBezTo>
                  <a:pt x="2080" y="15956"/>
                  <a:pt x="2381" y="17669"/>
                  <a:pt x="2660" y="19378"/>
                </a:cubicBezTo>
                <a:cubicBezTo>
                  <a:pt x="2759" y="19983"/>
                  <a:pt x="2978" y="20300"/>
                  <a:pt x="3516" y="20300"/>
                </a:cubicBezTo>
                <a:cubicBezTo>
                  <a:pt x="3628" y="20300"/>
                  <a:pt x="3754" y="20286"/>
                  <a:pt x="3896" y="20258"/>
                </a:cubicBezTo>
                <a:cubicBezTo>
                  <a:pt x="5212" y="20000"/>
                  <a:pt x="6539" y="19807"/>
                  <a:pt x="7860" y="19614"/>
                </a:cubicBezTo>
                <a:cubicBezTo>
                  <a:pt x="7898" y="19630"/>
                  <a:pt x="7930" y="19641"/>
                  <a:pt x="7969" y="19657"/>
                </a:cubicBezTo>
                <a:cubicBezTo>
                  <a:pt x="8033" y="19690"/>
                  <a:pt x="8091" y="19727"/>
                  <a:pt x="8150" y="19770"/>
                </a:cubicBezTo>
                <a:cubicBezTo>
                  <a:pt x="8183" y="19695"/>
                  <a:pt x="8215" y="19625"/>
                  <a:pt x="8252" y="19554"/>
                </a:cubicBezTo>
                <a:cubicBezTo>
                  <a:pt x="8505" y="19517"/>
                  <a:pt x="8758" y="19479"/>
                  <a:pt x="9005" y="19442"/>
                </a:cubicBezTo>
                <a:cubicBezTo>
                  <a:pt x="10999" y="19259"/>
                  <a:pt x="12943" y="18852"/>
                  <a:pt x="14887" y="18421"/>
                </a:cubicBezTo>
                <a:cubicBezTo>
                  <a:pt x="15274" y="18336"/>
                  <a:pt x="15661" y="18249"/>
                  <a:pt x="16053" y="18163"/>
                </a:cubicBezTo>
                <a:cubicBezTo>
                  <a:pt x="16826" y="17992"/>
                  <a:pt x="17606" y="17830"/>
                  <a:pt x="18390" y="17680"/>
                </a:cubicBezTo>
                <a:cubicBezTo>
                  <a:pt x="19459" y="17476"/>
                  <a:pt x="20528" y="17240"/>
                  <a:pt x="21597" y="17014"/>
                </a:cubicBezTo>
                <a:cubicBezTo>
                  <a:pt x="23134" y="16460"/>
                  <a:pt x="24778" y="16536"/>
                  <a:pt x="26357" y="16229"/>
                </a:cubicBezTo>
                <a:cubicBezTo>
                  <a:pt x="26567" y="16192"/>
                  <a:pt x="26808" y="16234"/>
                  <a:pt x="26975" y="16117"/>
                </a:cubicBezTo>
                <a:cubicBezTo>
                  <a:pt x="27136" y="16187"/>
                  <a:pt x="27287" y="16288"/>
                  <a:pt x="27410" y="16450"/>
                </a:cubicBezTo>
                <a:cubicBezTo>
                  <a:pt x="27534" y="16321"/>
                  <a:pt x="27636" y="16138"/>
                  <a:pt x="27684" y="15869"/>
                </a:cubicBezTo>
                <a:cubicBezTo>
                  <a:pt x="27738" y="15552"/>
                  <a:pt x="27835" y="15428"/>
                  <a:pt x="28249" y="15408"/>
                </a:cubicBezTo>
                <a:cubicBezTo>
                  <a:pt x="28243" y="15343"/>
                  <a:pt x="28237" y="15284"/>
                  <a:pt x="28232" y="15220"/>
                </a:cubicBezTo>
                <a:cubicBezTo>
                  <a:pt x="28221" y="15096"/>
                  <a:pt x="28259" y="14972"/>
                  <a:pt x="28334" y="14870"/>
                </a:cubicBezTo>
                <a:cubicBezTo>
                  <a:pt x="28437" y="14870"/>
                  <a:pt x="28544" y="14870"/>
                  <a:pt x="28646" y="14875"/>
                </a:cubicBezTo>
                <a:cubicBezTo>
                  <a:pt x="28727" y="14811"/>
                  <a:pt x="28812" y="14746"/>
                  <a:pt x="28903" y="14687"/>
                </a:cubicBezTo>
                <a:cubicBezTo>
                  <a:pt x="28909" y="14682"/>
                  <a:pt x="28920" y="14677"/>
                  <a:pt x="28931" y="14672"/>
                </a:cubicBezTo>
                <a:cubicBezTo>
                  <a:pt x="29038" y="14602"/>
                  <a:pt x="29151" y="14532"/>
                  <a:pt x="29275" y="14461"/>
                </a:cubicBezTo>
                <a:cubicBezTo>
                  <a:pt x="29613" y="14274"/>
                  <a:pt x="29903" y="14032"/>
                  <a:pt x="30128" y="13764"/>
                </a:cubicBezTo>
                <a:cubicBezTo>
                  <a:pt x="30171" y="13469"/>
                  <a:pt x="30252" y="13231"/>
                  <a:pt x="30537" y="13075"/>
                </a:cubicBezTo>
                <a:cubicBezTo>
                  <a:pt x="30783" y="12426"/>
                  <a:pt x="30730" y="11684"/>
                  <a:pt x="30247" y="10992"/>
                </a:cubicBezTo>
                <a:cubicBezTo>
                  <a:pt x="29602" y="10067"/>
                  <a:pt x="28656" y="9170"/>
                  <a:pt x="28484" y="8005"/>
                </a:cubicBezTo>
                <a:cubicBezTo>
                  <a:pt x="28420" y="7580"/>
                  <a:pt x="28398" y="7129"/>
                  <a:pt x="28581" y="6725"/>
                </a:cubicBezTo>
                <a:cubicBezTo>
                  <a:pt x="28581" y="6725"/>
                  <a:pt x="28586" y="6725"/>
                  <a:pt x="28586" y="6720"/>
                </a:cubicBezTo>
                <a:cubicBezTo>
                  <a:pt x="28559" y="6710"/>
                  <a:pt x="28539" y="6700"/>
                  <a:pt x="28533" y="6678"/>
                </a:cubicBezTo>
                <a:cubicBezTo>
                  <a:pt x="28490" y="6500"/>
                  <a:pt x="28566" y="6388"/>
                  <a:pt x="28742" y="6345"/>
                </a:cubicBezTo>
                <a:lnTo>
                  <a:pt x="28742" y="6345"/>
                </a:lnTo>
                <a:cubicBezTo>
                  <a:pt x="28737" y="6388"/>
                  <a:pt x="28737" y="6430"/>
                  <a:pt x="28732" y="6468"/>
                </a:cubicBezTo>
                <a:lnTo>
                  <a:pt x="28829" y="6323"/>
                </a:lnTo>
                <a:cubicBezTo>
                  <a:pt x="28812" y="6323"/>
                  <a:pt x="28796" y="6323"/>
                  <a:pt x="28775" y="6318"/>
                </a:cubicBezTo>
                <a:cubicBezTo>
                  <a:pt x="28839" y="6162"/>
                  <a:pt x="28925" y="6055"/>
                  <a:pt x="29054" y="6033"/>
                </a:cubicBezTo>
                <a:cubicBezTo>
                  <a:pt x="29134" y="5926"/>
                  <a:pt x="29221" y="5813"/>
                  <a:pt x="29290" y="5700"/>
                </a:cubicBezTo>
                <a:cubicBezTo>
                  <a:pt x="29307" y="5163"/>
                  <a:pt x="29526" y="4652"/>
                  <a:pt x="29731" y="4191"/>
                </a:cubicBezTo>
                <a:cubicBezTo>
                  <a:pt x="29752" y="4137"/>
                  <a:pt x="29769" y="4089"/>
                  <a:pt x="29784" y="4040"/>
                </a:cubicBezTo>
                <a:cubicBezTo>
                  <a:pt x="29925" y="3879"/>
                  <a:pt x="30096" y="3750"/>
                  <a:pt x="30322" y="3685"/>
                </a:cubicBezTo>
                <a:cubicBezTo>
                  <a:pt x="30306" y="3680"/>
                  <a:pt x="30290" y="3675"/>
                  <a:pt x="30274" y="3670"/>
                </a:cubicBezTo>
                <a:cubicBezTo>
                  <a:pt x="29511" y="3373"/>
                  <a:pt x="28780" y="2847"/>
                  <a:pt x="28130" y="2438"/>
                </a:cubicBezTo>
                <a:cubicBezTo>
                  <a:pt x="27244" y="1885"/>
                  <a:pt x="26260" y="1214"/>
                  <a:pt x="25680" y="311"/>
                </a:cubicBezTo>
                <a:cubicBezTo>
                  <a:pt x="25658" y="214"/>
                  <a:pt x="25643" y="113"/>
                  <a:pt x="25632" y="0"/>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370;p28">
            <a:extLst>
              <a:ext uri="{FF2B5EF4-FFF2-40B4-BE49-F238E27FC236}">
                <a16:creationId xmlns:a16="http://schemas.microsoft.com/office/drawing/2014/main" id="{65F34FAD-FA72-1605-847A-D76CE46887B9}"/>
              </a:ext>
            </a:extLst>
          </p:cNvPr>
          <p:cNvSpPr/>
          <p:nvPr/>
        </p:nvSpPr>
        <p:spPr>
          <a:xfrm>
            <a:off x="9470157" y="2784536"/>
            <a:ext cx="509536" cy="584552"/>
          </a:xfrm>
          <a:custGeom>
            <a:avLst/>
            <a:gdLst/>
            <a:ahLst/>
            <a:cxnLst/>
            <a:rect l="l" t="t" r="r" b="b"/>
            <a:pathLst>
              <a:path w="17402" h="19964" extrusionOk="0">
                <a:moveTo>
                  <a:pt x="17401" y="1"/>
                </a:moveTo>
                <a:cubicBezTo>
                  <a:pt x="16074" y="1"/>
                  <a:pt x="14746" y="1328"/>
                  <a:pt x="13103" y="1607"/>
                </a:cubicBezTo>
                <a:cubicBezTo>
                  <a:pt x="12990" y="1667"/>
                  <a:pt x="12877" y="1736"/>
                  <a:pt x="12765" y="1801"/>
                </a:cubicBezTo>
                <a:cubicBezTo>
                  <a:pt x="12195" y="2123"/>
                  <a:pt x="11626" y="2461"/>
                  <a:pt x="10997" y="2719"/>
                </a:cubicBezTo>
                <a:cubicBezTo>
                  <a:pt x="10906" y="2783"/>
                  <a:pt x="10820" y="2848"/>
                  <a:pt x="10729" y="2917"/>
                </a:cubicBezTo>
                <a:cubicBezTo>
                  <a:pt x="10111" y="3407"/>
                  <a:pt x="9499" y="3998"/>
                  <a:pt x="8654" y="4449"/>
                </a:cubicBezTo>
                <a:cubicBezTo>
                  <a:pt x="8564" y="4486"/>
                  <a:pt x="8473" y="4519"/>
                  <a:pt x="8381" y="4551"/>
                </a:cubicBezTo>
                <a:cubicBezTo>
                  <a:pt x="8257" y="4610"/>
                  <a:pt x="8139" y="4670"/>
                  <a:pt x="8021" y="4729"/>
                </a:cubicBezTo>
                <a:cubicBezTo>
                  <a:pt x="7791" y="4846"/>
                  <a:pt x="7575" y="4970"/>
                  <a:pt x="7404" y="5077"/>
                </a:cubicBezTo>
                <a:cubicBezTo>
                  <a:pt x="7323" y="5024"/>
                  <a:pt x="7231" y="4975"/>
                  <a:pt x="7139" y="4938"/>
                </a:cubicBezTo>
                <a:cubicBezTo>
                  <a:pt x="6936" y="4776"/>
                  <a:pt x="6846" y="4704"/>
                  <a:pt x="6702" y="4704"/>
                </a:cubicBezTo>
                <a:cubicBezTo>
                  <a:pt x="6588" y="4704"/>
                  <a:pt x="6439" y="4750"/>
                  <a:pt x="6172" y="4831"/>
                </a:cubicBezTo>
                <a:cubicBezTo>
                  <a:pt x="6060" y="4777"/>
                  <a:pt x="5942" y="4722"/>
                  <a:pt x="5829" y="4670"/>
                </a:cubicBezTo>
                <a:cubicBezTo>
                  <a:pt x="4905" y="4256"/>
                  <a:pt x="3938" y="3928"/>
                  <a:pt x="2956" y="3621"/>
                </a:cubicBezTo>
                <a:cubicBezTo>
                  <a:pt x="2934" y="3584"/>
                  <a:pt x="2896" y="3552"/>
                  <a:pt x="2847" y="3547"/>
                </a:cubicBezTo>
                <a:cubicBezTo>
                  <a:pt x="2740" y="3536"/>
                  <a:pt x="2638" y="3514"/>
                  <a:pt x="2537" y="3487"/>
                </a:cubicBezTo>
                <a:cubicBezTo>
                  <a:pt x="2391" y="3445"/>
                  <a:pt x="2246" y="3401"/>
                  <a:pt x="2101" y="3358"/>
                </a:cubicBezTo>
                <a:cubicBezTo>
                  <a:pt x="1875" y="3423"/>
                  <a:pt x="1704" y="3552"/>
                  <a:pt x="1563" y="3713"/>
                </a:cubicBezTo>
                <a:cubicBezTo>
                  <a:pt x="1548" y="3762"/>
                  <a:pt x="1531" y="3810"/>
                  <a:pt x="1510" y="3864"/>
                </a:cubicBezTo>
                <a:cubicBezTo>
                  <a:pt x="1305" y="4325"/>
                  <a:pt x="1086" y="4836"/>
                  <a:pt x="1069" y="5373"/>
                </a:cubicBezTo>
                <a:cubicBezTo>
                  <a:pt x="1000" y="5486"/>
                  <a:pt x="913" y="5599"/>
                  <a:pt x="833" y="5706"/>
                </a:cubicBezTo>
                <a:cubicBezTo>
                  <a:pt x="704" y="5728"/>
                  <a:pt x="618" y="5835"/>
                  <a:pt x="554" y="5991"/>
                </a:cubicBezTo>
                <a:cubicBezTo>
                  <a:pt x="575" y="5996"/>
                  <a:pt x="591" y="5996"/>
                  <a:pt x="608" y="5996"/>
                </a:cubicBezTo>
                <a:lnTo>
                  <a:pt x="511" y="6141"/>
                </a:lnTo>
                <a:cubicBezTo>
                  <a:pt x="516" y="6103"/>
                  <a:pt x="516" y="6061"/>
                  <a:pt x="521" y="6018"/>
                </a:cubicBezTo>
                <a:lnTo>
                  <a:pt x="521" y="6018"/>
                </a:lnTo>
                <a:cubicBezTo>
                  <a:pt x="345" y="6061"/>
                  <a:pt x="269" y="6173"/>
                  <a:pt x="312" y="6351"/>
                </a:cubicBezTo>
                <a:cubicBezTo>
                  <a:pt x="318" y="6373"/>
                  <a:pt x="338" y="6383"/>
                  <a:pt x="365" y="6393"/>
                </a:cubicBezTo>
                <a:cubicBezTo>
                  <a:pt x="365" y="6398"/>
                  <a:pt x="360" y="6398"/>
                  <a:pt x="360" y="6398"/>
                </a:cubicBezTo>
                <a:cubicBezTo>
                  <a:pt x="177" y="6802"/>
                  <a:pt x="199" y="7253"/>
                  <a:pt x="263" y="7678"/>
                </a:cubicBezTo>
                <a:cubicBezTo>
                  <a:pt x="435" y="8843"/>
                  <a:pt x="1381" y="9740"/>
                  <a:pt x="2026" y="10665"/>
                </a:cubicBezTo>
                <a:cubicBezTo>
                  <a:pt x="2509" y="11357"/>
                  <a:pt x="2562" y="12099"/>
                  <a:pt x="2316" y="12748"/>
                </a:cubicBezTo>
                <a:cubicBezTo>
                  <a:pt x="2031" y="12904"/>
                  <a:pt x="1950" y="13142"/>
                  <a:pt x="1907" y="13437"/>
                </a:cubicBezTo>
                <a:cubicBezTo>
                  <a:pt x="1682" y="13705"/>
                  <a:pt x="1392" y="13947"/>
                  <a:pt x="1054" y="14134"/>
                </a:cubicBezTo>
                <a:cubicBezTo>
                  <a:pt x="930" y="14205"/>
                  <a:pt x="817" y="14275"/>
                  <a:pt x="710" y="14345"/>
                </a:cubicBezTo>
                <a:cubicBezTo>
                  <a:pt x="699" y="14350"/>
                  <a:pt x="688" y="14355"/>
                  <a:pt x="682" y="14360"/>
                </a:cubicBezTo>
                <a:cubicBezTo>
                  <a:pt x="591" y="14419"/>
                  <a:pt x="506" y="14484"/>
                  <a:pt x="425" y="14548"/>
                </a:cubicBezTo>
                <a:cubicBezTo>
                  <a:pt x="323" y="14543"/>
                  <a:pt x="216" y="14543"/>
                  <a:pt x="113" y="14543"/>
                </a:cubicBezTo>
                <a:cubicBezTo>
                  <a:pt x="38" y="14645"/>
                  <a:pt x="0" y="14769"/>
                  <a:pt x="11" y="14893"/>
                </a:cubicBezTo>
                <a:cubicBezTo>
                  <a:pt x="16" y="14957"/>
                  <a:pt x="22" y="15016"/>
                  <a:pt x="28" y="15081"/>
                </a:cubicBezTo>
                <a:cubicBezTo>
                  <a:pt x="216" y="16891"/>
                  <a:pt x="1230" y="18019"/>
                  <a:pt x="3117" y="18535"/>
                </a:cubicBezTo>
                <a:cubicBezTo>
                  <a:pt x="3207" y="18562"/>
                  <a:pt x="3293" y="18583"/>
                  <a:pt x="3385" y="18605"/>
                </a:cubicBezTo>
                <a:cubicBezTo>
                  <a:pt x="4094" y="18782"/>
                  <a:pt x="4411" y="18884"/>
                  <a:pt x="4481" y="19492"/>
                </a:cubicBezTo>
                <a:cubicBezTo>
                  <a:pt x="4513" y="19755"/>
                  <a:pt x="4728" y="19953"/>
                  <a:pt x="4997" y="19963"/>
                </a:cubicBezTo>
                <a:lnTo>
                  <a:pt x="5012" y="19963"/>
                </a:lnTo>
                <a:cubicBezTo>
                  <a:pt x="5270" y="19963"/>
                  <a:pt x="5490" y="19782"/>
                  <a:pt x="5539" y="19529"/>
                </a:cubicBezTo>
                <a:cubicBezTo>
                  <a:pt x="5738" y="18454"/>
                  <a:pt x="6318" y="17616"/>
                  <a:pt x="6941" y="16735"/>
                </a:cubicBezTo>
                <a:cubicBezTo>
                  <a:pt x="7161" y="16418"/>
                  <a:pt x="7387" y="16095"/>
                  <a:pt x="7597" y="15758"/>
                </a:cubicBezTo>
                <a:cubicBezTo>
                  <a:pt x="7972" y="15150"/>
                  <a:pt x="8203" y="14511"/>
                  <a:pt x="8279" y="13866"/>
                </a:cubicBezTo>
                <a:cubicBezTo>
                  <a:pt x="8295" y="13759"/>
                  <a:pt x="8300" y="13651"/>
                  <a:pt x="8306" y="13544"/>
                </a:cubicBezTo>
                <a:cubicBezTo>
                  <a:pt x="8768" y="11954"/>
                  <a:pt x="9434" y="10627"/>
                  <a:pt x="10137" y="9343"/>
                </a:cubicBezTo>
                <a:cubicBezTo>
                  <a:pt x="10213" y="9225"/>
                  <a:pt x="10293" y="9106"/>
                  <a:pt x="10374" y="8989"/>
                </a:cubicBezTo>
                <a:cubicBezTo>
                  <a:pt x="11014" y="8064"/>
                  <a:pt x="11717" y="7157"/>
                  <a:pt x="12351" y="6173"/>
                </a:cubicBezTo>
                <a:cubicBezTo>
                  <a:pt x="12448" y="6076"/>
                  <a:pt x="12544" y="5979"/>
                  <a:pt x="12641" y="5889"/>
                </a:cubicBezTo>
                <a:cubicBezTo>
                  <a:pt x="13302" y="5228"/>
                  <a:pt x="13952" y="4578"/>
                  <a:pt x="14516" y="3928"/>
                </a:cubicBezTo>
                <a:cubicBezTo>
                  <a:pt x="14612" y="3852"/>
                  <a:pt x="14709" y="3782"/>
                  <a:pt x="14811" y="3718"/>
                </a:cubicBezTo>
                <a:cubicBezTo>
                  <a:pt x="16074" y="3321"/>
                  <a:pt x="17401" y="1994"/>
                  <a:pt x="17401"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371;p28">
            <a:extLst>
              <a:ext uri="{FF2B5EF4-FFF2-40B4-BE49-F238E27FC236}">
                <a16:creationId xmlns:a16="http://schemas.microsoft.com/office/drawing/2014/main" id="{E7303B50-FD7B-F0F0-92EF-D5775A95B754}"/>
              </a:ext>
            </a:extLst>
          </p:cNvPr>
          <p:cNvSpPr/>
          <p:nvPr/>
        </p:nvSpPr>
        <p:spPr>
          <a:xfrm>
            <a:off x="5224806" y="1676540"/>
            <a:ext cx="1043726" cy="651545"/>
          </a:xfrm>
          <a:custGeom>
            <a:avLst/>
            <a:gdLst/>
            <a:ahLst/>
            <a:cxnLst/>
            <a:rect l="l" t="t" r="r" b="b"/>
            <a:pathLst>
              <a:path w="35646" h="22252" extrusionOk="0">
                <a:moveTo>
                  <a:pt x="1434" y="0"/>
                </a:moveTo>
                <a:cubicBezTo>
                  <a:pt x="1526" y="151"/>
                  <a:pt x="1536" y="370"/>
                  <a:pt x="1504" y="693"/>
                </a:cubicBezTo>
                <a:cubicBezTo>
                  <a:pt x="1235" y="3213"/>
                  <a:pt x="1069" y="5738"/>
                  <a:pt x="881" y="8262"/>
                </a:cubicBezTo>
                <a:cubicBezTo>
                  <a:pt x="859" y="8547"/>
                  <a:pt x="715" y="8891"/>
                  <a:pt x="1069" y="9105"/>
                </a:cubicBezTo>
                <a:lnTo>
                  <a:pt x="1069" y="10503"/>
                </a:lnTo>
                <a:cubicBezTo>
                  <a:pt x="317" y="12291"/>
                  <a:pt x="387" y="14161"/>
                  <a:pt x="537" y="16042"/>
                </a:cubicBezTo>
                <a:cubicBezTo>
                  <a:pt x="601" y="16305"/>
                  <a:pt x="601" y="16563"/>
                  <a:pt x="564" y="16816"/>
                </a:cubicBezTo>
                <a:cubicBezTo>
                  <a:pt x="564" y="16831"/>
                  <a:pt x="559" y="16848"/>
                  <a:pt x="559" y="16863"/>
                </a:cubicBezTo>
                <a:cubicBezTo>
                  <a:pt x="537" y="16997"/>
                  <a:pt x="511" y="17131"/>
                  <a:pt x="479" y="17260"/>
                </a:cubicBezTo>
                <a:cubicBezTo>
                  <a:pt x="452" y="17379"/>
                  <a:pt x="419" y="17492"/>
                  <a:pt x="392" y="17605"/>
                </a:cubicBezTo>
                <a:cubicBezTo>
                  <a:pt x="317" y="17917"/>
                  <a:pt x="247" y="18222"/>
                  <a:pt x="258" y="18539"/>
                </a:cubicBezTo>
                <a:cubicBezTo>
                  <a:pt x="189" y="19040"/>
                  <a:pt x="112" y="19533"/>
                  <a:pt x="33" y="20060"/>
                </a:cubicBezTo>
                <a:cubicBezTo>
                  <a:pt x="21" y="20065"/>
                  <a:pt x="11" y="20076"/>
                  <a:pt x="0" y="20087"/>
                </a:cubicBezTo>
                <a:cubicBezTo>
                  <a:pt x="16" y="20114"/>
                  <a:pt x="27" y="20141"/>
                  <a:pt x="43" y="20168"/>
                </a:cubicBezTo>
                <a:cubicBezTo>
                  <a:pt x="134" y="20312"/>
                  <a:pt x="253" y="20446"/>
                  <a:pt x="414" y="20560"/>
                </a:cubicBezTo>
                <a:cubicBezTo>
                  <a:pt x="531" y="20400"/>
                  <a:pt x="712" y="20303"/>
                  <a:pt x="1005" y="20303"/>
                </a:cubicBezTo>
                <a:cubicBezTo>
                  <a:pt x="1099" y="20303"/>
                  <a:pt x="1204" y="20313"/>
                  <a:pt x="1322" y="20334"/>
                </a:cubicBezTo>
                <a:cubicBezTo>
                  <a:pt x="1622" y="20355"/>
                  <a:pt x="1929" y="20372"/>
                  <a:pt x="2230" y="20387"/>
                </a:cubicBezTo>
                <a:cubicBezTo>
                  <a:pt x="2386" y="20451"/>
                  <a:pt x="2542" y="20560"/>
                  <a:pt x="2696" y="20570"/>
                </a:cubicBezTo>
                <a:cubicBezTo>
                  <a:pt x="6162" y="20758"/>
                  <a:pt x="9621" y="20941"/>
                  <a:pt x="13087" y="21118"/>
                </a:cubicBezTo>
                <a:cubicBezTo>
                  <a:pt x="20318" y="21483"/>
                  <a:pt x="27555" y="21844"/>
                  <a:pt x="34790" y="22209"/>
                </a:cubicBezTo>
                <a:cubicBezTo>
                  <a:pt x="34978" y="22219"/>
                  <a:pt x="35182" y="22209"/>
                  <a:pt x="35343" y="22251"/>
                </a:cubicBezTo>
                <a:cubicBezTo>
                  <a:pt x="35376" y="22236"/>
                  <a:pt x="35403" y="22219"/>
                  <a:pt x="35430" y="22204"/>
                </a:cubicBezTo>
                <a:cubicBezTo>
                  <a:pt x="35408" y="22139"/>
                  <a:pt x="35387" y="22063"/>
                  <a:pt x="35365" y="22010"/>
                </a:cubicBezTo>
                <a:cubicBezTo>
                  <a:pt x="35338" y="21929"/>
                  <a:pt x="35306" y="21849"/>
                  <a:pt x="35284" y="21763"/>
                </a:cubicBezTo>
                <a:cubicBezTo>
                  <a:pt x="35274" y="21730"/>
                  <a:pt x="35269" y="21698"/>
                  <a:pt x="35263" y="21661"/>
                </a:cubicBezTo>
                <a:cubicBezTo>
                  <a:pt x="35349" y="21586"/>
                  <a:pt x="35425" y="21510"/>
                  <a:pt x="35489" y="21418"/>
                </a:cubicBezTo>
                <a:cubicBezTo>
                  <a:pt x="35467" y="20758"/>
                  <a:pt x="35645" y="20114"/>
                  <a:pt x="35623" y="19469"/>
                </a:cubicBezTo>
                <a:cubicBezTo>
                  <a:pt x="35606" y="19410"/>
                  <a:pt x="35596" y="19350"/>
                  <a:pt x="35581" y="19291"/>
                </a:cubicBezTo>
                <a:cubicBezTo>
                  <a:pt x="35413" y="18711"/>
                  <a:pt x="35085" y="18169"/>
                  <a:pt x="35016" y="17562"/>
                </a:cubicBezTo>
                <a:cubicBezTo>
                  <a:pt x="34833" y="17089"/>
                  <a:pt x="34678" y="16605"/>
                  <a:pt x="34592" y="16079"/>
                </a:cubicBezTo>
                <a:cubicBezTo>
                  <a:pt x="34302" y="14317"/>
                  <a:pt x="34478" y="12517"/>
                  <a:pt x="34188" y="10749"/>
                </a:cubicBezTo>
                <a:cubicBezTo>
                  <a:pt x="34156" y="10573"/>
                  <a:pt x="34113" y="10406"/>
                  <a:pt x="34059" y="10245"/>
                </a:cubicBezTo>
                <a:cubicBezTo>
                  <a:pt x="34054" y="10213"/>
                  <a:pt x="34049" y="10186"/>
                  <a:pt x="34044" y="10159"/>
                </a:cubicBezTo>
                <a:lnTo>
                  <a:pt x="33995" y="9960"/>
                </a:lnTo>
                <a:cubicBezTo>
                  <a:pt x="33937" y="9708"/>
                  <a:pt x="33888" y="9653"/>
                  <a:pt x="33883" y="9648"/>
                </a:cubicBezTo>
                <a:cubicBezTo>
                  <a:pt x="33866" y="9648"/>
                  <a:pt x="33850" y="9643"/>
                  <a:pt x="33828" y="9638"/>
                </a:cubicBezTo>
                <a:cubicBezTo>
                  <a:pt x="33732" y="9407"/>
                  <a:pt x="33625" y="9170"/>
                  <a:pt x="33523" y="8929"/>
                </a:cubicBezTo>
                <a:cubicBezTo>
                  <a:pt x="33404" y="8735"/>
                  <a:pt x="33340" y="8520"/>
                  <a:pt x="33308" y="8289"/>
                </a:cubicBezTo>
                <a:cubicBezTo>
                  <a:pt x="33099" y="7538"/>
                  <a:pt x="32873" y="6801"/>
                  <a:pt x="32846" y="6011"/>
                </a:cubicBezTo>
                <a:cubicBezTo>
                  <a:pt x="32787" y="4330"/>
                  <a:pt x="33292" y="2772"/>
                  <a:pt x="33496" y="1139"/>
                </a:cubicBezTo>
                <a:lnTo>
                  <a:pt x="33248" y="1139"/>
                </a:lnTo>
                <a:cubicBezTo>
                  <a:pt x="33253" y="1118"/>
                  <a:pt x="33260" y="1091"/>
                  <a:pt x="33260" y="1069"/>
                </a:cubicBezTo>
                <a:cubicBezTo>
                  <a:pt x="33286" y="854"/>
                  <a:pt x="33442" y="687"/>
                  <a:pt x="33635" y="628"/>
                </a:cubicBezTo>
                <a:cubicBezTo>
                  <a:pt x="33592" y="613"/>
                  <a:pt x="33543" y="607"/>
                  <a:pt x="33496" y="607"/>
                </a:cubicBezTo>
                <a:lnTo>
                  <a:pt x="33491" y="607"/>
                </a:lnTo>
                <a:cubicBezTo>
                  <a:pt x="33243" y="607"/>
                  <a:pt x="32990" y="613"/>
                  <a:pt x="32744" y="613"/>
                </a:cubicBezTo>
                <a:cubicBezTo>
                  <a:pt x="32464" y="613"/>
                  <a:pt x="32179" y="607"/>
                  <a:pt x="31900" y="602"/>
                </a:cubicBezTo>
                <a:cubicBezTo>
                  <a:pt x="29650" y="543"/>
                  <a:pt x="27361" y="499"/>
                  <a:pt x="25153" y="462"/>
                </a:cubicBezTo>
                <a:cubicBezTo>
                  <a:pt x="21091" y="392"/>
                  <a:pt x="16955" y="317"/>
                  <a:pt x="12812" y="119"/>
                </a:cubicBezTo>
                <a:cubicBezTo>
                  <a:pt x="11466" y="227"/>
                  <a:pt x="10107" y="269"/>
                  <a:pt x="8744" y="269"/>
                </a:cubicBezTo>
                <a:cubicBezTo>
                  <a:pt x="6307" y="269"/>
                  <a:pt x="3856" y="134"/>
                  <a:pt x="1434"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372;p28">
            <a:extLst>
              <a:ext uri="{FF2B5EF4-FFF2-40B4-BE49-F238E27FC236}">
                <a16:creationId xmlns:a16="http://schemas.microsoft.com/office/drawing/2014/main" id="{7B66D0AF-2103-BAB5-8F50-769F53C88590}"/>
              </a:ext>
            </a:extLst>
          </p:cNvPr>
          <p:cNvSpPr/>
          <p:nvPr/>
        </p:nvSpPr>
        <p:spPr>
          <a:xfrm>
            <a:off x="6184790" y="1623835"/>
            <a:ext cx="1056287" cy="1186877"/>
          </a:xfrm>
          <a:custGeom>
            <a:avLst/>
            <a:gdLst/>
            <a:ahLst/>
            <a:cxnLst/>
            <a:rect l="l" t="t" r="r" b="b"/>
            <a:pathLst>
              <a:path w="36075" h="40535" extrusionOk="0">
                <a:moveTo>
                  <a:pt x="21173" y="23734"/>
                </a:moveTo>
                <a:cubicBezTo>
                  <a:pt x="21168" y="23739"/>
                  <a:pt x="21164" y="23743"/>
                  <a:pt x="21159" y="23747"/>
                </a:cubicBezTo>
                <a:lnTo>
                  <a:pt x="21159" y="23747"/>
                </a:lnTo>
                <a:cubicBezTo>
                  <a:pt x="21158" y="23750"/>
                  <a:pt x="21157" y="23753"/>
                  <a:pt x="21156" y="23756"/>
                </a:cubicBezTo>
                <a:lnTo>
                  <a:pt x="21173" y="23734"/>
                </a:lnTo>
                <a:close/>
                <a:moveTo>
                  <a:pt x="10288" y="0"/>
                </a:moveTo>
                <a:cubicBezTo>
                  <a:pt x="10224" y="0"/>
                  <a:pt x="10159" y="0"/>
                  <a:pt x="10095" y="5"/>
                </a:cubicBezTo>
                <a:cubicBezTo>
                  <a:pt x="9713" y="49"/>
                  <a:pt x="9435" y="194"/>
                  <a:pt x="9257" y="441"/>
                </a:cubicBezTo>
                <a:cubicBezTo>
                  <a:pt x="8983" y="823"/>
                  <a:pt x="9090" y="1274"/>
                  <a:pt x="9160" y="1569"/>
                </a:cubicBezTo>
                <a:cubicBezTo>
                  <a:pt x="9170" y="1634"/>
                  <a:pt x="9187" y="1687"/>
                  <a:pt x="9192" y="1736"/>
                </a:cubicBezTo>
                <a:cubicBezTo>
                  <a:pt x="9246" y="2187"/>
                  <a:pt x="9165" y="2306"/>
                  <a:pt x="9150" y="2321"/>
                </a:cubicBezTo>
                <a:cubicBezTo>
                  <a:pt x="9128" y="2343"/>
                  <a:pt x="9031" y="2423"/>
                  <a:pt x="8622" y="2423"/>
                </a:cubicBezTo>
                <a:cubicBezTo>
                  <a:pt x="8558" y="2423"/>
                  <a:pt x="8488" y="2418"/>
                  <a:pt x="8413" y="2418"/>
                </a:cubicBezTo>
                <a:cubicBezTo>
                  <a:pt x="7913" y="2391"/>
                  <a:pt x="7372" y="2380"/>
                  <a:pt x="6710" y="2380"/>
                </a:cubicBezTo>
                <a:cubicBezTo>
                  <a:pt x="6323" y="2380"/>
                  <a:pt x="5942" y="2386"/>
                  <a:pt x="5555" y="2386"/>
                </a:cubicBezTo>
                <a:cubicBezTo>
                  <a:pt x="5173" y="2391"/>
                  <a:pt x="4793" y="2396"/>
                  <a:pt x="4411" y="2396"/>
                </a:cubicBezTo>
                <a:cubicBezTo>
                  <a:pt x="4142" y="2396"/>
                  <a:pt x="3869" y="2391"/>
                  <a:pt x="3600" y="2386"/>
                </a:cubicBezTo>
                <a:cubicBezTo>
                  <a:pt x="3353" y="2386"/>
                  <a:pt x="3110" y="2380"/>
                  <a:pt x="2864" y="2380"/>
                </a:cubicBezTo>
                <a:cubicBezTo>
                  <a:pt x="2381" y="2380"/>
                  <a:pt x="1892" y="2391"/>
                  <a:pt x="1402" y="2396"/>
                </a:cubicBezTo>
                <a:lnTo>
                  <a:pt x="995" y="2402"/>
                </a:lnTo>
                <a:cubicBezTo>
                  <a:pt x="946" y="2402"/>
                  <a:pt x="898" y="2413"/>
                  <a:pt x="849" y="2428"/>
                </a:cubicBezTo>
                <a:cubicBezTo>
                  <a:pt x="656" y="2487"/>
                  <a:pt x="500" y="2654"/>
                  <a:pt x="474" y="2869"/>
                </a:cubicBezTo>
                <a:cubicBezTo>
                  <a:pt x="474" y="2891"/>
                  <a:pt x="467" y="2918"/>
                  <a:pt x="462" y="2939"/>
                </a:cubicBezTo>
                <a:lnTo>
                  <a:pt x="710" y="2939"/>
                </a:lnTo>
                <a:cubicBezTo>
                  <a:pt x="506" y="4572"/>
                  <a:pt x="1" y="6130"/>
                  <a:pt x="60" y="7811"/>
                </a:cubicBezTo>
                <a:cubicBezTo>
                  <a:pt x="87" y="8601"/>
                  <a:pt x="313" y="9338"/>
                  <a:pt x="522" y="10089"/>
                </a:cubicBezTo>
                <a:cubicBezTo>
                  <a:pt x="554" y="10320"/>
                  <a:pt x="618" y="10535"/>
                  <a:pt x="737" y="10729"/>
                </a:cubicBezTo>
                <a:cubicBezTo>
                  <a:pt x="839" y="10970"/>
                  <a:pt x="946" y="11207"/>
                  <a:pt x="1042" y="11438"/>
                </a:cubicBezTo>
                <a:cubicBezTo>
                  <a:pt x="1064" y="11443"/>
                  <a:pt x="1080" y="11448"/>
                  <a:pt x="1097" y="11448"/>
                </a:cubicBezTo>
                <a:cubicBezTo>
                  <a:pt x="1102" y="11453"/>
                  <a:pt x="1151" y="11508"/>
                  <a:pt x="1209" y="11760"/>
                </a:cubicBezTo>
                <a:lnTo>
                  <a:pt x="1258" y="11959"/>
                </a:lnTo>
                <a:cubicBezTo>
                  <a:pt x="1263" y="11986"/>
                  <a:pt x="1268" y="12013"/>
                  <a:pt x="1273" y="12045"/>
                </a:cubicBezTo>
                <a:cubicBezTo>
                  <a:pt x="1327" y="12206"/>
                  <a:pt x="1370" y="12373"/>
                  <a:pt x="1402" y="12549"/>
                </a:cubicBezTo>
                <a:cubicBezTo>
                  <a:pt x="1692" y="14317"/>
                  <a:pt x="1516" y="16117"/>
                  <a:pt x="1806" y="17879"/>
                </a:cubicBezTo>
                <a:cubicBezTo>
                  <a:pt x="1892" y="18405"/>
                  <a:pt x="2047" y="18889"/>
                  <a:pt x="2230" y="19362"/>
                </a:cubicBezTo>
                <a:cubicBezTo>
                  <a:pt x="2299" y="19969"/>
                  <a:pt x="2627" y="20511"/>
                  <a:pt x="2795" y="21091"/>
                </a:cubicBezTo>
                <a:cubicBezTo>
                  <a:pt x="2810" y="21150"/>
                  <a:pt x="2820" y="21210"/>
                  <a:pt x="2837" y="21269"/>
                </a:cubicBezTo>
                <a:cubicBezTo>
                  <a:pt x="2859" y="21914"/>
                  <a:pt x="2681" y="22558"/>
                  <a:pt x="2703" y="23218"/>
                </a:cubicBezTo>
                <a:cubicBezTo>
                  <a:pt x="2639" y="23310"/>
                  <a:pt x="2563" y="23386"/>
                  <a:pt x="2477" y="23461"/>
                </a:cubicBezTo>
                <a:cubicBezTo>
                  <a:pt x="2483" y="23498"/>
                  <a:pt x="2488" y="23530"/>
                  <a:pt x="2498" y="23563"/>
                </a:cubicBezTo>
                <a:cubicBezTo>
                  <a:pt x="2520" y="23649"/>
                  <a:pt x="2552" y="23729"/>
                  <a:pt x="2579" y="23810"/>
                </a:cubicBezTo>
                <a:cubicBezTo>
                  <a:pt x="2601" y="23863"/>
                  <a:pt x="2622" y="23939"/>
                  <a:pt x="2644" y="24004"/>
                </a:cubicBezTo>
                <a:cubicBezTo>
                  <a:pt x="2654" y="24036"/>
                  <a:pt x="2659" y="24068"/>
                  <a:pt x="2666" y="24095"/>
                </a:cubicBezTo>
                <a:cubicBezTo>
                  <a:pt x="2815" y="24170"/>
                  <a:pt x="2896" y="24331"/>
                  <a:pt x="2827" y="24681"/>
                </a:cubicBezTo>
                <a:cubicBezTo>
                  <a:pt x="2031" y="25502"/>
                  <a:pt x="2009" y="26216"/>
                  <a:pt x="2359" y="26883"/>
                </a:cubicBezTo>
                <a:cubicBezTo>
                  <a:pt x="2569" y="27280"/>
                  <a:pt x="2912" y="27661"/>
                  <a:pt x="3299" y="28033"/>
                </a:cubicBezTo>
                <a:cubicBezTo>
                  <a:pt x="3606" y="28457"/>
                  <a:pt x="3557" y="28946"/>
                  <a:pt x="3557" y="29429"/>
                </a:cubicBezTo>
                <a:cubicBezTo>
                  <a:pt x="3551" y="31948"/>
                  <a:pt x="3450" y="34474"/>
                  <a:pt x="3589" y="36988"/>
                </a:cubicBezTo>
                <a:cubicBezTo>
                  <a:pt x="3648" y="38035"/>
                  <a:pt x="3504" y="39040"/>
                  <a:pt x="3331" y="40039"/>
                </a:cubicBezTo>
                <a:cubicBezTo>
                  <a:pt x="3353" y="40195"/>
                  <a:pt x="3385" y="40334"/>
                  <a:pt x="3433" y="40458"/>
                </a:cubicBezTo>
                <a:cubicBezTo>
                  <a:pt x="3589" y="40383"/>
                  <a:pt x="3755" y="40329"/>
                  <a:pt x="3943" y="40297"/>
                </a:cubicBezTo>
                <a:cubicBezTo>
                  <a:pt x="4042" y="40475"/>
                  <a:pt x="4223" y="40535"/>
                  <a:pt x="4553" y="40535"/>
                </a:cubicBezTo>
                <a:cubicBezTo>
                  <a:pt x="4781" y="40535"/>
                  <a:pt x="5079" y="40506"/>
                  <a:pt x="5470" y="40470"/>
                </a:cubicBezTo>
                <a:cubicBezTo>
                  <a:pt x="5631" y="40405"/>
                  <a:pt x="5792" y="40361"/>
                  <a:pt x="5947" y="40329"/>
                </a:cubicBezTo>
                <a:cubicBezTo>
                  <a:pt x="6222" y="40346"/>
                  <a:pt x="6490" y="40361"/>
                  <a:pt x="6759" y="40361"/>
                </a:cubicBezTo>
                <a:cubicBezTo>
                  <a:pt x="7092" y="40361"/>
                  <a:pt x="7377" y="40341"/>
                  <a:pt x="7645" y="40297"/>
                </a:cubicBezTo>
                <a:cubicBezTo>
                  <a:pt x="7784" y="40308"/>
                  <a:pt x="7925" y="40319"/>
                  <a:pt x="8069" y="40324"/>
                </a:cubicBezTo>
                <a:cubicBezTo>
                  <a:pt x="14887" y="40141"/>
                  <a:pt x="21699" y="39947"/>
                  <a:pt x="28517" y="39798"/>
                </a:cubicBezTo>
                <a:cubicBezTo>
                  <a:pt x="28833" y="39786"/>
                  <a:pt x="29026" y="39739"/>
                  <a:pt x="29134" y="39625"/>
                </a:cubicBezTo>
                <a:cubicBezTo>
                  <a:pt x="29268" y="39496"/>
                  <a:pt x="29279" y="39287"/>
                  <a:pt x="29214" y="38948"/>
                </a:cubicBezTo>
                <a:cubicBezTo>
                  <a:pt x="29134" y="38529"/>
                  <a:pt x="29177" y="38078"/>
                  <a:pt x="29167" y="37643"/>
                </a:cubicBezTo>
                <a:cubicBezTo>
                  <a:pt x="28989" y="37514"/>
                  <a:pt x="28720" y="37428"/>
                  <a:pt x="28882" y="37128"/>
                </a:cubicBezTo>
                <a:lnTo>
                  <a:pt x="28882" y="37128"/>
                </a:lnTo>
                <a:cubicBezTo>
                  <a:pt x="28828" y="37136"/>
                  <a:pt x="28777" y="37140"/>
                  <a:pt x="28729" y="37140"/>
                </a:cubicBezTo>
                <a:cubicBezTo>
                  <a:pt x="28396" y="37140"/>
                  <a:pt x="28192" y="36947"/>
                  <a:pt x="28103" y="36585"/>
                </a:cubicBezTo>
                <a:cubicBezTo>
                  <a:pt x="28058" y="36592"/>
                  <a:pt x="28014" y="36595"/>
                  <a:pt x="27973" y="36595"/>
                </a:cubicBezTo>
                <a:cubicBezTo>
                  <a:pt x="27570" y="36595"/>
                  <a:pt x="27327" y="36287"/>
                  <a:pt x="27044" y="36047"/>
                </a:cubicBezTo>
                <a:cubicBezTo>
                  <a:pt x="26776" y="35908"/>
                  <a:pt x="26318" y="35811"/>
                  <a:pt x="26276" y="35623"/>
                </a:cubicBezTo>
                <a:cubicBezTo>
                  <a:pt x="25986" y="34274"/>
                  <a:pt x="24783" y="33974"/>
                  <a:pt x="23836" y="33367"/>
                </a:cubicBezTo>
                <a:cubicBezTo>
                  <a:pt x="23531" y="32680"/>
                  <a:pt x="22586" y="32943"/>
                  <a:pt x="22236" y="32320"/>
                </a:cubicBezTo>
                <a:cubicBezTo>
                  <a:pt x="22169" y="32349"/>
                  <a:pt x="22110" y="32362"/>
                  <a:pt x="22057" y="32362"/>
                </a:cubicBezTo>
                <a:cubicBezTo>
                  <a:pt x="21878" y="32362"/>
                  <a:pt x="21775" y="32212"/>
                  <a:pt x="21688" y="32030"/>
                </a:cubicBezTo>
                <a:lnTo>
                  <a:pt x="21688" y="32030"/>
                </a:lnTo>
                <a:lnTo>
                  <a:pt x="21709" y="32050"/>
                </a:lnTo>
                <a:cubicBezTo>
                  <a:pt x="21135" y="30659"/>
                  <a:pt x="21483" y="29209"/>
                  <a:pt x="21500" y="27796"/>
                </a:cubicBezTo>
                <a:cubicBezTo>
                  <a:pt x="21505" y="27248"/>
                  <a:pt x="21425" y="26716"/>
                  <a:pt x="21425" y="26174"/>
                </a:cubicBezTo>
                <a:cubicBezTo>
                  <a:pt x="21390" y="26178"/>
                  <a:pt x="21355" y="26179"/>
                  <a:pt x="21320" y="26179"/>
                </a:cubicBezTo>
                <a:cubicBezTo>
                  <a:pt x="20888" y="26179"/>
                  <a:pt x="20566" y="25875"/>
                  <a:pt x="20705" y="25556"/>
                </a:cubicBezTo>
                <a:cubicBezTo>
                  <a:pt x="20965" y="24964"/>
                  <a:pt x="20651" y="24247"/>
                  <a:pt x="21159" y="23747"/>
                </a:cubicBezTo>
                <a:lnTo>
                  <a:pt x="21159" y="23747"/>
                </a:lnTo>
                <a:cubicBezTo>
                  <a:pt x="21253" y="23493"/>
                  <a:pt x="21476" y="23483"/>
                  <a:pt x="21694" y="23466"/>
                </a:cubicBezTo>
                <a:cubicBezTo>
                  <a:pt x="21790" y="23218"/>
                  <a:pt x="22016" y="23218"/>
                  <a:pt x="22231" y="23203"/>
                </a:cubicBezTo>
                <a:cubicBezTo>
                  <a:pt x="22328" y="22950"/>
                  <a:pt x="22559" y="22950"/>
                  <a:pt x="22773" y="22935"/>
                </a:cubicBezTo>
                <a:cubicBezTo>
                  <a:pt x="22951" y="22757"/>
                  <a:pt x="23127" y="22585"/>
                  <a:pt x="23300" y="22407"/>
                </a:cubicBezTo>
                <a:cubicBezTo>
                  <a:pt x="23305" y="21301"/>
                  <a:pt x="23332" y="20200"/>
                  <a:pt x="23300" y="19093"/>
                </a:cubicBezTo>
                <a:cubicBezTo>
                  <a:pt x="23283" y="18524"/>
                  <a:pt x="23402" y="18068"/>
                  <a:pt x="23853" y="17681"/>
                </a:cubicBezTo>
                <a:cubicBezTo>
                  <a:pt x="23896" y="17649"/>
                  <a:pt x="23933" y="17610"/>
                  <a:pt x="23977" y="17578"/>
                </a:cubicBezTo>
                <a:cubicBezTo>
                  <a:pt x="24094" y="17545"/>
                  <a:pt x="24235" y="17525"/>
                  <a:pt x="24391" y="17525"/>
                </a:cubicBezTo>
                <a:cubicBezTo>
                  <a:pt x="24513" y="17525"/>
                  <a:pt x="24649" y="17540"/>
                  <a:pt x="24793" y="17567"/>
                </a:cubicBezTo>
                <a:cubicBezTo>
                  <a:pt x="25507" y="16923"/>
                  <a:pt x="26201" y="16246"/>
                  <a:pt x="26878" y="15591"/>
                </a:cubicBezTo>
                <a:cubicBezTo>
                  <a:pt x="29177" y="13350"/>
                  <a:pt x="31353" y="11239"/>
                  <a:pt x="34361" y="10127"/>
                </a:cubicBezTo>
                <a:cubicBezTo>
                  <a:pt x="34763" y="9977"/>
                  <a:pt x="35097" y="9719"/>
                  <a:pt x="35425" y="9467"/>
                </a:cubicBezTo>
                <a:cubicBezTo>
                  <a:pt x="35559" y="9365"/>
                  <a:pt x="35698" y="9256"/>
                  <a:pt x="35844" y="9155"/>
                </a:cubicBezTo>
                <a:cubicBezTo>
                  <a:pt x="35988" y="9058"/>
                  <a:pt x="36075" y="8892"/>
                  <a:pt x="36075" y="8714"/>
                </a:cubicBezTo>
                <a:cubicBezTo>
                  <a:pt x="36075" y="8537"/>
                  <a:pt x="35988" y="8371"/>
                  <a:pt x="35839" y="8274"/>
                </a:cubicBezTo>
                <a:cubicBezTo>
                  <a:pt x="35623" y="8128"/>
                  <a:pt x="35398" y="8053"/>
                  <a:pt x="35162" y="8053"/>
                </a:cubicBezTo>
                <a:cubicBezTo>
                  <a:pt x="34785" y="8053"/>
                  <a:pt x="34500" y="8242"/>
                  <a:pt x="34292" y="8381"/>
                </a:cubicBezTo>
                <a:cubicBezTo>
                  <a:pt x="34259" y="8403"/>
                  <a:pt x="34216" y="8430"/>
                  <a:pt x="34178" y="8456"/>
                </a:cubicBezTo>
                <a:cubicBezTo>
                  <a:pt x="33474" y="7817"/>
                  <a:pt x="32685" y="7731"/>
                  <a:pt x="31998" y="7731"/>
                </a:cubicBezTo>
                <a:cubicBezTo>
                  <a:pt x="31852" y="7731"/>
                  <a:pt x="31708" y="7731"/>
                  <a:pt x="31562" y="7736"/>
                </a:cubicBezTo>
                <a:cubicBezTo>
                  <a:pt x="31428" y="7741"/>
                  <a:pt x="31289" y="7741"/>
                  <a:pt x="31153" y="7741"/>
                </a:cubicBezTo>
                <a:cubicBezTo>
                  <a:pt x="31031" y="7741"/>
                  <a:pt x="30902" y="7741"/>
                  <a:pt x="30778" y="7731"/>
                </a:cubicBezTo>
                <a:cubicBezTo>
                  <a:pt x="30746" y="7726"/>
                  <a:pt x="30709" y="7726"/>
                  <a:pt x="30670" y="7726"/>
                </a:cubicBezTo>
                <a:cubicBezTo>
                  <a:pt x="30558" y="7726"/>
                  <a:pt x="30444" y="7741"/>
                  <a:pt x="30348" y="7753"/>
                </a:cubicBezTo>
                <a:cubicBezTo>
                  <a:pt x="30290" y="7758"/>
                  <a:pt x="30235" y="7769"/>
                  <a:pt x="30181" y="7769"/>
                </a:cubicBezTo>
                <a:cubicBezTo>
                  <a:pt x="29935" y="7328"/>
                  <a:pt x="29613" y="7102"/>
                  <a:pt x="29219" y="7102"/>
                </a:cubicBezTo>
                <a:cubicBezTo>
                  <a:pt x="28892" y="7102"/>
                  <a:pt x="28624" y="7263"/>
                  <a:pt x="28388" y="7404"/>
                </a:cubicBezTo>
                <a:cubicBezTo>
                  <a:pt x="28339" y="7436"/>
                  <a:pt x="28285" y="7468"/>
                  <a:pt x="28237" y="7495"/>
                </a:cubicBezTo>
                <a:lnTo>
                  <a:pt x="28205" y="7511"/>
                </a:lnTo>
                <a:cubicBezTo>
                  <a:pt x="27340" y="7994"/>
                  <a:pt x="26813" y="8284"/>
                  <a:pt x="26459" y="8284"/>
                </a:cubicBezTo>
                <a:cubicBezTo>
                  <a:pt x="26061" y="8284"/>
                  <a:pt x="25545" y="7897"/>
                  <a:pt x="24525" y="7129"/>
                </a:cubicBezTo>
                <a:lnTo>
                  <a:pt x="24277" y="6941"/>
                </a:lnTo>
                <a:cubicBezTo>
                  <a:pt x="24235" y="6909"/>
                  <a:pt x="24191" y="6871"/>
                  <a:pt x="24154" y="6834"/>
                </a:cubicBezTo>
                <a:cubicBezTo>
                  <a:pt x="23987" y="6678"/>
                  <a:pt x="23756" y="6464"/>
                  <a:pt x="23417" y="6464"/>
                </a:cubicBezTo>
                <a:cubicBezTo>
                  <a:pt x="23144" y="6464"/>
                  <a:pt x="22902" y="6598"/>
                  <a:pt x="22693" y="6866"/>
                </a:cubicBezTo>
                <a:cubicBezTo>
                  <a:pt x="22612" y="6963"/>
                  <a:pt x="22554" y="7022"/>
                  <a:pt x="22515" y="7059"/>
                </a:cubicBezTo>
                <a:cubicBezTo>
                  <a:pt x="22467" y="6995"/>
                  <a:pt x="22392" y="6883"/>
                  <a:pt x="22279" y="6689"/>
                </a:cubicBezTo>
                <a:cubicBezTo>
                  <a:pt x="21587" y="5464"/>
                  <a:pt x="20280" y="4706"/>
                  <a:pt x="18879" y="4706"/>
                </a:cubicBezTo>
                <a:cubicBezTo>
                  <a:pt x="18250" y="4706"/>
                  <a:pt x="17622" y="4862"/>
                  <a:pt x="17074" y="5163"/>
                </a:cubicBezTo>
                <a:cubicBezTo>
                  <a:pt x="16832" y="5297"/>
                  <a:pt x="16596" y="5373"/>
                  <a:pt x="16423" y="5373"/>
                </a:cubicBezTo>
                <a:cubicBezTo>
                  <a:pt x="16370" y="5373"/>
                  <a:pt x="16326" y="5361"/>
                  <a:pt x="16294" y="5351"/>
                </a:cubicBezTo>
                <a:cubicBezTo>
                  <a:pt x="15215" y="4840"/>
                  <a:pt x="14087" y="4659"/>
                  <a:pt x="12996" y="4476"/>
                </a:cubicBezTo>
                <a:cubicBezTo>
                  <a:pt x="12808" y="4443"/>
                  <a:pt x="12619" y="4411"/>
                  <a:pt x="12432" y="4379"/>
                </a:cubicBezTo>
                <a:cubicBezTo>
                  <a:pt x="12222" y="4347"/>
                  <a:pt x="11981" y="4213"/>
                  <a:pt x="11910" y="4099"/>
                </a:cubicBezTo>
                <a:cubicBezTo>
                  <a:pt x="11900" y="4084"/>
                  <a:pt x="11890" y="4062"/>
                  <a:pt x="11910" y="4002"/>
                </a:cubicBezTo>
                <a:cubicBezTo>
                  <a:pt x="12136" y="3315"/>
                  <a:pt x="11975" y="2730"/>
                  <a:pt x="11835" y="2214"/>
                </a:cubicBezTo>
                <a:cubicBezTo>
                  <a:pt x="11766" y="1956"/>
                  <a:pt x="11701" y="1714"/>
                  <a:pt x="11696" y="1483"/>
                </a:cubicBezTo>
                <a:cubicBezTo>
                  <a:pt x="11659" y="581"/>
                  <a:pt x="11104" y="0"/>
                  <a:pt x="10288"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373;p28">
            <a:extLst>
              <a:ext uri="{FF2B5EF4-FFF2-40B4-BE49-F238E27FC236}">
                <a16:creationId xmlns:a16="http://schemas.microsoft.com/office/drawing/2014/main" id="{C4406551-9739-B7CB-0BAE-F08B7DA2530A}"/>
              </a:ext>
            </a:extLst>
          </p:cNvPr>
          <p:cNvSpPr/>
          <p:nvPr/>
        </p:nvSpPr>
        <p:spPr>
          <a:xfrm>
            <a:off x="7268279" y="3876515"/>
            <a:ext cx="4890" cy="4246"/>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374;p28">
            <a:extLst>
              <a:ext uri="{FF2B5EF4-FFF2-40B4-BE49-F238E27FC236}">
                <a16:creationId xmlns:a16="http://schemas.microsoft.com/office/drawing/2014/main" id="{AE06F7B5-336B-9DC1-8540-16480AB0275F}"/>
              </a:ext>
            </a:extLst>
          </p:cNvPr>
          <p:cNvSpPr/>
          <p:nvPr/>
        </p:nvSpPr>
        <p:spPr>
          <a:xfrm>
            <a:off x="2662399" y="2669552"/>
            <a:ext cx="1020272" cy="1564534"/>
          </a:xfrm>
          <a:custGeom>
            <a:avLst/>
            <a:gdLst/>
            <a:ahLst/>
            <a:cxnLst/>
            <a:rect l="l" t="t" r="r" b="b"/>
            <a:pathLst>
              <a:path w="34845" h="53433" extrusionOk="0">
                <a:moveTo>
                  <a:pt x="5458" y="1"/>
                </a:moveTo>
                <a:cubicBezTo>
                  <a:pt x="5324" y="33"/>
                  <a:pt x="5205" y="87"/>
                  <a:pt x="5108" y="151"/>
                </a:cubicBezTo>
                <a:cubicBezTo>
                  <a:pt x="4937" y="269"/>
                  <a:pt x="4818" y="425"/>
                  <a:pt x="4727" y="598"/>
                </a:cubicBezTo>
                <a:cubicBezTo>
                  <a:pt x="4808" y="828"/>
                  <a:pt x="4786" y="1134"/>
                  <a:pt x="4674" y="1558"/>
                </a:cubicBezTo>
                <a:cubicBezTo>
                  <a:pt x="3132" y="7548"/>
                  <a:pt x="1687" y="13566"/>
                  <a:pt x="161" y="19561"/>
                </a:cubicBezTo>
                <a:cubicBezTo>
                  <a:pt x="43" y="20034"/>
                  <a:pt x="0" y="20431"/>
                  <a:pt x="129" y="20759"/>
                </a:cubicBezTo>
                <a:cubicBezTo>
                  <a:pt x="134" y="20786"/>
                  <a:pt x="129" y="20801"/>
                  <a:pt x="139" y="20828"/>
                </a:cubicBezTo>
                <a:cubicBezTo>
                  <a:pt x="1875" y="25830"/>
                  <a:pt x="5604" y="30719"/>
                  <a:pt x="8659" y="35011"/>
                </a:cubicBezTo>
                <a:cubicBezTo>
                  <a:pt x="10422" y="37488"/>
                  <a:pt x="12539" y="39696"/>
                  <a:pt x="14381" y="42114"/>
                </a:cubicBezTo>
                <a:cubicBezTo>
                  <a:pt x="16035" y="44279"/>
                  <a:pt x="17255" y="46706"/>
                  <a:pt x="19045" y="48780"/>
                </a:cubicBezTo>
                <a:cubicBezTo>
                  <a:pt x="19055" y="48796"/>
                  <a:pt x="19071" y="48801"/>
                  <a:pt x="19087" y="48812"/>
                </a:cubicBezTo>
                <a:cubicBezTo>
                  <a:pt x="19174" y="48957"/>
                  <a:pt x="19291" y="49086"/>
                  <a:pt x="19464" y="49173"/>
                </a:cubicBezTo>
                <a:cubicBezTo>
                  <a:pt x="19539" y="49511"/>
                  <a:pt x="19678" y="49801"/>
                  <a:pt x="20000" y="49979"/>
                </a:cubicBezTo>
                <a:cubicBezTo>
                  <a:pt x="20081" y="50306"/>
                  <a:pt x="20221" y="50596"/>
                  <a:pt x="20528" y="50773"/>
                </a:cubicBezTo>
                <a:cubicBezTo>
                  <a:pt x="20533" y="51068"/>
                  <a:pt x="20769" y="51122"/>
                  <a:pt x="20984" y="51197"/>
                </a:cubicBezTo>
                <a:cubicBezTo>
                  <a:pt x="21252" y="51429"/>
                  <a:pt x="21462" y="51708"/>
                  <a:pt x="21623" y="52009"/>
                </a:cubicBezTo>
                <a:cubicBezTo>
                  <a:pt x="21720" y="52191"/>
                  <a:pt x="21795" y="52385"/>
                  <a:pt x="21859" y="52590"/>
                </a:cubicBezTo>
                <a:cubicBezTo>
                  <a:pt x="21869" y="52755"/>
                  <a:pt x="21879" y="52922"/>
                  <a:pt x="22076" y="52922"/>
                </a:cubicBezTo>
                <a:cubicBezTo>
                  <a:pt x="22095" y="52922"/>
                  <a:pt x="22116" y="52920"/>
                  <a:pt x="22139" y="52917"/>
                </a:cubicBezTo>
                <a:cubicBezTo>
                  <a:pt x="22192" y="53088"/>
                  <a:pt x="22236" y="53260"/>
                  <a:pt x="22268" y="53433"/>
                </a:cubicBezTo>
                <a:cubicBezTo>
                  <a:pt x="22311" y="53428"/>
                  <a:pt x="22348" y="53416"/>
                  <a:pt x="22385" y="53401"/>
                </a:cubicBezTo>
                <a:cubicBezTo>
                  <a:pt x="22385" y="53395"/>
                  <a:pt x="22385" y="53395"/>
                  <a:pt x="22391" y="53395"/>
                </a:cubicBezTo>
                <a:cubicBezTo>
                  <a:pt x="22547" y="53363"/>
                  <a:pt x="22687" y="53309"/>
                  <a:pt x="22816" y="53239"/>
                </a:cubicBezTo>
                <a:cubicBezTo>
                  <a:pt x="22993" y="52401"/>
                  <a:pt x="23213" y="51563"/>
                  <a:pt x="23272" y="50714"/>
                </a:cubicBezTo>
                <a:cubicBezTo>
                  <a:pt x="23251" y="50569"/>
                  <a:pt x="23256" y="50423"/>
                  <a:pt x="23288" y="50262"/>
                </a:cubicBezTo>
                <a:cubicBezTo>
                  <a:pt x="23288" y="50069"/>
                  <a:pt x="23278" y="49875"/>
                  <a:pt x="23256" y="49682"/>
                </a:cubicBezTo>
                <a:cubicBezTo>
                  <a:pt x="23116" y="48517"/>
                  <a:pt x="23664" y="47259"/>
                  <a:pt x="23127" y="46051"/>
                </a:cubicBezTo>
                <a:lnTo>
                  <a:pt x="23127" y="46051"/>
                </a:lnTo>
                <a:cubicBezTo>
                  <a:pt x="23159" y="46053"/>
                  <a:pt x="23192" y="46053"/>
                  <a:pt x="23224" y="46053"/>
                </a:cubicBezTo>
                <a:cubicBezTo>
                  <a:pt x="23662" y="46053"/>
                  <a:pt x="24123" y="45937"/>
                  <a:pt x="24559" y="45937"/>
                </a:cubicBezTo>
                <a:cubicBezTo>
                  <a:pt x="24576" y="45937"/>
                  <a:pt x="24593" y="45938"/>
                  <a:pt x="24610" y="45938"/>
                </a:cubicBezTo>
                <a:cubicBezTo>
                  <a:pt x="24787" y="45943"/>
                  <a:pt x="24964" y="45970"/>
                  <a:pt x="25137" y="46029"/>
                </a:cubicBezTo>
                <a:cubicBezTo>
                  <a:pt x="25249" y="46072"/>
                  <a:pt x="25362" y="46131"/>
                  <a:pt x="25464" y="46213"/>
                </a:cubicBezTo>
                <a:cubicBezTo>
                  <a:pt x="25626" y="46330"/>
                  <a:pt x="25775" y="46503"/>
                  <a:pt x="25910" y="46739"/>
                </a:cubicBezTo>
                <a:cubicBezTo>
                  <a:pt x="26004" y="46899"/>
                  <a:pt x="26086" y="46968"/>
                  <a:pt x="26164" y="46968"/>
                </a:cubicBezTo>
                <a:cubicBezTo>
                  <a:pt x="26301" y="46968"/>
                  <a:pt x="26425" y="46755"/>
                  <a:pt x="26576" y="46443"/>
                </a:cubicBezTo>
                <a:cubicBezTo>
                  <a:pt x="26716" y="46158"/>
                  <a:pt x="26807" y="45863"/>
                  <a:pt x="26883" y="45563"/>
                </a:cubicBezTo>
                <a:cubicBezTo>
                  <a:pt x="26947" y="45310"/>
                  <a:pt x="26995" y="45047"/>
                  <a:pt x="27049" y="44789"/>
                </a:cubicBezTo>
                <a:cubicBezTo>
                  <a:pt x="27076" y="44665"/>
                  <a:pt x="27097" y="44547"/>
                  <a:pt x="27129" y="44428"/>
                </a:cubicBezTo>
                <a:cubicBezTo>
                  <a:pt x="27253" y="43902"/>
                  <a:pt x="27425" y="43397"/>
                  <a:pt x="27785" y="42957"/>
                </a:cubicBezTo>
                <a:cubicBezTo>
                  <a:pt x="27817" y="42898"/>
                  <a:pt x="27833" y="42838"/>
                  <a:pt x="27828" y="42791"/>
                </a:cubicBezTo>
                <a:cubicBezTo>
                  <a:pt x="27994" y="42189"/>
                  <a:pt x="28113" y="41791"/>
                  <a:pt x="28263" y="41539"/>
                </a:cubicBezTo>
                <a:cubicBezTo>
                  <a:pt x="28313" y="41382"/>
                  <a:pt x="28364" y="41224"/>
                  <a:pt x="28410" y="41062"/>
                </a:cubicBezTo>
                <a:lnTo>
                  <a:pt x="28410" y="41062"/>
                </a:lnTo>
                <a:cubicBezTo>
                  <a:pt x="28415" y="41068"/>
                  <a:pt x="28420" y="41071"/>
                  <a:pt x="28423" y="41071"/>
                </a:cubicBezTo>
                <a:cubicBezTo>
                  <a:pt x="28427" y="41071"/>
                  <a:pt x="28428" y="41062"/>
                  <a:pt x="28418" y="41033"/>
                </a:cubicBezTo>
                <a:cubicBezTo>
                  <a:pt x="29203" y="38192"/>
                  <a:pt x="29166" y="34683"/>
                  <a:pt x="29751" y="31799"/>
                </a:cubicBezTo>
                <a:cubicBezTo>
                  <a:pt x="31373" y="23767"/>
                  <a:pt x="32878" y="15703"/>
                  <a:pt x="34468" y="7667"/>
                </a:cubicBezTo>
                <a:cubicBezTo>
                  <a:pt x="34537" y="7323"/>
                  <a:pt x="34543" y="7082"/>
                  <a:pt x="34457" y="6898"/>
                </a:cubicBezTo>
                <a:cubicBezTo>
                  <a:pt x="34549" y="6742"/>
                  <a:pt x="34671" y="6598"/>
                  <a:pt x="34844" y="6496"/>
                </a:cubicBezTo>
                <a:cubicBezTo>
                  <a:pt x="34817" y="6458"/>
                  <a:pt x="34785" y="6425"/>
                  <a:pt x="34753" y="6393"/>
                </a:cubicBezTo>
                <a:cubicBezTo>
                  <a:pt x="30250" y="5512"/>
                  <a:pt x="25743" y="4647"/>
                  <a:pt x="21237" y="3789"/>
                </a:cubicBezTo>
                <a:cubicBezTo>
                  <a:pt x="20747" y="3697"/>
                  <a:pt x="20479" y="3536"/>
                  <a:pt x="20350" y="3299"/>
                </a:cubicBezTo>
                <a:cubicBezTo>
                  <a:pt x="20151" y="3251"/>
                  <a:pt x="19952" y="3214"/>
                  <a:pt x="19747" y="3165"/>
                </a:cubicBezTo>
                <a:cubicBezTo>
                  <a:pt x="19710" y="3159"/>
                  <a:pt x="19673" y="3149"/>
                  <a:pt x="19635" y="3144"/>
                </a:cubicBezTo>
                <a:cubicBezTo>
                  <a:pt x="19507" y="3239"/>
                  <a:pt x="19349" y="3280"/>
                  <a:pt x="19154" y="3280"/>
                </a:cubicBezTo>
                <a:cubicBezTo>
                  <a:pt x="18998" y="3280"/>
                  <a:pt x="18817" y="3254"/>
                  <a:pt x="18609" y="3208"/>
                </a:cubicBezTo>
                <a:cubicBezTo>
                  <a:pt x="14210" y="2209"/>
                  <a:pt x="9826" y="1129"/>
                  <a:pt x="5458" y="1"/>
                </a:cubicBezTo>
                <a:close/>
              </a:path>
            </a:pathLst>
          </a:custGeom>
          <a:solidFill>
            <a:schemeClr val="accent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375;p28">
            <a:extLst>
              <a:ext uri="{FF2B5EF4-FFF2-40B4-BE49-F238E27FC236}">
                <a16:creationId xmlns:a16="http://schemas.microsoft.com/office/drawing/2014/main" id="{16C8F8D3-A8F2-D954-6B45-6138DFFF85EF}"/>
              </a:ext>
            </a:extLst>
          </p:cNvPr>
          <p:cNvSpPr/>
          <p:nvPr/>
        </p:nvSpPr>
        <p:spPr>
          <a:xfrm>
            <a:off x="7635424" y="4437292"/>
            <a:ext cx="606893" cy="839203"/>
          </a:xfrm>
          <a:custGeom>
            <a:avLst/>
            <a:gdLst/>
            <a:ahLst/>
            <a:cxnLst/>
            <a:rect l="l" t="t" r="r" b="b"/>
            <a:pathLst>
              <a:path w="20727" h="28661" extrusionOk="0">
                <a:moveTo>
                  <a:pt x="14022" y="0"/>
                </a:moveTo>
                <a:cubicBezTo>
                  <a:pt x="9509" y="506"/>
                  <a:pt x="4991" y="903"/>
                  <a:pt x="467" y="1262"/>
                </a:cubicBezTo>
                <a:cubicBezTo>
                  <a:pt x="397" y="1300"/>
                  <a:pt x="344" y="1349"/>
                  <a:pt x="290" y="1397"/>
                </a:cubicBezTo>
                <a:cubicBezTo>
                  <a:pt x="317" y="1418"/>
                  <a:pt x="349" y="1440"/>
                  <a:pt x="377" y="1467"/>
                </a:cubicBezTo>
                <a:cubicBezTo>
                  <a:pt x="484" y="1574"/>
                  <a:pt x="558" y="1698"/>
                  <a:pt x="612" y="1827"/>
                </a:cubicBezTo>
                <a:cubicBezTo>
                  <a:pt x="473" y="1999"/>
                  <a:pt x="446" y="2251"/>
                  <a:pt x="451" y="2601"/>
                </a:cubicBezTo>
                <a:cubicBezTo>
                  <a:pt x="478" y="5571"/>
                  <a:pt x="456" y="8542"/>
                  <a:pt x="456" y="11513"/>
                </a:cubicBezTo>
                <a:cubicBezTo>
                  <a:pt x="489" y="12184"/>
                  <a:pt x="521" y="12856"/>
                  <a:pt x="521" y="13528"/>
                </a:cubicBezTo>
                <a:cubicBezTo>
                  <a:pt x="521" y="14199"/>
                  <a:pt x="489" y="14870"/>
                  <a:pt x="402" y="15542"/>
                </a:cubicBezTo>
                <a:cubicBezTo>
                  <a:pt x="258" y="18641"/>
                  <a:pt x="0" y="21742"/>
                  <a:pt x="451" y="24842"/>
                </a:cubicBezTo>
                <a:cubicBezTo>
                  <a:pt x="640" y="26114"/>
                  <a:pt x="833" y="27388"/>
                  <a:pt x="1010" y="28661"/>
                </a:cubicBezTo>
                <a:cubicBezTo>
                  <a:pt x="1015" y="28661"/>
                  <a:pt x="1015" y="28655"/>
                  <a:pt x="1021" y="28655"/>
                </a:cubicBezTo>
                <a:cubicBezTo>
                  <a:pt x="1074" y="28650"/>
                  <a:pt x="1128" y="28645"/>
                  <a:pt x="1176" y="28640"/>
                </a:cubicBezTo>
                <a:cubicBezTo>
                  <a:pt x="3561" y="28338"/>
                  <a:pt x="5953" y="27899"/>
                  <a:pt x="8354" y="27817"/>
                </a:cubicBezTo>
                <a:cubicBezTo>
                  <a:pt x="9202" y="27790"/>
                  <a:pt x="10047" y="27790"/>
                  <a:pt x="10890" y="27748"/>
                </a:cubicBezTo>
                <a:cubicBezTo>
                  <a:pt x="11502" y="27673"/>
                  <a:pt x="12109" y="27602"/>
                  <a:pt x="12722" y="27532"/>
                </a:cubicBezTo>
                <a:cubicBezTo>
                  <a:pt x="13323" y="27468"/>
                  <a:pt x="13930" y="27403"/>
                  <a:pt x="14537" y="27334"/>
                </a:cubicBezTo>
                <a:cubicBezTo>
                  <a:pt x="14892" y="27269"/>
                  <a:pt x="15241" y="27210"/>
                  <a:pt x="15606" y="27210"/>
                </a:cubicBezTo>
                <a:cubicBezTo>
                  <a:pt x="15616" y="27210"/>
                  <a:pt x="15628" y="27215"/>
                  <a:pt x="15638" y="27215"/>
                </a:cubicBezTo>
                <a:cubicBezTo>
                  <a:pt x="17186" y="27049"/>
                  <a:pt x="18733" y="26883"/>
                  <a:pt x="20280" y="26711"/>
                </a:cubicBezTo>
                <a:cubicBezTo>
                  <a:pt x="20344" y="26699"/>
                  <a:pt x="20414" y="26694"/>
                  <a:pt x="20484" y="26684"/>
                </a:cubicBezTo>
                <a:cubicBezTo>
                  <a:pt x="20570" y="26674"/>
                  <a:pt x="20645" y="26533"/>
                  <a:pt x="20726" y="26448"/>
                </a:cubicBezTo>
                <a:cubicBezTo>
                  <a:pt x="20409" y="26275"/>
                  <a:pt x="20307" y="25958"/>
                  <a:pt x="20205" y="25642"/>
                </a:cubicBezTo>
                <a:cubicBezTo>
                  <a:pt x="19539" y="24820"/>
                  <a:pt x="20484" y="23831"/>
                  <a:pt x="19947" y="22993"/>
                </a:cubicBezTo>
                <a:cubicBezTo>
                  <a:pt x="19678" y="22896"/>
                  <a:pt x="19684" y="22660"/>
                  <a:pt x="19667" y="22434"/>
                </a:cubicBezTo>
                <a:lnTo>
                  <a:pt x="19678" y="22434"/>
                </a:lnTo>
                <a:cubicBezTo>
                  <a:pt x="19072" y="21226"/>
                  <a:pt x="19608" y="20103"/>
                  <a:pt x="19952" y="18964"/>
                </a:cubicBezTo>
                <a:lnTo>
                  <a:pt x="19952" y="18964"/>
                </a:lnTo>
                <a:cubicBezTo>
                  <a:pt x="19947" y="18970"/>
                  <a:pt x="19942" y="18970"/>
                  <a:pt x="19936" y="18975"/>
                </a:cubicBezTo>
                <a:cubicBezTo>
                  <a:pt x="19947" y="18884"/>
                  <a:pt x="19958" y="18792"/>
                  <a:pt x="19968" y="18695"/>
                </a:cubicBezTo>
                <a:cubicBezTo>
                  <a:pt x="19910" y="18298"/>
                  <a:pt x="19856" y="17900"/>
                  <a:pt x="19802" y="17503"/>
                </a:cubicBezTo>
                <a:lnTo>
                  <a:pt x="19802" y="17498"/>
                </a:lnTo>
                <a:cubicBezTo>
                  <a:pt x="20054" y="17024"/>
                  <a:pt x="19291" y="16982"/>
                  <a:pt x="19399" y="16573"/>
                </a:cubicBezTo>
                <a:cubicBezTo>
                  <a:pt x="18658" y="16149"/>
                  <a:pt x="18711" y="15386"/>
                  <a:pt x="18599" y="14693"/>
                </a:cubicBezTo>
                <a:lnTo>
                  <a:pt x="18599" y="14693"/>
                </a:lnTo>
                <a:cubicBezTo>
                  <a:pt x="18604" y="14693"/>
                  <a:pt x="18609" y="14698"/>
                  <a:pt x="18609" y="14698"/>
                </a:cubicBezTo>
                <a:cubicBezTo>
                  <a:pt x="17481" y="12410"/>
                  <a:pt x="17057" y="9885"/>
                  <a:pt x="16251" y="7489"/>
                </a:cubicBezTo>
                <a:cubicBezTo>
                  <a:pt x="15564" y="5448"/>
                  <a:pt x="14956" y="3374"/>
                  <a:pt x="14381" y="1295"/>
                </a:cubicBezTo>
                <a:cubicBezTo>
                  <a:pt x="14301" y="999"/>
                  <a:pt x="14205" y="796"/>
                  <a:pt x="14069" y="655"/>
                </a:cubicBezTo>
                <a:cubicBezTo>
                  <a:pt x="14086" y="494"/>
                  <a:pt x="14129" y="339"/>
                  <a:pt x="14225" y="194"/>
                </a:cubicBezTo>
                <a:cubicBezTo>
                  <a:pt x="14242" y="172"/>
                  <a:pt x="14257" y="151"/>
                  <a:pt x="14274" y="129"/>
                </a:cubicBezTo>
                <a:cubicBezTo>
                  <a:pt x="14205" y="75"/>
                  <a:pt x="14113" y="38"/>
                  <a:pt x="14022" y="0"/>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376;p28">
            <a:extLst>
              <a:ext uri="{FF2B5EF4-FFF2-40B4-BE49-F238E27FC236}">
                <a16:creationId xmlns:a16="http://schemas.microsoft.com/office/drawing/2014/main" id="{961203E0-28D8-C8F9-9CB5-80A2BD767095}"/>
              </a:ext>
            </a:extLst>
          </p:cNvPr>
          <p:cNvSpPr/>
          <p:nvPr/>
        </p:nvSpPr>
        <p:spPr>
          <a:xfrm>
            <a:off x="7666081" y="5190557"/>
            <a:ext cx="1611266" cy="1101320"/>
          </a:xfrm>
          <a:custGeom>
            <a:avLst/>
            <a:gdLst/>
            <a:ahLst/>
            <a:cxnLst/>
            <a:rect l="l" t="t" r="r" b="b"/>
            <a:pathLst>
              <a:path w="55029" h="37613" extrusionOk="0">
                <a:moveTo>
                  <a:pt x="38118" y="1"/>
                </a:moveTo>
                <a:cubicBezTo>
                  <a:pt x="37965" y="1"/>
                  <a:pt x="37813" y="53"/>
                  <a:pt x="37660" y="174"/>
                </a:cubicBezTo>
                <a:cubicBezTo>
                  <a:pt x="37423" y="968"/>
                  <a:pt x="37977" y="1699"/>
                  <a:pt x="37859" y="2483"/>
                </a:cubicBezTo>
                <a:cubicBezTo>
                  <a:pt x="37826" y="2682"/>
                  <a:pt x="37923" y="2951"/>
                  <a:pt x="37864" y="3133"/>
                </a:cubicBezTo>
                <a:cubicBezTo>
                  <a:pt x="37789" y="3209"/>
                  <a:pt x="37692" y="3289"/>
                  <a:pt x="37558" y="3348"/>
                </a:cubicBezTo>
                <a:cubicBezTo>
                  <a:pt x="37517" y="3356"/>
                  <a:pt x="37477" y="3359"/>
                  <a:pt x="37438" y="3359"/>
                </a:cubicBezTo>
                <a:cubicBezTo>
                  <a:pt x="37154" y="3359"/>
                  <a:pt x="36910" y="3175"/>
                  <a:pt x="36773" y="2855"/>
                </a:cubicBezTo>
                <a:cubicBezTo>
                  <a:pt x="36346" y="2394"/>
                  <a:pt x="35910" y="2183"/>
                  <a:pt x="35261" y="2183"/>
                </a:cubicBezTo>
                <a:cubicBezTo>
                  <a:pt x="35159" y="2183"/>
                  <a:pt x="35053" y="2188"/>
                  <a:pt x="34941" y="2198"/>
                </a:cubicBezTo>
                <a:cubicBezTo>
                  <a:pt x="30611" y="2580"/>
                  <a:pt x="26277" y="2833"/>
                  <a:pt x="21935" y="3096"/>
                </a:cubicBezTo>
                <a:cubicBezTo>
                  <a:pt x="21724" y="3109"/>
                  <a:pt x="21483" y="3162"/>
                  <a:pt x="21256" y="3162"/>
                </a:cubicBezTo>
                <a:cubicBezTo>
                  <a:pt x="20939" y="3162"/>
                  <a:pt x="20648" y="3060"/>
                  <a:pt x="20495" y="2607"/>
                </a:cubicBezTo>
                <a:cubicBezTo>
                  <a:pt x="20044" y="2527"/>
                  <a:pt x="20275" y="1979"/>
                  <a:pt x="19974" y="1796"/>
                </a:cubicBezTo>
                <a:lnTo>
                  <a:pt x="19974" y="1806"/>
                </a:lnTo>
                <a:lnTo>
                  <a:pt x="19952" y="1786"/>
                </a:lnTo>
                <a:lnTo>
                  <a:pt x="19964" y="1786"/>
                </a:lnTo>
                <a:cubicBezTo>
                  <a:pt x="19830" y="1528"/>
                  <a:pt x="19657" y="1404"/>
                  <a:pt x="19464" y="1355"/>
                </a:cubicBezTo>
                <a:cubicBezTo>
                  <a:pt x="19469" y="1307"/>
                  <a:pt x="19475" y="1248"/>
                  <a:pt x="19475" y="1216"/>
                </a:cubicBezTo>
                <a:cubicBezTo>
                  <a:pt x="19384" y="1173"/>
                  <a:pt x="19303" y="1102"/>
                  <a:pt x="19250" y="1012"/>
                </a:cubicBezTo>
                <a:lnTo>
                  <a:pt x="19233" y="985"/>
                </a:lnTo>
                <a:cubicBezTo>
                  <a:pt x="17686" y="1157"/>
                  <a:pt x="16139" y="1323"/>
                  <a:pt x="14591" y="1489"/>
                </a:cubicBezTo>
                <a:cubicBezTo>
                  <a:pt x="14581" y="1489"/>
                  <a:pt x="14569" y="1484"/>
                  <a:pt x="14559" y="1484"/>
                </a:cubicBezTo>
                <a:cubicBezTo>
                  <a:pt x="14194" y="1484"/>
                  <a:pt x="13845" y="1543"/>
                  <a:pt x="13490" y="1608"/>
                </a:cubicBezTo>
                <a:cubicBezTo>
                  <a:pt x="12883" y="1677"/>
                  <a:pt x="12276" y="1742"/>
                  <a:pt x="11675" y="1806"/>
                </a:cubicBezTo>
                <a:cubicBezTo>
                  <a:pt x="11062" y="1876"/>
                  <a:pt x="10455" y="1947"/>
                  <a:pt x="9843" y="2022"/>
                </a:cubicBezTo>
                <a:cubicBezTo>
                  <a:pt x="9000" y="2064"/>
                  <a:pt x="8155" y="2064"/>
                  <a:pt x="7307" y="2091"/>
                </a:cubicBezTo>
                <a:cubicBezTo>
                  <a:pt x="4906" y="2173"/>
                  <a:pt x="2514" y="2612"/>
                  <a:pt x="129" y="2914"/>
                </a:cubicBezTo>
                <a:cubicBezTo>
                  <a:pt x="141" y="3011"/>
                  <a:pt x="151" y="3101"/>
                  <a:pt x="168" y="3198"/>
                </a:cubicBezTo>
                <a:cubicBezTo>
                  <a:pt x="108" y="3209"/>
                  <a:pt x="54" y="3214"/>
                  <a:pt x="0" y="3219"/>
                </a:cubicBezTo>
                <a:cubicBezTo>
                  <a:pt x="146" y="4293"/>
                  <a:pt x="285" y="5364"/>
                  <a:pt x="393" y="6443"/>
                </a:cubicBezTo>
                <a:cubicBezTo>
                  <a:pt x="419" y="6701"/>
                  <a:pt x="495" y="6846"/>
                  <a:pt x="597" y="6931"/>
                </a:cubicBezTo>
                <a:cubicBezTo>
                  <a:pt x="607" y="7023"/>
                  <a:pt x="612" y="7115"/>
                  <a:pt x="624" y="7201"/>
                </a:cubicBezTo>
                <a:cubicBezTo>
                  <a:pt x="629" y="7216"/>
                  <a:pt x="624" y="7233"/>
                  <a:pt x="624" y="7243"/>
                </a:cubicBezTo>
                <a:cubicBezTo>
                  <a:pt x="624" y="7254"/>
                  <a:pt x="629" y="7271"/>
                  <a:pt x="629" y="7281"/>
                </a:cubicBezTo>
                <a:lnTo>
                  <a:pt x="624" y="7523"/>
                </a:lnTo>
                <a:cubicBezTo>
                  <a:pt x="726" y="7549"/>
                  <a:pt x="833" y="7571"/>
                  <a:pt x="962" y="7571"/>
                </a:cubicBezTo>
                <a:cubicBezTo>
                  <a:pt x="1016" y="7571"/>
                  <a:pt x="1064" y="7566"/>
                  <a:pt x="1113" y="7566"/>
                </a:cubicBezTo>
                <a:cubicBezTo>
                  <a:pt x="1145" y="7566"/>
                  <a:pt x="1182" y="7561"/>
                  <a:pt x="1215" y="7561"/>
                </a:cubicBezTo>
                <a:cubicBezTo>
                  <a:pt x="1220" y="7561"/>
                  <a:pt x="1252" y="7561"/>
                  <a:pt x="1264" y="7566"/>
                </a:cubicBezTo>
                <a:cubicBezTo>
                  <a:pt x="1408" y="7630"/>
                  <a:pt x="1537" y="7662"/>
                  <a:pt x="1666" y="7662"/>
                </a:cubicBezTo>
                <a:cubicBezTo>
                  <a:pt x="1924" y="7662"/>
                  <a:pt x="2359" y="7544"/>
                  <a:pt x="2385" y="6760"/>
                </a:cubicBezTo>
                <a:cubicBezTo>
                  <a:pt x="2385" y="6723"/>
                  <a:pt x="2385" y="6685"/>
                  <a:pt x="2392" y="6653"/>
                </a:cubicBezTo>
                <a:cubicBezTo>
                  <a:pt x="2466" y="6453"/>
                  <a:pt x="2521" y="6249"/>
                  <a:pt x="2574" y="6056"/>
                </a:cubicBezTo>
                <a:cubicBezTo>
                  <a:pt x="2595" y="5976"/>
                  <a:pt x="2617" y="5895"/>
                  <a:pt x="2638" y="5815"/>
                </a:cubicBezTo>
                <a:cubicBezTo>
                  <a:pt x="2660" y="5905"/>
                  <a:pt x="2675" y="5992"/>
                  <a:pt x="2692" y="6083"/>
                </a:cubicBezTo>
                <a:cubicBezTo>
                  <a:pt x="2826" y="6782"/>
                  <a:pt x="3009" y="7732"/>
                  <a:pt x="3971" y="8114"/>
                </a:cubicBezTo>
                <a:cubicBezTo>
                  <a:pt x="4185" y="8194"/>
                  <a:pt x="4395" y="8238"/>
                  <a:pt x="4594" y="8238"/>
                </a:cubicBezTo>
                <a:cubicBezTo>
                  <a:pt x="5120" y="8238"/>
                  <a:pt x="5486" y="7968"/>
                  <a:pt x="5770" y="7625"/>
                </a:cubicBezTo>
                <a:cubicBezTo>
                  <a:pt x="5749" y="7603"/>
                  <a:pt x="5727" y="7576"/>
                  <a:pt x="5712" y="7549"/>
                </a:cubicBezTo>
                <a:cubicBezTo>
                  <a:pt x="5588" y="7367"/>
                  <a:pt x="5529" y="7087"/>
                  <a:pt x="5888" y="6755"/>
                </a:cubicBezTo>
                <a:cubicBezTo>
                  <a:pt x="5905" y="6738"/>
                  <a:pt x="5926" y="6723"/>
                  <a:pt x="5937" y="6706"/>
                </a:cubicBezTo>
                <a:cubicBezTo>
                  <a:pt x="6039" y="6604"/>
                  <a:pt x="6178" y="6550"/>
                  <a:pt x="6313" y="6550"/>
                </a:cubicBezTo>
                <a:cubicBezTo>
                  <a:pt x="6414" y="6550"/>
                  <a:pt x="6518" y="6582"/>
                  <a:pt x="6603" y="6636"/>
                </a:cubicBezTo>
                <a:cubicBezTo>
                  <a:pt x="6576" y="6792"/>
                  <a:pt x="6372" y="6931"/>
                  <a:pt x="6313" y="7087"/>
                </a:cubicBezTo>
                <a:cubicBezTo>
                  <a:pt x="6367" y="7136"/>
                  <a:pt x="6414" y="7184"/>
                  <a:pt x="6463" y="7233"/>
                </a:cubicBezTo>
                <a:cubicBezTo>
                  <a:pt x="6684" y="7233"/>
                  <a:pt x="6845" y="7169"/>
                  <a:pt x="6974" y="7072"/>
                </a:cubicBezTo>
                <a:lnTo>
                  <a:pt x="6974" y="7072"/>
                </a:lnTo>
                <a:cubicBezTo>
                  <a:pt x="7027" y="7243"/>
                  <a:pt x="6995" y="7437"/>
                  <a:pt x="6872" y="7581"/>
                </a:cubicBezTo>
                <a:cubicBezTo>
                  <a:pt x="6808" y="7652"/>
                  <a:pt x="6743" y="7705"/>
                  <a:pt x="6679" y="7754"/>
                </a:cubicBezTo>
                <a:cubicBezTo>
                  <a:pt x="7517" y="7641"/>
                  <a:pt x="7768" y="6872"/>
                  <a:pt x="7865" y="6572"/>
                </a:cubicBezTo>
                <a:cubicBezTo>
                  <a:pt x="7973" y="6244"/>
                  <a:pt x="8323" y="6239"/>
                  <a:pt x="8338" y="6239"/>
                </a:cubicBezTo>
                <a:cubicBezTo>
                  <a:pt x="8618" y="6641"/>
                  <a:pt x="8961" y="6846"/>
                  <a:pt x="9370" y="6846"/>
                </a:cubicBezTo>
                <a:cubicBezTo>
                  <a:pt x="9638" y="6846"/>
                  <a:pt x="9875" y="6750"/>
                  <a:pt x="10068" y="6674"/>
                </a:cubicBezTo>
                <a:cubicBezTo>
                  <a:pt x="10170" y="6636"/>
                  <a:pt x="10294" y="6588"/>
                  <a:pt x="10347" y="6588"/>
                </a:cubicBezTo>
                <a:cubicBezTo>
                  <a:pt x="10418" y="6604"/>
                  <a:pt x="10493" y="6609"/>
                  <a:pt x="10562" y="6609"/>
                </a:cubicBezTo>
                <a:cubicBezTo>
                  <a:pt x="10944" y="6609"/>
                  <a:pt x="11276" y="6427"/>
                  <a:pt x="11578" y="6266"/>
                </a:cubicBezTo>
                <a:cubicBezTo>
                  <a:pt x="11750" y="6169"/>
                  <a:pt x="11970" y="6051"/>
                  <a:pt x="12082" y="6051"/>
                </a:cubicBezTo>
                <a:cubicBezTo>
                  <a:pt x="12082" y="6051"/>
                  <a:pt x="12196" y="6110"/>
                  <a:pt x="12330" y="6485"/>
                </a:cubicBezTo>
                <a:cubicBezTo>
                  <a:pt x="12410" y="6701"/>
                  <a:pt x="12610" y="6835"/>
                  <a:pt x="12829" y="6835"/>
                </a:cubicBezTo>
                <a:cubicBezTo>
                  <a:pt x="12868" y="6835"/>
                  <a:pt x="12905" y="6835"/>
                  <a:pt x="12937" y="6824"/>
                </a:cubicBezTo>
                <a:cubicBezTo>
                  <a:pt x="12990" y="6814"/>
                  <a:pt x="13049" y="6808"/>
                  <a:pt x="13103" y="6808"/>
                </a:cubicBezTo>
                <a:cubicBezTo>
                  <a:pt x="13421" y="6808"/>
                  <a:pt x="13764" y="6996"/>
                  <a:pt x="14130" y="7189"/>
                </a:cubicBezTo>
                <a:cubicBezTo>
                  <a:pt x="14581" y="7437"/>
                  <a:pt x="15092" y="7710"/>
                  <a:pt x="15698" y="7710"/>
                </a:cubicBezTo>
                <a:cubicBezTo>
                  <a:pt x="16026" y="7710"/>
                  <a:pt x="16354" y="7630"/>
                  <a:pt x="16665" y="7469"/>
                </a:cubicBezTo>
                <a:cubicBezTo>
                  <a:pt x="16800" y="7506"/>
                  <a:pt x="17019" y="7635"/>
                  <a:pt x="17111" y="7727"/>
                </a:cubicBezTo>
                <a:cubicBezTo>
                  <a:pt x="17106" y="8640"/>
                  <a:pt x="17691" y="9000"/>
                  <a:pt x="18089" y="9237"/>
                </a:cubicBezTo>
                <a:cubicBezTo>
                  <a:pt x="18196" y="9301"/>
                  <a:pt x="18298" y="9361"/>
                  <a:pt x="18379" y="9425"/>
                </a:cubicBezTo>
                <a:cubicBezTo>
                  <a:pt x="18422" y="9462"/>
                  <a:pt x="18470" y="9495"/>
                  <a:pt x="18513" y="9532"/>
                </a:cubicBezTo>
                <a:cubicBezTo>
                  <a:pt x="18551" y="9554"/>
                  <a:pt x="18599" y="9591"/>
                  <a:pt x="18626" y="9612"/>
                </a:cubicBezTo>
                <a:cubicBezTo>
                  <a:pt x="18605" y="9914"/>
                  <a:pt x="18615" y="10321"/>
                  <a:pt x="18863" y="10628"/>
                </a:cubicBezTo>
                <a:cubicBezTo>
                  <a:pt x="21607" y="10764"/>
                  <a:pt x="24143" y="13721"/>
                  <a:pt x="27016" y="13721"/>
                </a:cubicBezTo>
                <a:cubicBezTo>
                  <a:pt x="28017" y="13721"/>
                  <a:pt x="29059" y="13362"/>
                  <a:pt x="30165" y="12401"/>
                </a:cubicBezTo>
                <a:cubicBezTo>
                  <a:pt x="30569" y="12384"/>
                  <a:pt x="30988" y="12358"/>
                  <a:pt x="31427" y="12320"/>
                </a:cubicBezTo>
                <a:cubicBezTo>
                  <a:pt x="31868" y="12282"/>
                  <a:pt x="32336" y="12229"/>
                  <a:pt x="32830" y="12170"/>
                </a:cubicBezTo>
                <a:cubicBezTo>
                  <a:pt x="33239" y="12287"/>
                  <a:pt x="33646" y="12406"/>
                  <a:pt x="34071" y="12513"/>
                </a:cubicBezTo>
                <a:cubicBezTo>
                  <a:pt x="34082" y="12530"/>
                  <a:pt x="34098" y="12552"/>
                  <a:pt x="34109" y="12567"/>
                </a:cubicBezTo>
                <a:cubicBezTo>
                  <a:pt x="34147" y="12621"/>
                  <a:pt x="34189" y="12681"/>
                  <a:pt x="34227" y="12723"/>
                </a:cubicBezTo>
                <a:cubicBezTo>
                  <a:pt x="35699" y="14479"/>
                  <a:pt x="36021" y="16199"/>
                  <a:pt x="35221" y="17987"/>
                </a:cubicBezTo>
                <a:cubicBezTo>
                  <a:pt x="34856" y="18805"/>
                  <a:pt x="35000" y="19546"/>
                  <a:pt x="35129" y="20201"/>
                </a:cubicBezTo>
                <a:cubicBezTo>
                  <a:pt x="35183" y="20469"/>
                  <a:pt x="35231" y="20722"/>
                  <a:pt x="35243" y="20970"/>
                </a:cubicBezTo>
                <a:cubicBezTo>
                  <a:pt x="35275" y="21550"/>
                  <a:pt x="35790" y="22038"/>
                  <a:pt x="36371" y="22038"/>
                </a:cubicBezTo>
                <a:cubicBezTo>
                  <a:pt x="36505" y="22038"/>
                  <a:pt x="36634" y="22017"/>
                  <a:pt x="36752" y="21964"/>
                </a:cubicBezTo>
                <a:cubicBezTo>
                  <a:pt x="37090" y="21823"/>
                  <a:pt x="37214" y="21603"/>
                  <a:pt x="37256" y="21441"/>
                </a:cubicBezTo>
                <a:cubicBezTo>
                  <a:pt x="37358" y="21093"/>
                  <a:pt x="37160" y="20819"/>
                  <a:pt x="37042" y="20658"/>
                </a:cubicBezTo>
                <a:cubicBezTo>
                  <a:pt x="37026" y="20625"/>
                  <a:pt x="37004" y="20603"/>
                  <a:pt x="36988" y="20578"/>
                </a:cubicBezTo>
                <a:cubicBezTo>
                  <a:pt x="36988" y="20571"/>
                  <a:pt x="36983" y="20566"/>
                  <a:pt x="36983" y="20561"/>
                </a:cubicBezTo>
                <a:lnTo>
                  <a:pt x="36983" y="20561"/>
                </a:lnTo>
                <a:cubicBezTo>
                  <a:pt x="37160" y="20727"/>
                  <a:pt x="37348" y="20765"/>
                  <a:pt x="37487" y="20765"/>
                </a:cubicBezTo>
                <a:cubicBezTo>
                  <a:pt x="37574" y="20765"/>
                  <a:pt x="37648" y="20754"/>
                  <a:pt x="37713" y="20732"/>
                </a:cubicBezTo>
                <a:lnTo>
                  <a:pt x="37713" y="20732"/>
                </a:lnTo>
                <a:cubicBezTo>
                  <a:pt x="37623" y="20953"/>
                  <a:pt x="37552" y="21178"/>
                  <a:pt x="37487" y="21404"/>
                </a:cubicBezTo>
                <a:cubicBezTo>
                  <a:pt x="37353" y="21840"/>
                  <a:pt x="37241" y="22222"/>
                  <a:pt x="36951" y="22463"/>
                </a:cubicBezTo>
                <a:cubicBezTo>
                  <a:pt x="36585" y="22763"/>
                  <a:pt x="36527" y="23075"/>
                  <a:pt x="36537" y="23285"/>
                </a:cubicBezTo>
                <a:cubicBezTo>
                  <a:pt x="36552" y="23553"/>
                  <a:pt x="36703" y="23789"/>
                  <a:pt x="36956" y="23956"/>
                </a:cubicBezTo>
                <a:cubicBezTo>
                  <a:pt x="37519" y="24317"/>
                  <a:pt x="37816" y="24902"/>
                  <a:pt x="38127" y="25520"/>
                </a:cubicBezTo>
                <a:cubicBezTo>
                  <a:pt x="38267" y="25799"/>
                  <a:pt x="38407" y="26090"/>
                  <a:pt x="38583" y="26368"/>
                </a:cubicBezTo>
                <a:cubicBezTo>
                  <a:pt x="38707" y="26561"/>
                  <a:pt x="39352" y="27540"/>
                  <a:pt x="40179" y="27540"/>
                </a:cubicBezTo>
                <a:cubicBezTo>
                  <a:pt x="40388" y="27540"/>
                  <a:pt x="40588" y="27476"/>
                  <a:pt x="40760" y="27352"/>
                </a:cubicBezTo>
                <a:cubicBezTo>
                  <a:pt x="40839" y="27298"/>
                  <a:pt x="40904" y="27255"/>
                  <a:pt x="40953" y="27233"/>
                </a:cubicBezTo>
                <a:cubicBezTo>
                  <a:pt x="40968" y="27292"/>
                  <a:pt x="40980" y="27362"/>
                  <a:pt x="40990" y="27416"/>
                </a:cubicBezTo>
                <a:cubicBezTo>
                  <a:pt x="41007" y="27496"/>
                  <a:pt x="41023" y="27572"/>
                  <a:pt x="41039" y="27642"/>
                </a:cubicBezTo>
                <a:cubicBezTo>
                  <a:pt x="41060" y="27739"/>
                  <a:pt x="41072" y="27862"/>
                  <a:pt x="41082" y="27991"/>
                </a:cubicBezTo>
                <a:cubicBezTo>
                  <a:pt x="41114" y="28383"/>
                  <a:pt x="41168" y="28979"/>
                  <a:pt x="41721" y="29306"/>
                </a:cubicBezTo>
                <a:cubicBezTo>
                  <a:pt x="42677" y="29876"/>
                  <a:pt x="43016" y="30806"/>
                  <a:pt x="43408" y="31885"/>
                </a:cubicBezTo>
                <a:lnTo>
                  <a:pt x="43521" y="32197"/>
                </a:lnTo>
                <a:cubicBezTo>
                  <a:pt x="43639" y="32509"/>
                  <a:pt x="43940" y="33330"/>
                  <a:pt x="44928" y="33347"/>
                </a:cubicBezTo>
                <a:cubicBezTo>
                  <a:pt x="45965" y="33368"/>
                  <a:pt x="46594" y="34002"/>
                  <a:pt x="47206" y="34959"/>
                </a:cubicBezTo>
                <a:cubicBezTo>
                  <a:pt x="47630" y="35614"/>
                  <a:pt x="48151" y="36248"/>
                  <a:pt x="49049" y="36474"/>
                </a:cubicBezTo>
                <a:cubicBezTo>
                  <a:pt x="49043" y="36484"/>
                  <a:pt x="49043" y="36489"/>
                  <a:pt x="49038" y="36501"/>
                </a:cubicBezTo>
                <a:cubicBezTo>
                  <a:pt x="49011" y="36559"/>
                  <a:pt x="48979" y="36623"/>
                  <a:pt x="48957" y="36688"/>
                </a:cubicBezTo>
                <a:cubicBezTo>
                  <a:pt x="49011" y="36554"/>
                  <a:pt x="49118" y="36447"/>
                  <a:pt x="49259" y="36392"/>
                </a:cubicBezTo>
                <a:cubicBezTo>
                  <a:pt x="49323" y="36372"/>
                  <a:pt x="49388" y="36360"/>
                  <a:pt x="49446" y="36360"/>
                </a:cubicBezTo>
                <a:cubicBezTo>
                  <a:pt x="49517" y="36360"/>
                  <a:pt x="49581" y="36372"/>
                  <a:pt x="49646" y="36398"/>
                </a:cubicBezTo>
                <a:cubicBezTo>
                  <a:pt x="49613" y="36554"/>
                  <a:pt x="49510" y="36732"/>
                  <a:pt x="49446" y="36893"/>
                </a:cubicBezTo>
                <a:cubicBezTo>
                  <a:pt x="49522" y="36957"/>
                  <a:pt x="49591" y="37022"/>
                  <a:pt x="49666" y="37086"/>
                </a:cubicBezTo>
                <a:cubicBezTo>
                  <a:pt x="49849" y="37086"/>
                  <a:pt x="50021" y="37064"/>
                  <a:pt x="50199" y="37037"/>
                </a:cubicBezTo>
                <a:lnTo>
                  <a:pt x="50199" y="37037"/>
                </a:lnTo>
                <a:cubicBezTo>
                  <a:pt x="50199" y="37081"/>
                  <a:pt x="50199" y="37124"/>
                  <a:pt x="50194" y="37166"/>
                </a:cubicBezTo>
                <a:cubicBezTo>
                  <a:pt x="50166" y="37344"/>
                  <a:pt x="50048" y="37500"/>
                  <a:pt x="49887" y="37575"/>
                </a:cubicBezTo>
                <a:lnTo>
                  <a:pt x="49795" y="37612"/>
                </a:lnTo>
                <a:cubicBezTo>
                  <a:pt x="50816" y="37575"/>
                  <a:pt x="51660" y="37145"/>
                  <a:pt x="52471" y="36726"/>
                </a:cubicBezTo>
                <a:cubicBezTo>
                  <a:pt x="52643" y="36640"/>
                  <a:pt x="52815" y="36548"/>
                  <a:pt x="52986" y="36469"/>
                </a:cubicBezTo>
                <a:cubicBezTo>
                  <a:pt x="53539" y="36199"/>
                  <a:pt x="53889" y="35839"/>
                  <a:pt x="54023" y="35405"/>
                </a:cubicBezTo>
                <a:cubicBezTo>
                  <a:pt x="54152" y="34986"/>
                  <a:pt x="54072" y="34518"/>
                  <a:pt x="53787" y="34019"/>
                </a:cubicBezTo>
                <a:cubicBezTo>
                  <a:pt x="53572" y="33637"/>
                  <a:pt x="53400" y="33105"/>
                  <a:pt x="53829" y="32745"/>
                </a:cubicBezTo>
                <a:cubicBezTo>
                  <a:pt x="55029" y="31735"/>
                  <a:pt x="54523" y="30575"/>
                  <a:pt x="54281" y="30010"/>
                </a:cubicBezTo>
                <a:cubicBezTo>
                  <a:pt x="54196" y="29807"/>
                  <a:pt x="54169" y="29629"/>
                  <a:pt x="54201" y="29398"/>
                </a:cubicBezTo>
                <a:cubicBezTo>
                  <a:pt x="54571" y="26637"/>
                  <a:pt x="53926" y="24295"/>
                  <a:pt x="52282" y="22447"/>
                </a:cubicBezTo>
                <a:cubicBezTo>
                  <a:pt x="51848" y="21952"/>
                  <a:pt x="51504" y="21356"/>
                  <a:pt x="51208" y="20556"/>
                </a:cubicBezTo>
                <a:cubicBezTo>
                  <a:pt x="51171" y="20459"/>
                  <a:pt x="51139" y="20367"/>
                  <a:pt x="51106" y="20276"/>
                </a:cubicBezTo>
                <a:cubicBezTo>
                  <a:pt x="50859" y="19594"/>
                  <a:pt x="50586" y="18820"/>
                  <a:pt x="49919" y="18262"/>
                </a:cubicBezTo>
                <a:cubicBezTo>
                  <a:pt x="49162" y="17623"/>
                  <a:pt x="49027" y="16645"/>
                  <a:pt x="49145" y="16006"/>
                </a:cubicBezTo>
                <a:cubicBezTo>
                  <a:pt x="49510" y="13963"/>
                  <a:pt x="48265" y="12809"/>
                  <a:pt x="47265" y="11875"/>
                </a:cubicBezTo>
                <a:lnTo>
                  <a:pt x="47222" y="11836"/>
                </a:lnTo>
                <a:cubicBezTo>
                  <a:pt x="46551" y="11203"/>
                  <a:pt x="45954" y="10477"/>
                  <a:pt x="45384" y="9768"/>
                </a:cubicBezTo>
                <a:cubicBezTo>
                  <a:pt x="44977" y="9264"/>
                  <a:pt x="44553" y="8742"/>
                  <a:pt x="44095" y="8253"/>
                </a:cubicBezTo>
                <a:cubicBezTo>
                  <a:pt x="43440" y="7549"/>
                  <a:pt x="43269" y="6636"/>
                  <a:pt x="43080" y="5669"/>
                </a:cubicBezTo>
                <a:cubicBezTo>
                  <a:pt x="42902" y="4745"/>
                  <a:pt x="42715" y="3795"/>
                  <a:pt x="42118" y="2946"/>
                </a:cubicBezTo>
                <a:cubicBezTo>
                  <a:pt x="42049" y="2849"/>
                  <a:pt x="41968" y="2758"/>
                  <a:pt x="41888" y="2672"/>
                </a:cubicBezTo>
                <a:cubicBezTo>
                  <a:pt x="41694" y="2456"/>
                  <a:pt x="41571" y="2307"/>
                  <a:pt x="41598" y="2178"/>
                </a:cubicBezTo>
                <a:cubicBezTo>
                  <a:pt x="41727" y="1409"/>
                  <a:pt x="41630" y="845"/>
                  <a:pt x="41291" y="447"/>
                </a:cubicBezTo>
                <a:cubicBezTo>
                  <a:pt x="41194" y="329"/>
                  <a:pt x="41077" y="232"/>
                  <a:pt x="40943" y="152"/>
                </a:cubicBezTo>
                <a:cubicBezTo>
                  <a:pt x="40910" y="222"/>
                  <a:pt x="40867" y="291"/>
                  <a:pt x="40819" y="356"/>
                </a:cubicBezTo>
                <a:cubicBezTo>
                  <a:pt x="40743" y="442"/>
                  <a:pt x="40663" y="512"/>
                  <a:pt x="40582" y="561"/>
                </a:cubicBezTo>
                <a:cubicBezTo>
                  <a:pt x="40359" y="456"/>
                  <a:pt x="40082" y="417"/>
                  <a:pt x="39770" y="417"/>
                </a:cubicBezTo>
                <a:cubicBezTo>
                  <a:pt x="39584" y="417"/>
                  <a:pt x="39386" y="430"/>
                  <a:pt x="39180" y="453"/>
                </a:cubicBezTo>
                <a:cubicBezTo>
                  <a:pt x="39135" y="457"/>
                  <a:pt x="39090" y="461"/>
                  <a:pt x="39045" y="461"/>
                </a:cubicBezTo>
                <a:cubicBezTo>
                  <a:pt x="38874" y="461"/>
                  <a:pt x="38713" y="411"/>
                  <a:pt x="38654" y="190"/>
                </a:cubicBezTo>
                <a:cubicBezTo>
                  <a:pt x="38476" y="73"/>
                  <a:pt x="38297" y="1"/>
                  <a:pt x="38118"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377;p28">
            <a:extLst>
              <a:ext uri="{FF2B5EF4-FFF2-40B4-BE49-F238E27FC236}">
                <a16:creationId xmlns:a16="http://schemas.microsoft.com/office/drawing/2014/main" id="{385C4896-5741-659E-7EAC-2C57EE7CBE9A}"/>
              </a:ext>
            </a:extLst>
          </p:cNvPr>
          <p:cNvSpPr/>
          <p:nvPr/>
        </p:nvSpPr>
        <p:spPr>
          <a:xfrm>
            <a:off x="3494487" y="2857854"/>
            <a:ext cx="895860" cy="1138799"/>
          </a:xfrm>
          <a:custGeom>
            <a:avLst/>
            <a:gdLst/>
            <a:ahLst/>
            <a:cxnLst/>
            <a:rect l="l" t="t" r="r" b="b"/>
            <a:pathLst>
              <a:path w="30596" h="38893" extrusionOk="0">
                <a:moveTo>
                  <a:pt x="20286" y="9036"/>
                </a:moveTo>
                <a:cubicBezTo>
                  <a:pt x="20314" y="9155"/>
                  <a:pt x="20366" y="9277"/>
                  <a:pt x="20463" y="9401"/>
                </a:cubicBezTo>
                <a:cubicBezTo>
                  <a:pt x="20684" y="9686"/>
                  <a:pt x="21103" y="9793"/>
                  <a:pt x="21430" y="9869"/>
                </a:cubicBezTo>
                <a:cubicBezTo>
                  <a:pt x="21371" y="9864"/>
                  <a:pt x="21318" y="9852"/>
                  <a:pt x="21259" y="9842"/>
                </a:cubicBezTo>
                <a:cubicBezTo>
                  <a:pt x="21253" y="9842"/>
                  <a:pt x="21248" y="9837"/>
                  <a:pt x="21242" y="9837"/>
                </a:cubicBezTo>
                <a:cubicBezTo>
                  <a:pt x="21194" y="9825"/>
                  <a:pt x="21145" y="9815"/>
                  <a:pt x="21097" y="9805"/>
                </a:cubicBezTo>
                <a:cubicBezTo>
                  <a:pt x="21087" y="9800"/>
                  <a:pt x="21070" y="9793"/>
                  <a:pt x="21060" y="9788"/>
                </a:cubicBezTo>
                <a:cubicBezTo>
                  <a:pt x="21023" y="9778"/>
                  <a:pt x="20979" y="9767"/>
                  <a:pt x="20941" y="9751"/>
                </a:cubicBezTo>
                <a:cubicBezTo>
                  <a:pt x="20931" y="9745"/>
                  <a:pt x="20914" y="9740"/>
                  <a:pt x="20899" y="9735"/>
                </a:cubicBezTo>
                <a:cubicBezTo>
                  <a:pt x="20855" y="9713"/>
                  <a:pt x="20807" y="9691"/>
                  <a:pt x="20765" y="9671"/>
                </a:cubicBezTo>
                <a:cubicBezTo>
                  <a:pt x="20765" y="9664"/>
                  <a:pt x="20758" y="9664"/>
                  <a:pt x="20753" y="9659"/>
                </a:cubicBezTo>
                <a:cubicBezTo>
                  <a:pt x="20706" y="9632"/>
                  <a:pt x="20662" y="9606"/>
                  <a:pt x="20614" y="9568"/>
                </a:cubicBezTo>
                <a:cubicBezTo>
                  <a:pt x="20604" y="9562"/>
                  <a:pt x="20592" y="9552"/>
                  <a:pt x="20582" y="9542"/>
                </a:cubicBezTo>
                <a:cubicBezTo>
                  <a:pt x="20550" y="9515"/>
                  <a:pt x="20517" y="9488"/>
                  <a:pt x="20485" y="9461"/>
                </a:cubicBezTo>
                <a:cubicBezTo>
                  <a:pt x="20468" y="9445"/>
                  <a:pt x="20458" y="9428"/>
                  <a:pt x="20443" y="9418"/>
                </a:cubicBezTo>
                <a:cubicBezTo>
                  <a:pt x="20415" y="9386"/>
                  <a:pt x="20388" y="9353"/>
                  <a:pt x="20361" y="9316"/>
                </a:cubicBezTo>
                <a:cubicBezTo>
                  <a:pt x="20346" y="9304"/>
                  <a:pt x="20334" y="9289"/>
                  <a:pt x="20324" y="9272"/>
                </a:cubicBezTo>
                <a:cubicBezTo>
                  <a:pt x="20286" y="9219"/>
                  <a:pt x="20249" y="9165"/>
                  <a:pt x="20217" y="9106"/>
                </a:cubicBezTo>
                <a:cubicBezTo>
                  <a:pt x="20238" y="9079"/>
                  <a:pt x="20259" y="9058"/>
                  <a:pt x="20286" y="9036"/>
                </a:cubicBezTo>
                <a:close/>
                <a:moveTo>
                  <a:pt x="6544" y="1"/>
                </a:moveTo>
                <a:cubicBezTo>
                  <a:pt x="6501" y="21"/>
                  <a:pt x="6464" y="38"/>
                  <a:pt x="6426" y="65"/>
                </a:cubicBezTo>
                <a:cubicBezTo>
                  <a:pt x="6253" y="167"/>
                  <a:pt x="6131" y="311"/>
                  <a:pt x="6039" y="467"/>
                </a:cubicBezTo>
                <a:cubicBezTo>
                  <a:pt x="6125" y="651"/>
                  <a:pt x="6119" y="892"/>
                  <a:pt x="6050" y="1236"/>
                </a:cubicBezTo>
                <a:cubicBezTo>
                  <a:pt x="4460" y="9272"/>
                  <a:pt x="2955" y="17336"/>
                  <a:pt x="1333" y="25368"/>
                </a:cubicBezTo>
                <a:cubicBezTo>
                  <a:pt x="748" y="28252"/>
                  <a:pt x="0" y="34602"/>
                  <a:pt x="0" y="34602"/>
                </a:cubicBezTo>
                <a:cubicBezTo>
                  <a:pt x="81" y="34667"/>
                  <a:pt x="168" y="34721"/>
                  <a:pt x="258" y="34769"/>
                </a:cubicBezTo>
                <a:cubicBezTo>
                  <a:pt x="357" y="34738"/>
                  <a:pt x="471" y="34725"/>
                  <a:pt x="606" y="34725"/>
                </a:cubicBezTo>
                <a:cubicBezTo>
                  <a:pt x="925" y="34725"/>
                  <a:pt x="1361" y="34800"/>
                  <a:pt x="1988" y="34898"/>
                </a:cubicBezTo>
                <a:cubicBezTo>
                  <a:pt x="9585" y="36107"/>
                  <a:pt x="17181" y="37288"/>
                  <a:pt x="24782" y="38465"/>
                </a:cubicBezTo>
                <a:cubicBezTo>
                  <a:pt x="25537" y="38582"/>
                  <a:pt x="26586" y="38893"/>
                  <a:pt x="26773" y="38893"/>
                </a:cubicBezTo>
                <a:cubicBezTo>
                  <a:pt x="26785" y="38893"/>
                  <a:pt x="26793" y="38892"/>
                  <a:pt x="26798" y="38889"/>
                </a:cubicBezTo>
                <a:cubicBezTo>
                  <a:pt x="26808" y="38884"/>
                  <a:pt x="26818" y="38879"/>
                  <a:pt x="26835" y="38867"/>
                </a:cubicBezTo>
                <a:cubicBezTo>
                  <a:pt x="26840" y="38867"/>
                  <a:pt x="26850" y="38862"/>
                  <a:pt x="26857" y="38857"/>
                </a:cubicBezTo>
                <a:cubicBezTo>
                  <a:pt x="26969" y="38771"/>
                  <a:pt x="26899" y="38041"/>
                  <a:pt x="26954" y="37654"/>
                </a:cubicBezTo>
                <a:cubicBezTo>
                  <a:pt x="28108" y="29306"/>
                  <a:pt x="29236" y="20946"/>
                  <a:pt x="30316" y="12587"/>
                </a:cubicBezTo>
                <a:cubicBezTo>
                  <a:pt x="30364" y="12185"/>
                  <a:pt x="30455" y="11878"/>
                  <a:pt x="30596" y="11663"/>
                </a:cubicBezTo>
                <a:cubicBezTo>
                  <a:pt x="30547" y="11469"/>
                  <a:pt x="30467" y="11303"/>
                  <a:pt x="30359" y="11159"/>
                </a:cubicBezTo>
                <a:cubicBezTo>
                  <a:pt x="30354" y="11147"/>
                  <a:pt x="30343" y="11142"/>
                  <a:pt x="30338" y="11131"/>
                </a:cubicBezTo>
                <a:cubicBezTo>
                  <a:pt x="30274" y="11045"/>
                  <a:pt x="30192" y="10975"/>
                  <a:pt x="30112" y="10911"/>
                </a:cubicBezTo>
                <a:cubicBezTo>
                  <a:pt x="29984" y="10896"/>
                  <a:pt x="29855" y="10879"/>
                  <a:pt x="29731" y="10857"/>
                </a:cubicBezTo>
                <a:cubicBezTo>
                  <a:pt x="27759" y="10556"/>
                  <a:pt x="25793" y="10239"/>
                  <a:pt x="23827" y="9929"/>
                </a:cubicBezTo>
                <a:cubicBezTo>
                  <a:pt x="23601" y="9880"/>
                  <a:pt x="23376" y="9832"/>
                  <a:pt x="23150" y="9788"/>
                </a:cubicBezTo>
                <a:cubicBezTo>
                  <a:pt x="22677" y="9703"/>
                  <a:pt x="22188" y="9696"/>
                  <a:pt x="21715" y="9627"/>
                </a:cubicBezTo>
                <a:cubicBezTo>
                  <a:pt x="21435" y="9584"/>
                  <a:pt x="21167" y="9503"/>
                  <a:pt x="20909" y="9381"/>
                </a:cubicBezTo>
                <a:cubicBezTo>
                  <a:pt x="20604" y="9235"/>
                  <a:pt x="20528" y="9004"/>
                  <a:pt x="20533" y="8757"/>
                </a:cubicBezTo>
                <a:cubicBezTo>
                  <a:pt x="20539" y="8746"/>
                  <a:pt x="20539" y="8729"/>
                  <a:pt x="20544" y="8719"/>
                </a:cubicBezTo>
                <a:cubicBezTo>
                  <a:pt x="20765" y="7053"/>
                  <a:pt x="21157" y="5416"/>
                  <a:pt x="21511" y="3777"/>
                </a:cubicBezTo>
                <a:cubicBezTo>
                  <a:pt x="21474" y="3465"/>
                  <a:pt x="21366" y="3160"/>
                  <a:pt x="21157" y="2869"/>
                </a:cubicBezTo>
                <a:cubicBezTo>
                  <a:pt x="21135" y="2842"/>
                  <a:pt x="21113" y="2815"/>
                  <a:pt x="21092" y="2788"/>
                </a:cubicBezTo>
                <a:cubicBezTo>
                  <a:pt x="21003" y="2823"/>
                  <a:pt x="20903" y="2841"/>
                  <a:pt x="20789" y="2841"/>
                </a:cubicBezTo>
                <a:cubicBezTo>
                  <a:pt x="20620" y="2841"/>
                  <a:pt x="20422" y="2802"/>
                  <a:pt x="20185" y="2719"/>
                </a:cubicBezTo>
                <a:cubicBezTo>
                  <a:pt x="20019" y="2794"/>
                  <a:pt x="19856" y="2822"/>
                  <a:pt x="19696" y="2822"/>
                </a:cubicBezTo>
                <a:cubicBezTo>
                  <a:pt x="19299" y="2822"/>
                  <a:pt x="18913" y="2651"/>
                  <a:pt x="18519" y="2605"/>
                </a:cubicBezTo>
                <a:cubicBezTo>
                  <a:pt x="18492" y="2605"/>
                  <a:pt x="18465" y="2600"/>
                  <a:pt x="18438" y="2600"/>
                </a:cubicBezTo>
                <a:lnTo>
                  <a:pt x="18405" y="2600"/>
                </a:lnTo>
                <a:cubicBezTo>
                  <a:pt x="17428" y="1794"/>
                  <a:pt x="16181" y="1913"/>
                  <a:pt x="15053" y="1687"/>
                </a:cubicBezTo>
                <a:cubicBezTo>
                  <a:pt x="12223" y="1117"/>
                  <a:pt x="9380" y="559"/>
                  <a:pt x="6544"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378;p28">
            <a:extLst>
              <a:ext uri="{FF2B5EF4-FFF2-40B4-BE49-F238E27FC236}">
                <a16:creationId xmlns:a16="http://schemas.microsoft.com/office/drawing/2014/main" id="{6AC74517-BEDB-A1B4-8665-A148889254FE}"/>
              </a:ext>
            </a:extLst>
          </p:cNvPr>
          <p:cNvSpPr/>
          <p:nvPr/>
        </p:nvSpPr>
        <p:spPr>
          <a:xfrm>
            <a:off x="2469706" y="1209519"/>
            <a:ext cx="1079096" cy="788372"/>
          </a:xfrm>
          <a:custGeom>
            <a:avLst/>
            <a:gdLst/>
            <a:ahLst/>
            <a:cxnLst/>
            <a:rect l="l" t="t" r="r" b="b"/>
            <a:pathLst>
              <a:path w="36854" h="26925" extrusionOk="0">
                <a:moveTo>
                  <a:pt x="11647" y="0"/>
                </a:moveTo>
                <a:cubicBezTo>
                  <a:pt x="11518" y="0"/>
                  <a:pt x="11394" y="43"/>
                  <a:pt x="11297" y="129"/>
                </a:cubicBezTo>
                <a:cubicBezTo>
                  <a:pt x="11163" y="248"/>
                  <a:pt x="11094" y="419"/>
                  <a:pt x="11114" y="597"/>
                </a:cubicBezTo>
                <a:cubicBezTo>
                  <a:pt x="11131" y="741"/>
                  <a:pt x="11109" y="908"/>
                  <a:pt x="11089" y="1091"/>
                </a:cubicBezTo>
                <a:cubicBezTo>
                  <a:pt x="11034" y="1493"/>
                  <a:pt x="10938" y="2246"/>
                  <a:pt x="11706" y="2573"/>
                </a:cubicBezTo>
                <a:cubicBezTo>
                  <a:pt x="11937" y="2675"/>
                  <a:pt x="11996" y="2762"/>
                  <a:pt x="11996" y="2777"/>
                </a:cubicBezTo>
                <a:cubicBezTo>
                  <a:pt x="12001" y="2831"/>
                  <a:pt x="11920" y="2971"/>
                  <a:pt x="11803" y="3057"/>
                </a:cubicBezTo>
                <a:cubicBezTo>
                  <a:pt x="10712" y="3846"/>
                  <a:pt x="11040" y="4743"/>
                  <a:pt x="11260" y="5340"/>
                </a:cubicBezTo>
                <a:cubicBezTo>
                  <a:pt x="11292" y="5437"/>
                  <a:pt x="11330" y="5529"/>
                  <a:pt x="11357" y="5625"/>
                </a:cubicBezTo>
                <a:cubicBezTo>
                  <a:pt x="11426" y="5834"/>
                  <a:pt x="11513" y="6044"/>
                  <a:pt x="11593" y="6243"/>
                </a:cubicBezTo>
                <a:cubicBezTo>
                  <a:pt x="11867" y="6925"/>
                  <a:pt x="12023" y="7366"/>
                  <a:pt x="11818" y="7753"/>
                </a:cubicBezTo>
                <a:cubicBezTo>
                  <a:pt x="11582" y="8209"/>
                  <a:pt x="11282" y="8633"/>
                  <a:pt x="10965" y="9085"/>
                </a:cubicBezTo>
                <a:cubicBezTo>
                  <a:pt x="10621" y="9568"/>
                  <a:pt x="10266" y="10057"/>
                  <a:pt x="9986" y="10615"/>
                </a:cubicBezTo>
                <a:cubicBezTo>
                  <a:pt x="9998" y="10562"/>
                  <a:pt x="10003" y="10513"/>
                  <a:pt x="10013" y="10465"/>
                </a:cubicBezTo>
                <a:cubicBezTo>
                  <a:pt x="10132" y="9804"/>
                  <a:pt x="10244" y="9176"/>
                  <a:pt x="10578" y="8584"/>
                </a:cubicBezTo>
                <a:cubicBezTo>
                  <a:pt x="10900" y="8016"/>
                  <a:pt x="10965" y="7258"/>
                  <a:pt x="10744" y="6667"/>
                </a:cubicBezTo>
                <a:cubicBezTo>
                  <a:pt x="10566" y="6194"/>
                  <a:pt x="10223" y="5845"/>
                  <a:pt x="9772" y="5683"/>
                </a:cubicBezTo>
                <a:cubicBezTo>
                  <a:pt x="7478" y="4845"/>
                  <a:pt x="5441" y="3610"/>
                  <a:pt x="3589" y="2402"/>
                </a:cubicBezTo>
                <a:cubicBezTo>
                  <a:pt x="3514" y="2353"/>
                  <a:pt x="3417" y="2267"/>
                  <a:pt x="3314" y="2176"/>
                </a:cubicBezTo>
                <a:cubicBezTo>
                  <a:pt x="3041" y="1924"/>
                  <a:pt x="2696" y="1612"/>
                  <a:pt x="2240" y="1612"/>
                </a:cubicBezTo>
                <a:cubicBezTo>
                  <a:pt x="2031" y="1612"/>
                  <a:pt x="1831" y="1676"/>
                  <a:pt x="1649" y="1805"/>
                </a:cubicBezTo>
                <a:cubicBezTo>
                  <a:pt x="1010" y="2261"/>
                  <a:pt x="940" y="3181"/>
                  <a:pt x="940" y="3836"/>
                </a:cubicBezTo>
                <a:cubicBezTo>
                  <a:pt x="945" y="4394"/>
                  <a:pt x="1074" y="4884"/>
                  <a:pt x="1198" y="5291"/>
                </a:cubicBezTo>
                <a:lnTo>
                  <a:pt x="1230" y="5393"/>
                </a:lnTo>
                <a:cubicBezTo>
                  <a:pt x="1434" y="6033"/>
                  <a:pt x="1622" y="6640"/>
                  <a:pt x="1461" y="7193"/>
                </a:cubicBezTo>
                <a:cubicBezTo>
                  <a:pt x="1278" y="7822"/>
                  <a:pt x="1337" y="8418"/>
                  <a:pt x="1397" y="8993"/>
                </a:cubicBezTo>
                <a:cubicBezTo>
                  <a:pt x="1456" y="9595"/>
                  <a:pt x="1509" y="10121"/>
                  <a:pt x="1278" y="10605"/>
                </a:cubicBezTo>
                <a:cubicBezTo>
                  <a:pt x="1144" y="10884"/>
                  <a:pt x="1129" y="11142"/>
                  <a:pt x="1219" y="11378"/>
                </a:cubicBezTo>
                <a:cubicBezTo>
                  <a:pt x="1364" y="11733"/>
                  <a:pt x="1697" y="11857"/>
                  <a:pt x="1918" y="11943"/>
                </a:cubicBezTo>
                <a:cubicBezTo>
                  <a:pt x="1934" y="11948"/>
                  <a:pt x="1950" y="11953"/>
                  <a:pt x="1972" y="11964"/>
                </a:cubicBezTo>
                <a:lnTo>
                  <a:pt x="1907" y="11986"/>
                </a:lnTo>
                <a:cubicBezTo>
                  <a:pt x="1397" y="12152"/>
                  <a:pt x="1058" y="12265"/>
                  <a:pt x="956" y="12652"/>
                </a:cubicBezTo>
                <a:cubicBezTo>
                  <a:pt x="849" y="13032"/>
                  <a:pt x="1085" y="13302"/>
                  <a:pt x="1434" y="13704"/>
                </a:cubicBezTo>
                <a:lnTo>
                  <a:pt x="1461" y="13731"/>
                </a:lnTo>
                <a:cubicBezTo>
                  <a:pt x="1612" y="13909"/>
                  <a:pt x="1644" y="14252"/>
                  <a:pt x="1526" y="14569"/>
                </a:cubicBezTo>
                <a:cubicBezTo>
                  <a:pt x="1456" y="14768"/>
                  <a:pt x="1310" y="14988"/>
                  <a:pt x="1117" y="15021"/>
                </a:cubicBezTo>
                <a:cubicBezTo>
                  <a:pt x="1085" y="15026"/>
                  <a:pt x="1052" y="15026"/>
                  <a:pt x="1020" y="15026"/>
                </a:cubicBezTo>
                <a:cubicBezTo>
                  <a:pt x="859" y="15037"/>
                  <a:pt x="370" y="15058"/>
                  <a:pt x="209" y="15623"/>
                </a:cubicBezTo>
                <a:cubicBezTo>
                  <a:pt x="0" y="16347"/>
                  <a:pt x="521" y="16643"/>
                  <a:pt x="806" y="16778"/>
                </a:cubicBezTo>
                <a:cubicBezTo>
                  <a:pt x="827" y="16783"/>
                  <a:pt x="844" y="16793"/>
                  <a:pt x="859" y="16804"/>
                </a:cubicBezTo>
                <a:cubicBezTo>
                  <a:pt x="1107" y="16917"/>
                  <a:pt x="1348" y="17041"/>
                  <a:pt x="1590" y="17180"/>
                </a:cubicBezTo>
                <a:cubicBezTo>
                  <a:pt x="1843" y="17218"/>
                  <a:pt x="2133" y="17326"/>
                  <a:pt x="2450" y="17508"/>
                </a:cubicBezTo>
                <a:cubicBezTo>
                  <a:pt x="2977" y="17812"/>
                  <a:pt x="3347" y="18428"/>
                  <a:pt x="4034" y="18428"/>
                </a:cubicBezTo>
                <a:cubicBezTo>
                  <a:pt x="4074" y="18428"/>
                  <a:pt x="4116" y="18426"/>
                  <a:pt x="4158" y="18422"/>
                </a:cubicBezTo>
                <a:cubicBezTo>
                  <a:pt x="4297" y="18637"/>
                  <a:pt x="4476" y="18722"/>
                  <a:pt x="4687" y="18722"/>
                </a:cubicBezTo>
                <a:cubicBezTo>
                  <a:pt x="4771" y="18722"/>
                  <a:pt x="4860" y="18709"/>
                  <a:pt x="4953" y="18685"/>
                </a:cubicBezTo>
                <a:lnTo>
                  <a:pt x="4953" y="18685"/>
                </a:lnTo>
                <a:cubicBezTo>
                  <a:pt x="4856" y="19228"/>
                  <a:pt x="5066" y="19749"/>
                  <a:pt x="5007" y="20317"/>
                </a:cubicBezTo>
                <a:cubicBezTo>
                  <a:pt x="4937" y="20989"/>
                  <a:pt x="4663" y="21774"/>
                  <a:pt x="5222" y="22407"/>
                </a:cubicBezTo>
                <a:cubicBezTo>
                  <a:pt x="5227" y="22585"/>
                  <a:pt x="5319" y="22677"/>
                  <a:pt x="5495" y="22687"/>
                </a:cubicBezTo>
                <a:cubicBezTo>
                  <a:pt x="5709" y="23030"/>
                  <a:pt x="5994" y="23234"/>
                  <a:pt x="6384" y="23234"/>
                </a:cubicBezTo>
                <a:cubicBezTo>
                  <a:pt x="6445" y="23234"/>
                  <a:pt x="6509" y="23228"/>
                  <a:pt x="6576" y="23218"/>
                </a:cubicBezTo>
                <a:cubicBezTo>
                  <a:pt x="6571" y="23214"/>
                  <a:pt x="6570" y="23210"/>
                  <a:pt x="6567" y="23208"/>
                </a:cubicBezTo>
                <a:lnTo>
                  <a:pt x="6567" y="23208"/>
                </a:lnTo>
                <a:cubicBezTo>
                  <a:pt x="8587" y="23664"/>
                  <a:pt x="10691" y="23483"/>
                  <a:pt x="12700" y="24051"/>
                </a:cubicBezTo>
                <a:cubicBezTo>
                  <a:pt x="12833" y="24186"/>
                  <a:pt x="12980" y="24226"/>
                  <a:pt x="13134" y="24226"/>
                </a:cubicBezTo>
                <a:cubicBezTo>
                  <a:pt x="13357" y="24226"/>
                  <a:pt x="13594" y="24141"/>
                  <a:pt x="13819" y="24141"/>
                </a:cubicBezTo>
                <a:cubicBezTo>
                  <a:pt x="13835" y="24141"/>
                  <a:pt x="13850" y="24142"/>
                  <a:pt x="13866" y="24143"/>
                </a:cubicBezTo>
                <a:cubicBezTo>
                  <a:pt x="13898" y="24143"/>
                  <a:pt x="13930" y="24148"/>
                  <a:pt x="13963" y="24153"/>
                </a:cubicBezTo>
                <a:cubicBezTo>
                  <a:pt x="14027" y="24165"/>
                  <a:pt x="14091" y="24192"/>
                  <a:pt x="14151" y="24229"/>
                </a:cubicBezTo>
                <a:cubicBezTo>
                  <a:pt x="14177" y="24244"/>
                  <a:pt x="14209" y="24266"/>
                  <a:pt x="14236" y="24293"/>
                </a:cubicBezTo>
                <a:cubicBezTo>
                  <a:pt x="14526" y="24293"/>
                  <a:pt x="14811" y="24293"/>
                  <a:pt x="15101" y="24288"/>
                </a:cubicBezTo>
                <a:cubicBezTo>
                  <a:pt x="15203" y="24551"/>
                  <a:pt x="15391" y="24728"/>
                  <a:pt x="15654" y="24830"/>
                </a:cubicBezTo>
                <a:lnTo>
                  <a:pt x="15654" y="24814"/>
                </a:lnTo>
                <a:cubicBezTo>
                  <a:pt x="16087" y="24992"/>
                  <a:pt x="16519" y="25169"/>
                  <a:pt x="16933" y="25169"/>
                </a:cubicBezTo>
                <a:cubicBezTo>
                  <a:pt x="17320" y="25169"/>
                  <a:pt x="17691" y="25014"/>
                  <a:pt x="18029" y="24556"/>
                </a:cubicBezTo>
                <a:cubicBezTo>
                  <a:pt x="18579" y="24606"/>
                  <a:pt x="19130" y="24692"/>
                  <a:pt x="19681" y="24692"/>
                </a:cubicBezTo>
                <a:cubicBezTo>
                  <a:pt x="20024" y="24692"/>
                  <a:pt x="20367" y="24659"/>
                  <a:pt x="20710" y="24562"/>
                </a:cubicBezTo>
                <a:cubicBezTo>
                  <a:pt x="20853" y="24786"/>
                  <a:pt x="21044" y="24830"/>
                  <a:pt x="21246" y="24830"/>
                </a:cubicBezTo>
                <a:cubicBezTo>
                  <a:pt x="21377" y="24830"/>
                  <a:pt x="21513" y="24812"/>
                  <a:pt x="21644" y="24812"/>
                </a:cubicBezTo>
                <a:cubicBezTo>
                  <a:pt x="21688" y="24812"/>
                  <a:pt x="21731" y="24814"/>
                  <a:pt x="21773" y="24819"/>
                </a:cubicBezTo>
                <a:cubicBezTo>
                  <a:pt x="21891" y="25037"/>
                  <a:pt x="22095" y="25129"/>
                  <a:pt x="22281" y="25129"/>
                </a:cubicBezTo>
                <a:cubicBezTo>
                  <a:pt x="22385" y="25129"/>
                  <a:pt x="22483" y="25100"/>
                  <a:pt x="22557" y="25050"/>
                </a:cubicBezTo>
                <a:cubicBezTo>
                  <a:pt x="22908" y="24823"/>
                  <a:pt x="23252" y="24742"/>
                  <a:pt x="23592" y="24742"/>
                </a:cubicBezTo>
                <a:cubicBezTo>
                  <a:pt x="24189" y="24742"/>
                  <a:pt x="24773" y="24990"/>
                  <a:pt x="25351" y="25120"/>
                </a:cubicBezTo>
                <a:cubicBezTo>
                  <a:pt x="27811" y="25685"/>
                  <a:pt x="30224" y="26458"/>
                  <a:pt x="32722" y="26888"/>
                </a:cubicBezTo>
                <a:cubicBezTo>
                  <a:pt x="32727" y="26899"/>
                  <a:pt x="32733" y="26915"/>
                  <a:pt x="32738" y="26925"/>
                </a:cubicBezTo>
                <a:cubicBezTo>
                  <a:pt x="32824" y="26893"/>
                  <a:pt x="32904" y="26850"/>
                  <a:pt x="32980" y="26791"/>
                </a:cubicBezTo>
                <a:cubicBezTo>
                  <a:pt x="32985" y="26490"/>
                  <a:pt x="32985" y="26184"/>
                  <a:pt x="32990" y="25883"/>
                </a:cubicBezTo>
                <a:cubicBezTo>
                  <a:pt x="33377" y="25529"/>
                  <a:pt x="33377" y="25179"/>
                  <a:pt x="32990" y="24830"/>
                </a:cubicBezTo>
                <a:lnTo>
                  <a:pt x="32990" y="24019"/>
                </a:lnTo>
                <a:cubicBezTo>
                  <a:pt x="33484" y="23885"/>
                  <a:pt x="33420" y="23433"/>
                  <a:pt x="33501" y="23074"/>
                </a:cubicBezTo>
                <a:cubicBezTo>
                  <a:pt x="34393" y="19045"/>
                  <a:pt x="35279" y="15010"/>
                  <a:pt x="36171" y="10981"/>
                </a:cubicBezTo>
                <a:cubicBezTo>
                  <a:pt x="36020" y="10438"/>
                  <a:pt x="36095" y="9923"/>
                  <a:pt x="36224" y="9417"/>
                </a:cubicBezTo>
                <a:cubicBezTo>
                  <a:pt x="36300" y="9117"/>
                  <a:pt x="36397" y="8810"/>
                  <a:pt x="36482" y="8510"/>
                </a:cubicBezTo>
                <a:cubicBezTo>
                  <a:pt x="36853" y="8338"/>
                  <a:pt x="36751" y="8016"/>
                  <a:pt x="36724" y="7714"/>
                </a:cubicBezTo>
                <a:cubicBezTo>
                  <a:pt x="36735" y="7704"/>
                  <a:pt x="36746" y="7693"/>
                  <a:pt x="36757" y="7682"/>
                </a:cubicBezTo>
                <a:cubicBezTo>
                  <a:pt x="33942" y="6650"/>
                  <a:pt x="31240" y="5683"/>
                  <a:pt x="28257" y="5050"/>
                </a:cubicBezTo>
                <a:cubicBezTo>
                  <a:pt x="24788" y="4314"/>
                  <a:pt x="21429" y="3347"/>
                  <a:pt x="18260" y="1773"/>
                </a:cubicBezTo>
                <a:cubicBezTo>
                  <a:pt x="17529" y="1574"/>
                  <a:pt x="16799" y="1376"/>
                  <a:pt x="16073" y="1182"/>
                </a:cubicBezTo>
                <a:cubicBezTo>
                  <a:pt x="14650" y="796"/>
                  <a:pt x="13221" y="409"/>
                  <a:pt x="11786" y="17"/>
                </a:cubicBezTo>
                <a:cubicBezTo>
                  <a:pt x="11738" y="5"/>
                  <a:pt x="11689" y="0"/>
                  <a:pt x="11647" y="0"/>
                </a:cubicBez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1379;p28">
            <a:extLst>
              <a:ext uri="{FF2B5EF4-FFF2-40B4-BE49-F238E27FC236}">
                <a16:creationId xmlns:a16="http://schemas.microsoft.com/office/drawing/2014/main" id="{72CD64E4-5F15-7E33-3C5F-B8C923DA5D95}"/>
              </a:ext>
            </a:extLst>
          </p:cNvPr>
          <p:cNvSpPr/>
          <p:nvPr/>
        </p:nvSpPr>
        <p:spPr>
          <a:xfrm>
            <a:off x="2661433" y="1888881"/>
            <a:ext cx="498" cy="322"/>
          </a:xfrm>
          <a:custGeom>
            <a:avLst/>
            <a:gdLst/>
            <a:ahLst/>
            <a:cxnLst/>
            <a:rect l="l" t="t" r="r" b="b"/>
            <a:pathLst>
              <a:path w="17" h="11" extrusionOk="0">
                <a:moveTo>
                  <a:pt x="1" y="1"/>
                </a:moveTo>
                <a:cubicBezTo>
                  <a:pt x="1" y="1"/>
                  <a:pt x="6" y="6"/>
                  <a:pt x="16" y="11"/>
                </a:cubicBez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380;p28">
            <a:extLst>
              <a:ext uri="{FF2B5EF4-FFF2-40B4-BE49-F238E27FC236}">
                <a16:creationId xmlns:a16="http://schemas.microsoft.com/office/drawing/2014/main" id="{C912ADB8-BF58-437E-F389-225BEE1AED40}"/>
              </a:ext>
            </a:extLst>
          </p:cNvPr>
          <p:cNvSpPr/>
          <p:nvPr/>
        </p:nvSpPr>
        <p:spPr>
          <a:xfrm>
            <a:off x="9671489" y="2497794"/>
            <a:ext cx="376955" cy="216938"/>
          </a:xfrm>
          <a:custGeom>
            <a:avLst/>
            <a:gdLst/>
            <a:ahLst/>
            <a:cxnLst/>
            <a:rect l="l" t="t" r="r" b="b"/>
            <a:pathLst>
              <a:path w="12874" h="7409" extrusionOk="0">
                <a:moveTo>
                  <a:pt x="12653" y="0"/>
                </a:moveTo>
                <a:cubicBezTo>
                  <a:pt x="12673" y="102"/>
                  <a:pt x="12673" y="204"/>
                  <a:pt x="12641" y="301"/>
                </a:cubicBezTo>
                <a:cubicBezTo>
                  <a:pt x="12571" y="506"/>
                  <a:pt x="12390" y="645"/>
                  <a:pt x="12174" y="662"/>
                </a:cubicBezTo>
                <a:lnTo>
                  <a:pt x="12164" y="662"/>
                </a:lnTo>
                <a:cubicBezTo>
                  <a:pt x="12222" y="575"/>
                  <a:pt x="12271" y="489"/>
                  <a:pt x="12303" y="409"/>
                </a:cubicBezTo>
                <a:lnTo>
                  <a:pt x="12303" y="409"/>
                </a:lnTo>
                <a:cubicBezTo>
                  <a:pt x="10729" y="538"/>
                  <a:pt x="9144" y="558"/>
                  <a:pt x="7580" y="855"/>
                </a:cubicBezTo>
                <a:cubicBezTo>
                  <a:pt x="6496" y="1113"/>
                  <a:pt x="5405" y="1371"/>
                  <a:pt x="4315" y="1622"/>
                </a:cubicBezTo>
                <a:cubicBezTo>
                  <a:pt x="4186" y="1654"/>
                  <a:pt x="4057" y="1676"/>
                  <a:pt x="3923" y="1698"/>
                </a:cubicBezTo>
                <a:cubicBezTo>
                  <a:pt x="3858" y="1676"/>
                  <a:pt x="3794" y="1654"/>
                  <a:pt x="3739" y="1622"/>
                </a:cubicBezTo>
                <a:cubicBezTo>
                  <a:pt x="3712" y="1666"/>
                  <a:pt x="3687" y="1703"/>
                  <a:pt x="3654" y="1741"/>
                </a:cubicBezTo>
                <a:cubicBezTo>
                  <a:pt x="2482" y="1902"/>
                  <a:pt x="1123" y="1929"/>
                  <a:pt x="608" y="2574"/>
                </a:cubicBezTo>
                <a:cubicBezTo>
                  <a:pt x="419" y="2547"/>
                  <a:pt x="238" y="2499"/>
                  <a:pt x="65" y="2423"/>
                </a:cubicBezTo>
                <a:cubicBezTo>
                  <a:pt x="55" y="2434"/>
                  <a:pt x="44" y="2450"/>
                  <a:pt x="38" y="2467"/>
                </a:cubicBezTo>
                <a:cubicBezTo>
                  <a:pt x="102" y="2911"/>
                  <a:pt x="97" y="3369"/>
                  <a:pt x="70" y="3826"/>
                </a:cubicBezTo>
                <a:cubicBezTo>
                  <a:pt x="0" y="5023"/>
                  <a:pt x="87" y="6206"/>
                  <a:pt x="238" y="7382"/>
                </a:cubicBezTo>
                <a:cubicBezTo>
                  <a:pt x="291" y="7398"/>
                  <a:pt x="345" y="7409"/>
                  <a:pt x="404" y="7409"/>
                </a:cubicBezTo>
                <a:lnTo>
                  <a:pt x="436" y="7409"/>
                </a:lnTo>
                <a:cubicBezTo>
                  <a:pt x="506" y="7173"/>
                  <a:pt x="618" y="6990"/>
                  <a:pt x="786" y="6839"/>
                </a:cubicBezTo>
                <a:cubicBezTo>
                  <a:pt x="1633" y="6703"/>
                  <a:pt x="2424" y="6258"/>
                  <a:pt x="3301" y="6258"/>
                </a:cubicBezTo>
                <a:cubicBezTo>
                  <a:pt x="3357" y="6258"/>
                  <a:pt x="3414" y="6260"/>
                  <a:pt x="3471" y="6264"/>
                </a:cubicBezTo>
                <a:cubicBezTo>
                  <a:pt x="3466" y="6308"/>
                  <a:pt x="3476" y="6360"/>
                  <a:pt x="3455" y="6393"/>
                </a:cubicBezTo>
                <a:cubicBezTo>
                  <a:pt x="3412" y="6464"/>
                  <a:pt x="3348" y="6522"/>
                  <a:pt x="3293" y="6586"/>
                </a:cubicBezTo>
                <a:cubicBezTo>
                  <a:pt x="3912" y="6360"/>
                  <a:pt x="4530" y="6141"/>
                  <a:pt x="5142" y="5921"/>
                </a:cubicBezTo>
                <a:cubicBezTo>
                  <a:pt x="6189" y="5582"/>
                  <a:pt x="7258" y="5319"/>
                  <a:pt x="8371" y="5152"/>
                </a:cubicBezTo>
                <a:cubicBezTo>
                  <a:pt x="8403" y="5168"/>
                  <a:pt x="8440" y="5185"/>
                  <a:pt x="8478" y="5206"/>
                </a:cubicBezTo>
                <a:cubicBezTo>
                  <a:pt x="8495" y="5179"/>
                  <a:pt x="8510" y="5157"/>
                  <a:pt x="8527" y="5130"/>
                </a:cubicBezTo>
                <a:cubicBezTo>
                  <a:pt x="8639" y="5115"/>
                  <a:pt x="8752" y="5093"/>
                  <a:pt x="8865" y="5083"/>
                </a:cubicBezTo>
                <a:cubicBezTo>
                  <a:pt x="9462" y="4781"/>
                  <a:pt x="10106" y="4684"/>
                  <a:pt x="10481" y="3997"/>
                </a:cubicBezTo>
                <a:cubicBezTo>
                  <a:pt x="10746" y="3519"/>
                  <a:pt x="11062" y="3052"/>
                  <a:pt x="11423" y="2638"/>
                </a:cubicBezTo>
                <a:cubicBezTo>
                  <a:pt x="11470" y="2584"/>
                  <a:pt x="11519" y="2536"/>
                  <a:pt x="11567" y="2487"/>
                </a:cubicBezTo>
                <a:cubicBezTo>
                  <a:pt x="11540" y="2407"/>
                  <a:pt x="11535" y="2311"/>
                  <a:pt x="11545" y="2209"/>
                </a:cubicBezTo>
                <a:cubicBezTo>
                  <a:pt x="11616" y="2177"/>
                  <a:pt x="11691" y="2160"/>
                  <a:pt x="11766" y="2160"/>
                </a:cubicBezTo>
                <a:cubicBezTo>
                  <a:pt x="11830" y="2160"/>
                  <a:pt x="11889" y="2170"/>
                  <a:pt x="11949" y="2192"/>
                </a:cubicBezTo>
                <a:cubicBezTo>
                  <a:pt x="11943" y="2187"/>
                  <a:pt x="11964" y="2187"/>
                  <a:pt x="11991" y="2182"/>
                </a:cubicBezTo>
                <a:cubicBezTo>
                  <a:pt x="12029" y="2177"/>
                  <a:pt x="12061" y="2170"/>
                  <a:pt x="12099" y="2165"/>
                </a:cubicBezTo>
                <a:lnTo>
                  <a:pt x="12125" y="2068"/>
                </a:lnTo>
                <a:cubicBezTo>
                  <a:pt x="12212" y="1730"/>
                  <a:pt x="12303" y="1376"/>
                  <a:pt x="12470" y="1155"/>
                </a:cubicBezTo>
                <a:cubicBezTo>
                  <a:pt x="12583" y="999"/>
                  <a:pt x="12717" y="816"/>
                  <a:pt x="12797" y="613"/>
                </a:cubicBezTo>
                <a:cubicBezTo>
                  <a:pt x="12873" y="441"/>
                  <a:pt x="12846" y="243"/>
                  <a:pt x="12738" y="97"/>
                </a:cubicBezTo>
                <a:cubicBezTo>
                  <a:pt x="12712" y="59"/>
                  <a:pt x="12685" y="32"/>
                  <a:pt x="12653" y="0"/>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381;p28">
            <a:extLst>
              <a:ext uri="{FF2B5EF4-FFF2-40B4-BE49-F238E27FC236}">
                <a16:creationId xmlns:a16="http://schemas.microsoft.com/office/drawing/2014/main" id="{A0D4F29F-C6BC-3D9E-D58B-23D7CF2D0230}"/>
              </a:ext>
            </a:extLst>
          </p:cNvPr>
          <p:cNvSpPr/>
          <p:nvPr/>
        </p:nvSpPr>
        <p:spPr>
          <a:xfrm>
            <a:off x="9919698" y="2560219"/>
            <a:ext cx="295790" cy="236614"/>
          </a:xfrm>
          <a:custGeom>
            <a:avLst/>
            <a:gdLst/>
            <a:ahLst/>
            <a:cxnLst/>
            <a:rect l="l" t="t" r="r" b="b"/>
            <a:pathLst>
              <a:path w="10102" h="8081" extrusionOk="0">
                <a:moveTo>
                  <a:pt x="4003" y="1"/>
                </a:moveTo>
                <a:cubicBezTo>
                  <a:pt x="3886" y="1"/>
                  <a:pt x="3757" y="12"/>
                  <a:pt x="3622" y="33"/>
                </a:cubicBezTo>
                <a:cubicBezTo>
                  <a:pt x="3584" y="38"/>
                  <a:pt x="3552" y="45"/>
                  <a:pt x="3514" y="50"/>
                </a:cubicBezTo>
                <a:cubicBezTo>
                  <a:pt x="3487" y="55"/>
                  <a:pt x="3466" y="55"/>
                  <a:pt x="3472" y="60"/>
                </a:cubicBezTo>
                <a:cubicBezTo>
                  <a:pt x="3412" y="38"/>
                  <a:pt x="3353" y="28"/>
                  <a:pt x="3289" y="28"/>
                </a:cubicBezTo>
                <a:cubicBezTo>
                  <a:pt x="3214" y="28"/>
                  <a:pt x="3139" y="45"/>
                  <a:pt x="3068" y="77"/>
                </a:cubicBezTo>
                <a:cubicBezTo>
                  <a:pt x="3058" y="179"/>
                  <a:pt x="3063" y="275"/>
                  <a:pt x="3090" y="355"/>
                </a:cubicBezTo>
                <a:cubicBezTo>
                  <a:pt x="3042" y="404"/>
                  <a:pt x="2993" y="452"/>
                  <a:pt x="2946" y="506"/>
                </a:cubicBezTo>
                <a:cubicBezTo>
                  <a:pt x="2585" y="920"/>
                  <a:pt x="2269" y="1387"/>
                  <a:pt x="2004" y="1865"/>
                </a:cubicBezTo>
                <a:cubicBezTo>
                  <a:pt x="1629" y="2552"/>
                  <a:pt x="985" y="2649"/>
                  <a:pt x="388" y="2951"/>
                </a:cubicBezTo>
                <a:cubicBezTo>
                  <a:pt x="275" y="2961"/>
                  <a:pt x="162" y="2983"/>
                  <a:pt x="50" y="2998"/>
                </a:cubicBezTo>
                <a:cubicBezTo>
                  <a:pt x="33" y="3025"/>
                  <a:pt x="18" y="3047"/>
                  <a:pt x="1" y="3074"/>
                </a:cubicBezTo>
                <a:cubicBezTo>
                  <a:pt x="152" y="3154"/>
                  <a:pt x="291" y="3283"/>
                  <a:pt x="409" y="3461"/>
                </a:cubicBezTo>
                <a:cubicBezTo>
                  <a:pt x="259" y="3896"/>
                  <a:pt x="511" y="4486"/>
                  <a:pt x="662" y="5041"/>
                </a:cubicBezTo>
                <a:cubicBezTo>
                  <a:pt x="898" y="5911"/>
                  <a:pt x="1097" y="6786"/>
                  <a:pt x="1285" y="7523"/>
                </a:cubicBezTo>
                <a:cubicBezTo>
                  <a:pt x="1248" y="7710"/>
                  <a:pt x="1178" y="7877"/>
                  <a:pt x="1064" y="8022"/>
                </a:cubicBezTo>
                <a:cubicBezTo>
                  <a:pt x="1124" y="8049"/>
                  <a:pt x="1183" y="8071"/>
                  <a:pt x="1253" y="8076"/>
                </a:cubicBezTo>
                <a:cubicBezTo>
                  <a:pt x="1322" y="8076"/>
                  <a:pt x="1392" y="8081"/>
                  <a:pt x="1456" y="8081"/>
                </a:cubicBezTo>
                <a:cubicBezTo>
                  <a:pt x="2569" y="8081"/>
                  <a:pt x="2919" y="7419"/>
                  <a:pt x="3058" y="6807"/>
                </a:cubicBezTo>
                <a:cubicBezTo>
                  <a:pt x="3095" y="6839"/>
                  <a:pt x="3139" y="6861"/>
                  <a:pt x="3192" y="6883"/>
                </a:cubicBezTo>
                <a:cubicBezTo>
                  <a:pt x="3256" y="6910"/>
                  <a:pt x="3321" y="6921"/>
                  <a:pt x="3390" y="6921"/>
                </a:cubicBezTo>
                <a:cubicBezTo>
                  <a:pt x="3519" y="6921"/>
                  <a:pt x="3655" y="6872"/>
                  <a:pt x="3757" y="6775"/>
                </a:cubicBezTo>
                <a:cubicBezTo>
                  <a:pt x="3971" y="6571"/>
                  <a:pt x="4176" y="6367"/>
                  <a:pt x="4369" y="6174"/>
                </a:cubicBezTo>
                <a:cubicBezTo>
                  <a:pt x="4809" y="5733"/>
                  <a:pt x="5190" y="5357"/>
                  <a:pt x="5614" y="5066"/>
                </a:cubicBezTo>
                <a:cubicBezTo>
                  <a:pt x="5792" y="4954"/>
                  <a:pt x="5905" y="4766"/>
                  <a:pt x="6023" y="4573"/>
                </a:cubicBezTo>
                <a:cubicBezTo>
                  <a:pt x="6040" y="4551"/>
                  <a:pt x="6055" y="4525"/>
                  <a:pt x="6077" y="4498"/>
                </a:cubicBezTo>
                <a:cubicBezTo>
                  <a:pt x="6098" y="4546"/>
                  <a:pt x="6125" y="4600"/>
                  <a:pt x="6152" y="4669"/>
                </a:cubicBezTo>
                <a:cubicBezTo>
                  <a:pt x="6259" y="4938"/>
                  <a:pt x="6502" y="5105"/>
                  <a:pt x="6775" y="5105"/>
                </a:cubicBezTo>
                <a:cubicBezTo>
                  <a:pt x="7097" y="5105"/>
                  <a:pt x="7362" y="4880"/>
                  <a:pt x="7555" y="4680"/>
                </a:cubicBezTo>
                <a:cubicBezTo>
                  <a:pt x="7888" y="4332"/>
                  <a:pt x="8193" y="4138"/>
                  <a:pt x="8505" y="4074"/>
                </a:cubicBezTo>
                <a:cubicBezTo>
                  <a:pt x="9263" y="3918"/>
                  <a:pt x="9725" y="3611"/>
                  <a:pt x="9913" y="3139"/>
                </a:cubicBezTo>
                <a:cubicBezTo>
                  <a:pt x="10101" y="2661"/>
                  <a:pt x="9978" y="2113"/>
                  <a:pt x="9526" y="1463"/>
                </a:cubicBezTo>
                <a:cubicBezTo>
                  <a:pt x="9430" y="1317"/>
                  <a:pt x="9263" y="1237"/>
                  <a:pt x="9091" y="1237"/>
                </a:cubicBezTo>
                <a:lnTo>
                  <a:pt x="9048" y="1237"/>
                </a:lnTo>
                <a:cubicBezTo>
                  <a:pt x="8860" y="1247"/>
                  <a:pt x="8693" y="1360"/>
                  <a:pt x="8607" y="1532"/>
                </a:cubicBezTo>
                <a:cubicBezTo>
                  <a:pt x="8285" y="2187"/>
                  <a:pt x="7866" y="2552"/>
                  <a:pt x="7436" y="2552"/>
                </a:cubicBezTo>
                <a:cubicBezTo>
                  <a:pt x="7033" y="2552"/>
                  <a:pt x="6593" y="2236"/>
                  <a:pt x="6190" y="1667"/>
                </a:cubicBezTo>
                <a:cubicBezTo>
                  <a:pt x="6130" y="1580"/>
                  <a:pt x="6077" y="1495"/>
                  <a:pt x="6018" y="1409"/>
                </a:cubicBezTo>
                <a:cubicBezTo>
                  <a:pt x="5599" y="779"/>
                  <a:pt x="5078" y="1"/>
                  <a:pt x="4003"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382;p28">
            <a:extLst>
              <a:ext uri="{FF2B5EF4-FFF2-40B4-BE49-F238E27FC236}">
                <a16:creationId xmlns:a16="http://schemas.microsoft.com/office/drawing/2014/main" id="{06CFC35D-CDD6-197F-0C8A-E73E0F91C6B3}"/>
              </a:ext>
            </a:extLst>
          </p:cNvPr>
          <p:cNvSpPr/>
          <p:nvPr/>
        </p:nvSpPr>
        <p:spPr>
          <a:xfrm>
            <a:off x="9551761" y="2056569"/>
            <a:ext cx="264313" cy="516592"/>
          </a:xfrm>
          <a:custGeom>
            <a:avLst/>
            <a:gdLst/>
            <a:ahLst/>
            <a:cxnLst/>
            <a:rect l="l" t="t" r="r" b="b"/>
            <a:pathLst>
              <a:path w="9027" h="17643" extrusionOk="0">
                <a:moveTo>
                  <a:pt x="8409" y="1"/>
                </a:moveTo>
                <a:cubicBezTo>
                  <a:pt x="7845" y="135"/>
                  <a:pt x="7275" y="274"/>
                  <a:pt x="6700" y="408"/>
                </a:cubicBezTo>
                <a:cubicBezTo>
                  <a:pt x="5428" y="710"/>
                  <a:pt x="4106" y="1016"/>
                  <a:pt x="2800" y="1338"/>
                </a:cubicBezTo>
                <a:cubicBezTo>
                  <a:pt x="1361" y="1692"/>
                  <a:pt x="598" y="1940"/>
                  <a:pt x="254" y="2451"/>
                </a:cubicBezTo>
                <a:cubicBezTo>
                  <a:pt x="60" y="2729"/>
                  <a:pt x="1" y="3095"/>
                  <a:pt x="18" y="3594"/>
                </a:cubicBezTo>
                <a:cubicBezTo>
                  <a:pt x="50" y="4040"/>
                  <a:pt x="254" y="4604"/>
                  <a:pt x="689" y="4953"/>
                </a:cubicBezTo>
                <a:cubicBezTo>
                  <a:pt x="695" y="5823"/>
                  <a:pt x="1297" y="6602"/>
                  <a:pt x="1060" y="7511"/>
                </a:cubicBezTo>
                <a:cubicBezTo>
                  <a:pt x="759" y="8650"/>
                  <a:pt x="1081" y="9649"/>
                  <a:pt x="1763" y="10562"/>
                </a:cubicBezTo>
                <a:cubicBezTo>
                  <a:pt x="1790" y="11151"/>
                  <a:pt x="1545" y="11910"/>
                  <a:pt x="2549" y="11910"/>
                </a:cubicBezTo>
                <a:cubicBezTo>
                  <a:pt x="2552" y="11910"/>
                  <a:pt x="2556" y="11910"/>
                  <a:pt x="2559" y="11910"/>
                </a:cubicBezTo>
                <a:cubicBezTo>
                  <a:pt x="2559" y="12136"/>
                  <a:pt x="2569" y="12356"/>
                  <a:pt x="2832" y="12448"/>
                </a:cubicBezTo>
                <a:cubicBezTo>
                  <a:pt x="3160" y="13586"/>
                  <a:pt x="2715" y="14903"/>
                  <a:pt x="3623" y="15907"/>
                </a:cubicBezTo>
                <a:cubicBezTo>
                  <a:pt x="3553" y="16235"/>
                  <a:pt x="3569" y="16530"/>
                  <a:pt x="3901" y="16718"/>
                </a:cubicBezTo>
                <a:cubicBezTo>
                  <a:pt x="4004" y="16966"/>
                  <a:pt x="4074" y="17213"/>
                  <a:pt x="4111" y="17471"/>
                </a:cubicBezTo>
                <a:cubicBezTo>
                  <a:pt x="4127" y="17476"/>
                  <a:pt x="4138" y="17487"/>
                  <a:pt x="4154" y="17492"/>
                </a:cubicBezTo>
                <a:cubicBezTo>
                  <a:pt x="4327" y="17568"/>
                  <a:pt x="4508" y="17616"/>
                  <a:pt x="4697" y="17643"/>
                </a:cubicBezTo>
                <a:cubicBezTo>
                  <a:pt x="5212" y="16998"/>
                  <a:pt x="6571" y="16971"/>
                  <a:pt x="7743" y="16810"/>
                </a:cubicBezTo>
                <a:cubicBezTo>
                  <a:pt x="7776" y="16772"/>
                  <a:pt x="7801" y="16735"/>
                  <a:pt x="7828" y="16691"/>
                </a:cubicBezTo>
                <a:cubicBezTo>
                  <a:pt x="7647" y="16601"/>
                  <a:pt x="7518" y="16477"/>
                  <a:pt x="7415" y="16343"/>
                </a:cubicBezTo>
                <a:cubicBezTo>
                  <a:pt x="7486" y="16150"/>
                  <a:pt x="7442" y="15897"/>
                  <a:pt x="7415" y="15627"/>
                </a:cubicBezTo>
                <a:cubicBezTo>
                  <a:pt x="7362" y="15134"/>
                  <a:pt x="7357" y="14640"/>
                  <a:pt x="7313" y="14134"/>
                </a:cubicBezTo>
                <a:cubicBezTo>
                  <a:pt x="7243" y="13302"/>
                  <a:pt x="7152" y="12507"/>
                  <a:pt x="6985" y="11685"/>
                </a:cubicBezTo>
                <a:cubicBezTo>
                  <a:pt x="6867" y="11083"/>
                  <a:pt x="6990" y="10492"/>
                  <a:pt x="7152" y="9907"/>
                </a:cubicBezTo>
                <a:cubicBezTo>
                  <a:pt x="7206" y="9445"/>
                  <a:pt x="7292" y="8982"/>
                  <a:pt x="7426" y="8526"/>
                </a:cubicBezTo>
                <a:cubicBezTo>
                  <a:pt x="7506" y="8263"/>
                  <a:pt x="7560" y="8005"/>
                  <a:pt x="7593" y="7747"/>
                </a:cubicBezTo>
                <a:cubicBezTo>
                  <a:pt x="7593" y="7688"/>
                  <a:pt x="7587" y="7628"/>
                  <a:pt x="7582" y="7569"/>
                </a:cubicBezTo>
                <a:cubicBezTo>
                  <a:pt x="7533" y="7075"/>
                  <a:pt x="7174" y="6436"/>
                  <a:pt x="7345" y="5925"/>
                </a:cubicBezTo>
                <a:cubicBezTo>
                  <a:pt x="7415" y="5722"/>
                  <a:pt x="7523" y="5560"/>
                  <a:pt x="7652" y="5426"/>
                </a:cubicBezTo>
                <a:cubicBezTo>
                  <a:pt x="7662" y="5319"/>
                  <a:pt x="7721" y="5265"/>
                  <a:pt x="7828" y="5255"/>
                </a:cubicBezTo>
                <a:cubicBezTo>
                  <a:pt x="7856" y="5228"/>
                  <a:pt x="7888" y="5206"/>
                  <a:pt x="7920" y="5179"/>
                </a:cubicBezTo>
                <a:cubicBezTo>
                  <a:pt x="7937" y="5050"/>
                  <a:pt x="8017" y="4985"/>
                  <a:pt x="8156" y="4980"/>
                </a:cubicBezTo>
                <a:cubicBezTo>
                  <a:pt x="8156" y="4980"/>
                  <a:pt x="8156" y="4985"/>
                  <a:pt x="8162" y="4985"/>
                </a:cubicBezTo>
                <a:cubicBezTo>
                  <a:pt x="8168" y="4980"/>
                  <a:pt x="8173" y="4975"/>
                  <a:pt x="8178" y="4970"/>
                </a:cubicBezTo>
                <a:cubicBezTo>
                  <a:pt x="8251" y="4795"/>
                  <a:pt x="8346" y="4658"/>
                  <a:pt x="8497" y="4658"/>
                </a:cubicBezTo>
                <a:cubicBezTo>
                  <a:pt x="8500" y="4658"/>
                  <a:pt x="8503" y="4658"/>
                  <a:pt x="8505" y="4658"/>
                </a:cubicBezTo>
                <a:cubicBezTo>
                  <a:pt x="8602" y="4551"/>
                  <a:pt x="8688" y="4437"/>
                  <a:pt x="8753" y="4320"/>
                </a:cubicBezTo>
                <a:cubicBezTo>
                  <a:pt x="8812" y="4024"/>
                  <a:pt x="8924" y="3740"/>
                  <a:pt x="9006" y="3455"/>
                </a:cubicBezTo>
                <a:cubicBezTo>
                  <a:pt x="9026" y="3180"/>
                  <a:pt x="9000" y="2895"/>
                  <a:pt x="8919" y="2590"/>
                </a:cubicBezTo>
                <a:cubicBezTo>
                  <a:pt x="8882" y="2439"/>
                  <a:pt x="8850" y="2289"/>
                  <a:pt x="8828" y="2139"/>
                </a:cubicBezTo>
                <a:cubicBezTo>
                  <a:pt x="8602" y="1881"/>
                  <a:pt x="8672" y="1548"/>
                  <a:pt x="8704" y="1226"/>
                </a:cubicBezTo>
                <a:cubicBezTo>
                  <a:pt x="8678" y="1010"/>
                  <a:pt x="8634" y="790"/>
                  <a:pt x="8575" y="581"/>
                </a:cubicBezTo>
                <a:cubicBezTo>
                  <a:pt x="8565" y="559"/>
                  <a:pt x="8554" y="542"/>
                  <a:pt x="8532" y="522"/>
                </a:cubicBezTo>
                <a:cubicBezTo>
                  <a:pt x="8500" y="532"/>
                  <a:pt x="8463" y="537"/>
                  <a:pt x="8431" y="549"/>
                </a:cubicBezTo>
                <a:cubicBezTo>
                  <a:pt x="8431" y="371"/>
                  <a:pt x="8425" y="188"/>
                  <a:pt x="8425"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383;p28">
            <a:extLst>
              <a:ext uri="{FF2B5EF4-FFF2-40B4-BE49-F238E27FC236}">
                <a16:creationId xmlns:a16="http://schemas.microsoft.com/office/drawing/2014/main" id="{6AD4E5D5-377B-DF41-2C46-F7DCB0DC92E6}"/>
              </a:ext>
            </a:extLst>
          </p:cNvPr>
          <p:cNvSpPr/>
          <p:nvPr/>
        </p:nvSpPr>
        <p:spPr>
          <a:xfrm>
            <a:off x="9752800" y="1982958"/>
            <a:ext cx="289787" cy="564583"/>
          </a:xfrm>
          <a:custGeom>
            <a:avLst/>
            <a:gdLst/>
            <a:ahLst/>
            <a:cxnLst/>
            <a:rect l="l" t="t" r="r" b="b"/>
            <a:pathLst>
              <a:path w="9897" h="19282" extrusionOk="0">
                <a:moveTo>
                  <a:pt x="2811" y="1"/>
                </a:moveTo>
                <a:cubicBezTo>
                  <a:pt x="2698" y="1"/>
                  <a:pt x="2574" y="16"/>
                  <a:pt x="2450" y="48"/>
                </a:cubicBezTo>
                <a:cubicBezTo>
                  <a:pt x="1795" y="210"/>
                  <a:pt x="1483" y="698"/>
                  <a:pt x="1527" y="1516"/>
                </a:cubicBezTo>
                <a:cubicBezTo>
                  <a:pt x="1543" y="1848"/>
                  <a:pt x="1554" y="2186"/>
                  <a:pt x="1559" y="2515"/>
                </a:cubicBezTo>
                <a:cubicBezTo>
                  <a:pt x="1559" y="2702"/>
                  <a:pt x="1565" y="2885"/>
                  <a:pt x="1565" y="3063"/>
                </a:cubicBezTo>
                <a:cubicBezTo>
                  <a:pt x="1597" y="3051"/>
                  <a:pt x="1634" y="3046"/>
                  <a:pt x="1666" y="3036"/>
                </a:cubicBezTo>
                <a:cubicBezTo>
                  <a:pt x="1688" y="3056"/>
                  <a:pt x="1699" y="3073"/>
                  <a:pt x="1709" y="3095"/>
                </a:cubicBezTo>
                <a:cubicBezTo>
                  <a:pt x="1768" y="3304"/>
                  <a:pt x="1812" y="3524"/>
                  <a:pt x="1838" y="3740"/>
                </a:cubicBezTo>
                <a:cubicBezTo>
                  <a:pt x="1806" y="4062"/>
                  <a:pt x="1736" y="4395"/>
                  <a:pt x="1962" y="4653"/>
                </a:cubicBezTo>
                <a:cubicBezTo>
                  <a:pt x="1984" y="4803"/>
                  <a:pt x="2016" y="4953"/>
                  <a:pt x="2053" y="5104"/>
                </a:cubicBezTo>
                <a:cubicBezTo>
                  <a:pt x="2134" y="5409"/>
                  <a:pt x="2160" y="5694"/>
                  <a:pt x="2140" y="5969"/>
                </a:cubicBezTo>
                <a:cubicBezTo>
                  <a:pt x="2058" y="6254"/>
                  <a:pt x="1946" y="6538"/>
                  <a:pt x="1887" y="6834"/>
                </a:cubicBezTo>
                <a:cubicBezTo>
                  <a:pt x="1822" y="6951"/>
                  <a:pt x="1736" y="7065"/>
                  <a:pt x="1639" y="7172"/>
                </a:cubicBezTo>
                <a:cubicBezTo>
                  <a:pt x="1637" y="7172"/>
                  <a:pt x="1634" y="7172"/>
                  <a:pt x="1631" y="7172"/>
                </a:cubicBezTo>
                <a:cubicBezTo>
                  <a:pt x="1480" y="7172"/>
                  <a:pt x="1385" y="7309"/>
                  <a:pt x="1312" y="7484"/>
                </a:cubicBezTo>
                <a:cubicBezTo>
                  <a:pt x="1307" y="7489"/>
                  <a:pt x="1302" y="7494"/>
                  <a:pt x="1296" y="7499"/>
                </a:cubicBezTo>
                <a:cubicBezTo>
                  <a:pt x="1290" y="7499"/>
                  <a:pt x="1290" y="7494"/>
                  <a:pt x="1290" y="7494"/>
                </a:cubicBezTo>
                <a:cubicBezTo>
                  <a:pt x="1151" y="7499"/>
                  <a:pt x="1071" y="7564"/>
                  <a:pt x="1054" y="7693"/>
                </a:cubicBezTo>
                <a:cubicBezTo>
                  <a:pt x="1022" y="7720"/>
                  <a:pt x="990" y="7742"/>
                  <a:pt x="962" y="7769"/>
                </a:cubicBezTo>
                <a:cubicBezTo>
                  <a:pt x="855" y="7779"/>
                  <a:pt x="796" y="7833"/>
                  <a:pt x="786" y="7940"/>
                </a:cubicBezTo>
                <a:cubicBezTo>
                  <a:pt x="657" y="8074"/>
                  <a:pt x="549" y="8236"/>
                  <a:pt x="479" y="8439"/>
                </a:cubicBezTo>
                <a:cubicBezTo>
                  <a:pt x="308" y="8950"/>
                  <a:pt x="667" y="9589"/>
                  <a:pt x="716" y="10083"/>
                </a:cubicBezTo>
                <a:cubicBezTo>
                  <a:pt x="721" y="10142"/>
                  <a:pt x="727" y="10202"/>
                  <a:pt x="727" y="10261"/>
                </a:cubicBezTo>
                <a:cubicBezTo>
                  <a:pt x="694" y="10519"/>
                  <a:pt x="640" y="10777"/>
                  <a:pt x="560" y="11040"/>
                </a:cubicBezTo>
                <a:cubicBezTo>
                  <a:pt x="426" y="11496"/>
                  <a:pt x="340" y="11959"/>
                  <a:pt x="286" y="12421"/>
                </a:cubicBezTo>
                <a:cubicBezTo>
                  <a:pt x="124" y="13006"/>
                  <a:pt x="1" y="13597"/>
                  <a:pt x="119" y="14199"/>
                </a:cubicBezTo>
                <a:cubicBezTo>
                  <a:pt x="286" y="15021"/>
                  <a:pt x="377" y="15816"/>
                  <a:pt x="447" y="16648"/>
                </a:cubicBezTo>
                <a:cubicBezTo>
                  <a:pt x="491" y="17154"/>
                  <a:pt x="496" y="17648"/>
                  <a:pt x="549" y="18141"/>
                </a:cubicBezTo>
                <a:cubicBezTo>
                  <a:pt x="576" y="18411"/>
                  <a:pt x="620" y="18664"/>
                  <a:pt x="549" y="18857"/>
                </a:cubicBezTo>
                <a:cubicBezTo>
                  <a:pt x="652" y="18991"/>
                  <a:pt x="781" y="19115"/>
                  <a:pt x="962" y="19205"/>
                </a:cubicBezTo>
                <a:cubicBezTo>
                  <a:pt x="1017" y="19237"/>
                  <a:pt x="1081" y="19259"/>
                  <a:pt x="1146" y="19281"/>
                </a:cubicBezTo>
                <a:cubicBezTo>
                  <a:pt x="1280" y="19259"/>
                  <a:pt x="1409" y="19237"/>
                  <a:pt x="1538" y="19205"/>
                </a:cubicBezTo>
                <a:cubicBezTo>
                  <a:pt x="2628" y="18954"/>
                  <a:pt x="3719" y="18696"/>
                  <a:pt x="4803" y="18438"/>
                </a:cubicBezTo>
                <a:cubicBezTo>
                  <a:pt x="6367" y="18141"/>
                  <a:pt x="7952" y="18121"/>
                  <a:pt x="9526" y="17992"/>
                </a:cubicBezTo>
                <a:lnTo>
                  <a:pt x="9526" y="17992"/>
                </a:lnTo>
                <a:cubicBezTo>
                  <a:pt x="9494" y="18072"/>
                  <a:pt x="9445" y="18158"/>
                  <a:pt x="9387" y="18245"/>
                </a:cubicBezTo>
                <a:lnTo>
                  <a:pt x="9397" y="18245"/>
                </a:lnTo>
                <a:cubicBezTo>
                  <a:pt x="9613" y="18228"/>
                  <a:pt x="9794" y="18089"/>
                  <a:pt x="9864" y="17884"/>
                </a:cubicBezTo>
                <a:cubicBezTo>
                  <a:pt x="9896" y="17787"/>
                  <a:pt x="9896" y="17685"/>
                  <a:pt x="9876" y="17583"/>
                </a:cubicBezTo>
                <a:cubicBezTo>
                  <a:pt x="9849" y="17481"/>
                  <a:pt x="9794" y="17390"/>
                  <a:pt x="9714" y="17315"/>
                </a:cubicBezTo>
                <a:cubicBezTo>
                  <a:pt x="9677" y="17283"/>
                  <a:pt x="9613" y="17137"/>
                  <a:pt x="9574" y="17046"/>
                </a:cubicBezTo>
                <a:cubicBezTo>
                  <a:pt x="9489" y="16859"/>
                  <a:pt x="9392" y="16670"/>
                  <a:pt x="9301" y="16487"/>
                </a:cubicBezTo>
                <a:lnTo>
                  <a:pt x="9155" y="16197"/>
                </a:lnTo>
                <a:cubicBezTo>
                  <a:pt x="9070" y="16304"/>
                  <a:pt x="8951" y="16375"/>
                  <a:pt x="8812" y="16396"/>
                </a:cubicBezTo>
                <a:cubicBezTo>
                  <a:pt x="8790" y="16396"/>
                  <a:pt x="8763" y="16401"/>
                  <a:pt x="8742" y="16401"/>
                </a:cubicBezTo>
                <a:cubicBezTo>
                  <a:pt x="8710" y="16401"/>
                  <a:pt x="8683" y="16391"/>
                  <a:pt x="8651" y="16385"/>
                </a:cubicBezTo>
                <a:cubicBezTo>
                  <a:pt x="8527" y="16128"/>
                  <a:pt x="8420" y="15870"/>
                  <a:pt x="8344" y="15585"/>
                </a:cubicBezTo>
                <a:cubicBezTo>
                  <a:pt x="7936" y="14032"/>
                  <a:pt x="7592" y="12463"/>
                  <a:pt x="6878" y="11018"/>
                </a:cubicBezTo>
                <a:cubicBezTo>
                  <a:pt x="6856" y="10970"/>
                  <a:pt x="6861" y="10928"/>
                  <a:pt x="6878" y="10889"/>
                </a:cubicBezTo>
                <a:cubicBezTo>
                  <a:pt x="5745" y="7677"/>
                  <a:pt x="4600" y="4464"/>
                  <a:pt x="3504" y="1236"/>
                </a:cubicBezTo>
                <a:cubicBezTo>
                  <a:pt x="3392" y="908"/>
                  <a:pt x="3263" y="678"/>
                  <a:pt x="3047" y="581"/>
                </a:cubicBezTo>
                <a:cubicBezTo>
                  <a:pt x="2998" y="408"/>
                  <a:pt x="2966" y="210"/>
                  <a:pt x="3015" y="16"/>
                </a:cubicBezTo>
                <a:cubicBezTo>
                  <a:pt x="2951" y="6"/>
                  <a:pt x="2886" y="1"/>
                  <a:pt x="2811"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384;p28">
            <a:extLst>
              <a:ext uri="{FF2B5EF4-FFF2-40B4-BE49-F238E27FC236}">
                <a16:creationId xmlns:a16="http://schemas.microsoft.com/office/drawing/2014/main" id="{751BB3F5-66DA-94A9-BEBD-4A4F9FA27A14}"/>
              </a:ext>
            </a:extLst>
          </p:cNvPr>
          <p:cNvSpPr/>
          <p:nvPr/>
        </p:nvSpPr>
        <p:spPr>
          <a:xfrm>
            <a:off x="9839645" y="1483993"/>
            <a:ext cx="610641" cy="979192"/>
          </a:xfrm>
          <a:custGeom>
            <a:avLst/>
            <a:gdLst/>
            <a:ahLst/>
            <a:cxnLst/>
            <a:rect l="l" t="t" r="r" b="b"/>
            <a:pathLst>
              <a:path w="20855" h="33442" extrusionOk="0">
                <a:moveTo>
                  <a:pt x="5464" y="1"/>
                </a:moveTo>
                <a:cubicBezTo>
                  <a:pt x="5164" y="1"/>
                  <a:pt x="4867" y="135"/>
                  <a:pt x="4674" y="242"/>
                </a:cubicBezTo>
                <a:cubicBezTo>
                  <a:pt x="4202" y="516"/>
                  <a:pt x="4073" y="973"/>
                  <a:pt x="3976" y="1312"/>
                </a:cubicBezTo>
                <a:cubicBezTo>
                  <a:pt x="3965" y="1360"/>
                  <a:pt x="3949" y="1402"/>
                  <a:pt x="3933" y="1451"/>
                </a:cubicBezTo>
                <a:cubicBezTo>
                  <a:pt x="3590" y="2569"/>
                  <a:pt x="3230" y="3702"/>
                  <a:pt x="2875" y="4798"/>
                </a:cubicBezTo>
                <a:lnTo>
                  <a:pt x="2585" y="5706"/>
                </a:lnTo>
                <a:cubicBezTo>
                  <a:pt x="2332" y="6480"/>
                  <a:pt x="2020" y="7447"/>
                  <a:pt x="2913" y="8376"/>
                </a:cubicBezTo>
                <a:cubicBezTo>
                  <a:pt x="2940" y="8403"/>
                  <a:pt x="2933" y="8461"/>
                  <a:pt x="2933" y="8483"/>
                </a:cubicBezTo>
                <a:cubicBezTo>
                  <a:pt x="2928" y="8564"/>
                  <a:pt x="2886" y="8644"/>
                  <a:pt x="2848" y="8671"/>
                </a:cubicBezTo>
                <a:cubicBezTo>
                  <a:pt x="1934" y="9348"/>
                  <a:pt x="2149" y="10197"/>
                  <a:pt x="2295" y="10761"/>
                </a:cubicBezTo>
                <a:cubicBezTo>
                  <a:pt x="2316" y="10841"/>
                  <a:pt x="2338" y="10928"/>
                  <a:pt x="2353" y="11008"/>
                </a:cubicBezTo>
                <a:cubicBezTo>
                  <a:pt x="2440" y="11406"/>
                  <a:pt x="2434" y="11820"/>
                  <a:pt x="2424" y="12260"/>
                </a:cubicBezTo>
                <a:cubicBezTo>
                  <a:pt x="2424" y="12490"/>
                  <a:pt x="2418" y="12733"/>
                  <a:pt x="2429" y="12974"/>
                </a:cubicBezTo>
                <a:cubicBezTo>
                  <a:pt x="2440" y="13243"/>
                  <a:pt x="2300" y="13469"/>
                  <a:pt x="2069" y="13807"/>
                </a:cubicBezTo>
                <a:cubicBezTo>
                  <a:pt x="1768" y="14248"/>
                  <a:pt x="1360" y="14860"/>
                  <a:pt x="1671" y="15698"/>
                </a:cubicBezTo>
                <a:cubicBezTo>
                  <a:pt x="1736" y="15881"/>
                  <a:pt x="1730" y="16031"/>
                  <a:pt x="1644" y="16160"/>
                </a:cubicBezTo>
                <a:cubicBezTo>
                  <a:pt x="1554" y="16294"/>
                  <a:pt x="1376" y="16397"/>
                  <a:pt x="1215" y="16402"/>
                </a:cubicBezTo>
                <a:cubicBezTo>
                  <a:pt x="845" y="16412"/>
                  <a:pt x="393" y="16467"/>
                  <a:pt x="156" y="16821"/>
                </a:cubicBezTo>
                <a:cubicBezTo>
                  <a:pt x="103" y="16901"/>
                  <a:pt x="71" y="16982"/>
                  <a:pt x="49" y="17057"/>
                </a:cubicBezTo>
                <a:cubicBezTo>
                  <a:pt x="0" y="17251"/>
                  <a:pt x="32" y="17449"/>
                  <a:pt x="81" y="17622"/>
                </a:cubicBezTo>
                <a:cubicBezTo>
                  <a:pt x="297" y="17719"/>
                  <a:pt x="426" y="17949"/>
                  <a:pt x="538" y="18277"/>
                </a:cubicBezTo>
                <a:cubicBezTo>
                  <a:pt x="1634" y="21505"/>
                  <a:pt x="2779" y="24718"/>
                  <a:pt x="3912" y="27930"/>
                </a:cubicBezTo>
                <a:cubicBezTo>
                  <a:pt x="3895" y="27969"/>
                  <a:pt x="3890" y="28011"/>
                  <a:pt x="3912" y="28059"/>
                </a:cubicBezTo>
                <a:cubicBezTo>
                  <a:pt x="4626" y="29504"/>
                  <a:pt x="4970" y="31073"/>
                  <a:pt x="5378" y="32626"/>
                </a:cubicBezTo>
                <a:cubicBezTo>
                  <a:pt x="5454" y="32911"/>
                  <a:pt x="5561" y="33169"/>
                  <a:pt x="5685" y="33426"/>
                </a:cubicBezTo>
                <a:cubicBezTo>
                  <a:pt x="5717" y="33432"/>
                  <a:pt x="5744" y="33442"/>
                  <a:pt x="5776" y="33442"/>
                </a:cubicBezTo>
                <a:cubicBezTo>
                  <a:pt x="5797" y="33442"/>
                  <a:pt x="5824" y="33437"/>
                  <a:pt x="5846" y="33437"/>
                </a:cubicBezTo>
                <a:cubicBezTo>
                  <a:pt x="5985" y="33416"/>
                  <a:pt x="6104" y="33345"/>
                  <a:pt x="6189" y="33238"/>
                </a:cubicBezTo>
                <a:cubicBezTo>
                  <a:pt x="6253" y="33158"/>
                  <a:pt x="6302" y="33055"/>
                  <a:pt x="6307" y="32943"/>
                </a:cubicBezTo>
                <a:cubicBezTo>
                  <a:pt x="6313" y="32878"/>
                  <a:pt x="6318" y="32814"/>
                  <a:pt x="6324" y="32739"/>
                </a:cubicBezTo>
                <a:cubicBezTo>
                  <a:pt x="6335" y="32653"/>
                  <a:pt x="6340" y="32561"/>
                  <a:pt x="6350" y="32459"/>
                </a:cubicBezTo>
                <a:cubicBezTo>
                  <a:pt x="6421" y="31503"/>
                  <a:pt x="6764" y="30632"/>
                  <a:pt x="7130" y="29709"/>
                </a:cubicBezTo>
                <a:cubicBezTo>
                  <a:pt x="7312" y="29252"/>
                  <a:pt x="7500" y="28775"/>
                  <a:pt x="7651" y="28285"/>
                </a:cubicBezTo>
                <a:cubicBezTo>
                  <a:pt x="7666" y="28247"/>
                  <a:pt x="7699" y="28183"/>
                  <a:pt x="7736" y="28118"/>
                </a:cubicBezTo>
                <a:cubicBezTo>
                  <a:pt x="7860" y="27893"/>
                  <a:pt x="8085" y="27468"/>
                  <a:pt x="7833" y="27002"/>
                </a:cubicBezTo>
                <a:cubicBezTo>
                  <a:pt x="7775" y="26893"/>
                  <a:pt x="7710" y="26737"/>
                  <a:pt x="7753" y="26630"/>
                </a:cubicBezTo>
                <a:cubicBezTo>
                  <a:pt x="7795" y="26518"/>
                  <a:pt x="7968" y="26394"/>
                  <a:pt x="8199" y="26313"/>
                </a:cubicBezTo>
                <a:cubicBezTo>
                  <a:pt x="9161" y="25964"/>
                  <a:pt x="9863" y="25577"/>
                  <a:pt x="10342" y="25126"/>
                </a:cubicBezTo>
                <a:cubicBezTo>
                  <a:pt x="10508" y="24971"/>
                  <a:pt x="10734" y="24825"/>
                  <a:pt x="10976" y="24674"/>
                </a:cubicBezTo>
                <a:cubicBezTo>
                  <a:pt x="11636" y="24262"/>
                  <a:pt x="12539" y="23697"/>
                  <a:pt x="12507" y="22386"/>
                </a:cubicBezTo>
                <a:cubicBezTo>
                  <a:pt x="12501" y="22021"/>
                  <a:pt x="12561" y="21409"/>
                  <a:pt x="13055" y="21354"/>
                </a:cubicBezTo>
                <a:cubicBezTo>
                  <a:pt x="13964" y="21253"/>
                  <a:pt x="14490" y="20855"/>
                  <a:pt x="14769" y="20060"/>
                </a:cubicBezTo>
                <a:cubicBezTo>
                  <a:pt x="14871" y="19749"/>
                  <a:pt x="15214" y="19524"/>
                  <a:pt x="15338" y="19507"/>
                </a:cubicBezTo>
                <a:cubicBezTo>
                  <a:pt x="15526" y="19549"/>
                  <a:pt x="15709" y="19571"/>
                  <a:pt x="15886" y="19571"/>
                </a:cubicBezTo>
                <a:cubicBezTo>
                  <a:pt x="16902" y="19571"/>
                  <a:pt x="17460" y="18894"/>
                  <a:pt x="17906" y="18352"/>
                </a:cubicBezTo>
                <a:cubicBezTo>
                  <a:pt x="18137" y="18073"/>
                  <a:pt x="18352" y="17804"/>
                  <a:pt x="18599" y="17664"/>
                </a:cubicBezTo>
                <a:cubicBezTo>
                  <a:pt x="18916" y="17481"/>
                  <a:pt x="19109" y="17171"/>
                  <a:pt x="19276" y="16896"/>
                </a:cubicBezTo>
                <a:cubicBezTo>
                  <a:pt x="19346" y="16784"/>
                  <a:pt x="19448" y="16628"/>
                  <a:pt x="19508" y="16568"/>
                </a:cubicBezTo>
                <a:cubicBezTo>
                  <a:pt x="20088" y="16445"/>
                  <a:pt x="20705" y="16262"/>
                  <a:pt x="20785" y="15720"/>
                </a:cubicBezTo>
                <a:cubicBezTo>
                  <a:pt x="20855" y="15230"/>
                  <a:pt x="20448" y="14935"/>
                  <a:pt x="19947" y="14656"/>
                </a:cubicBezTo>
                <a:cubicBezTo>
                  <a:pt x="19952" y="14645"/>
                  <a:pt x="19959" y="14634"/>
                  <a:pt x="19964" y="14624"/>
                </a:cubicBezTo>
                <a:cubicBezTo>
                  <a:pt x="20222" y="14054"/>
                  <a:pt x="20205" y="13484"/>
                  <a:pt x="19932" y="13055"/>
                </a:cubicBezTo>
                <a:cubicBezTo>
                  <a:pt x="19701" y="12701"/>
                  <a:pt x="19308" y="12497"/>
                  <a:pt x="18857" y="12497"/>
                </a:cubicBezTo>
                <a:cubicBezTo>
                  <a:pt x="18685" y="12497"/>
                  <a:pt x="18502" y="12523"/>
                  <a:pt x="18315" y="12587"/>
                </a:cubicBezTo>
                <a:cubicBezTo>
                  <a:pt x="18115" y="12652"/>
                  <a:pt x="17986" y="12663"/>
                  <a:pt x="17911" y="12663"/>
                </a:cubicBezTo>
                <a:cubicBezTo>
                  <a:pt x="17772" y="12663"/>
                  <a:pt x="17654" y="12663"/>
                  <a:pt x="17552" y="11959"/>
                </a:cubicBezTo>
                <a:cubicBezTo>
                  <a:pt x="17396" y="10874"/>
                  <a:pt x="16703" y="10132"/>
                  <a:pt x="15645" y="9934"/>
                </a:cubicBezTo>
                <a:cubicBezTo>
                  <a:pt x="15166" y="9842"/>
                  <a:pt x="15080" y="9601"/>
                  <a:pt x="14909" y="9021"/>
                </a:cubicBezTo>
                <a:lnTo>
                  <a:pt x="14882" y="8912"/>
                </a:lnTo>
                <a:cubicBezTo>
                  <a:pt x="14537" y="7737"/>
                  <a:pt x="14205" y="6539"/>
                  <a:pt x="13887" y="5378"/>
                </a:cubicBezTo>
                <a:cubicBezTo>
                  <a:pt x="13662" y="4556"/>
                  <a:pt x="13436" y="3729"/>
                  <a:pt x="13205" y="2907"/>
                </a:cubicBezTo>
                <a:cubicBezTo>
                  <a:pt x="12685" y="1064"/>
                  <a:pt x="11514" y="11"/>
                  <a:pt x="10004" y="11"/>
                </a:cubicBezTo>
                <a:cubicBezTo>
                  <a:pt x="9268" y="11"/>
                  <a:pt x="8494" y="264"/>
                  <a:pt x="7710" y="752"/>
                </a:cubicBezTo>
                <a:cubicBezTo>
                  <a:pt x="7614" y="817"/>
                  <a:pt x="7517" y="876"/>
                  <a:pt x="7420" y="941"/>
                </a:cubicBezTo>
                <a:cubicBezTo>
                  <a:pt x="7188" y="1091"/>
                  <a:pt x="6974" y="1236"/>
                  <a:pt x="6754" y="1327"/>
                </a:cubicBezTo>
                <a:cubicBezTo>
                  <a:pt x="6560" y="1414"/>
                  <a:pt x="6421" y="1553"/>
                  <a:pt x="6307" y="1666"/>
                </a:cubicBezTo>
                <a:cubicBezTo>
                  <a:pt x="6302" y="1666"/>
                  <a:pt x="6297" y="1672"/>
                  <a:pt x="6292" y="1677"/>
                </a:cubicBezTo>
                <a:cubicBezTo>
                  <a:pt x="6055" y="1461"/>
                  <a:pt x="6104" y="1349"/>
                  <a:pt x="6136" y="1268"/>
                </a:cubicBezTo>
                <a:lnTo>
                  <a:pt x="6163" y="1209"/>
                </a:lnTo>
                <a:cubicBezTo>
                  <a:pt x="6238" y="1042"/>
                  <a:pt x="6377" y="732"/>
                  <a:pt x="6216" y="409"/>
                </a:cubicBezTo>
                <a:cubicBezTo>
                  <a:pt x="6141" y="269"/>
                  <a:pt x="5990" y="87"/>
                  <a:pt x="5668" y="23"/>
                </a:cubicBezTo>
                <a:cubicBezTo>
                  <a:pt x="5604" y="6"/>
                  <a:pt x="5534" y="1"/>
                  <a:pt x="5464"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385;p28">
            <a:extLst>
              <a:ext uri="{FF2B5EF4-FFF2-40B4-BE49-F238E27FC236}">
                <a16:creationId xmlns:a16="http://schemas.microsoft.com/office/drawing/2014/main" id="{0466B394-C949-DB0F-D7B7-DB74C1416464}"/>
              </a:ext>
            </a:extLst>
          </p:cNvPr>
          <p:cNvSpPr/>
          <p:nvPr/>
        </p:nvSpPr>
        <p:spPr>
          <a:xfrm>
            <a:off x="6786969" y="2085351"/>
            <a:ext cx="858206" cy="910325"/>
          </a:xfrm>
          <a:custGeom>
            <a:avLst/>
            <a:gdLst/>
            <a:ahLst/>
            <a:cxnLst/>
            <a:rect l="l" t="t" r="r" b="b"/>
            <a:pathLst>
              <a:path w="29310" h="31090" extrusionOk="0">
                <a:moveTo>
                  <a:pt x="9143" y="0"/>
                </a:moveTo>
                <a:cubicBezTo>
                  <a:pt x="8891" y="0"/>
                  <a:pt x="8675" y="87"/>
                  <a:pt x="8509" y="161"/>
                </a:cubicBezTo>
                <a:cubicBezTo>
                  <a:pt x="8117" y="350"/>
                  <a:pt x="7725" y="526"/>
                  <a:pt x="7327" y="709"/>
                </a:cubicBezTo>
                <a:cubicBezTo>
                  <a:pt x="7080" y="823"/>
                  <a:pt x="6833" y="935"/>
                  <a:pt x="6580" y="1049"/>
                </a:cubicBezTo>
                <a:cubicBezTo>
                  <a:pt x="6344" y="1156"/>
                  <a:pt x="6124" y="1290"/>
                  <a:pt x="5908" y="1419"/>
                </a:cubicBezTo>
                <a:cubicBezTo>
                  <a:pt x="5489" y="1671"/>
                  <a:pt x="5135" y="1887"/>
                  <a:pt x="4748" y="1887"/>
                </a:cubicBezTo>
                <a:cubicBezTo>
                  <a:pt x="4663" y="1887"/>
                  <a:pt x="4577" y="1875"/>
                  <a:pt x="4490" y="1854"/>
                </a:cubicBezTo>
                <a:cubicBezTo>
                  <a:pt x="4393" y="1832"/>
                  <a:pt x="4314" y="1816"/>
                  <a:pt x="4227" y="1805"/>
                </a:cubicBezTo>
                <a:cubicBezTo>
                  <a:pt x="4083" y="1778"/>
                  <a:pt x="3947" y="1763"/>
                  <a:pt x="3825" y="1763"/>
                </a:cubicBezTo>
                <a:cubicBezTo>
                  <a:pt x="3669" y="1763"/>
                  <a:pt x="3528" y="1783"/>
                  <a:pt x="3411" y="1816"/>
                </a:cubicBezTo>
                <a:cubicBezTo>
                  <a:pt x="3367" y="1848"/>
                  <a:pt x="3330" y="1887"/>
                  <a:pt x="3287" y="1919"/>
                </a:cubicBezTo>
                <a:cubicBezTo>
                  <a:pt x="2836" y="2306"/>
                  <a:pt x="2717" y="2762"/>
                  <a:pt x="2734" y="3331"/>
                </a:cubicBezTo>
                <a:cubicBezTo>
                  <a:pt x="2766" y="4438"/>
                  <a:pt x="2739" y="5539"/>
                  <a:pt x="2734" y="6645"/>
                </a:cubicBezTo>
                <a:cubicBezTo>
                  <a:pt x="2561" y="6823"/>
                  <a:pt x="2385" y="6995"/>
                  <a:pt x="2207" y="7173"/>
                </a:cubicBezTo>
                <a:cubicBezTo>
                  <a:pt x="1993" y="7188"/>
                  <a:pt x="1762" y="7188"/>
                  <a:pt x="1665" y="7441"/>
                </a:cubicBezTo>
                <a:cubicBezTo>
                  <a:pt x="1450" y="7456"/>
                  <a:pt x="1224" y="7456"/>
                  <a:pt x="1128" y="7704"/>
                </a:cubicBezTo>
                <a:cubicBezTo>
                  <a:pt x="910" y="7721"/>
                  <a:pt x="687" y="7731"/>
                  <a:pt x="593" y="7985"/>
                </a:cubicBezTo>
                <a:lnTo>
                  <a:pt x="593" y="7985"/>
                </a:lnTo>
                <a:cubicBezTo>
                  <a:pt x="85" y="8485"/>
                  <a:pt x="399" y="9202"/>
                  <a:pt x="139" y="9794"/>
                </a:cubicBezTo>
                <a:cubicBezTo>
                  <a:pt x="0" y="10113"/>
                  <a:pt x="322" y="10417"/>
                  <a:pt x="754" y="10417"/>
                </a:cubicBezTo>
                <a:cubicBezTo>
                  <a:pt x="789" y="10417"/>
                  <a:pt x="824" y="10416"/>
                  <a:pt x="859" y="10412"/>
                </a:cubicBezTo>
                <a:cubicBezTo>
                  <a:pt x="859" y="10954"/>
                  <a:pt x="939" y="11486"/>
                  <a:pt x="934" y="12034"/>
                </a:cubicBezTo>
                <a:cubicBezTo>
                  <a:pt x="917" y="13447"/>
                  <a:pt x="569" y="14897"/>
                  <a:pt x="1143" y="16288"/>
                </a:cubicBezTo>
                <a:lnTo>
                  <a:pt x="1122" y="16268"/>
                </a:lnTo>
                <a:lnTo>
                  <a:pt x="1122" y="16268"/>
                </a:lnTo>
                <a:cubicBezTo>
                  <a:pt x="1209" y="16450"/>
                  <a:pt x="1312" y="16600"/>
                  <a:pt x="1491" y="16600"/>
                </a:cubicBezTo>
                <a:cubicBezTo>
                  <a:pt x="1544" y="16600"/>
                  <a:pt x="1603" y="16587"/>
                  <a:pt x="1670" y="16558"/>
                </a:cubicBezTo>
                <a:cubicBezTo>
                  <a:pt x="2020" y="17181"/>
                  <a:pt x="2965" y="16918"/>
                  <a:pt x="3270" y="17605"/>
                </a:cubicBezTo>
                <a:cubicBezTo>
                  <a:pt x="4217" y="18212"/>
                  <a:pt x="5420" y="18512"/>
                  <a:pt x="5710" y="19861"/>
                </a:cubicBezTo>
                <a:cubicBezTo>
                  <a:pt x="5752" y="20049"/>
                  <a:pt x="6210" y="20146"/>
                  <a:pt x="6478" y="20285"/>
                </a:cubicBezTo>
                <a:cubicBezTo>
                  <a:pt x="6761" y="20525"/>
                  <a:pt x="7004" y="20833"/>
                  <a:pt x="7407" y="20833"/>
                </a:cubicBezTo>
                <a:cubicBezTo>
                  <a:pt x="7448" y="20833"/>
                  <a:pt x="7492" y="20830"/>
                  <a:pt x="7537" y="20823"/>
                </a:cubicBezTo>
                <a:cubicBezTo>
                  <a:pt x="7626" y="21185"/>
                  <a:pt x="7830" y="21378"/>
                  <a:pt x="8163" y="21378"/>
                </a:cubicBezTo>
                <a:cubicBezTo>
                  <a:pt x="8211" y="21378"/>
                  <a:pt x="8262" y="21374"/>
                  <a:pt x="8316" y="21366"/>
                </a:cubicBezTo>
                <a:lnTo>
                  <a:pt x="8316" y="21366"/>
                </a:lnTo>
                <a:cubicBezTo>
                  <a:pt x="8154" y="21666"/>
                  <a:pt x="8423" y="21752"/>
                  <a:pt x="8601" y="21881"/>
                </a:cubicBezTo>
                <a:cubicBezTo>
                  <a:pt x="8611" y="22316"/>
                  <a:pt x="8568" y="22767"/>
                  <a:pt x="8648" y="23186"/>
                </a:cubicBezTo>
                <a:cubicBezTo>
                  <a:pt x="8713" y="23525"/>
                  <a:pt x="8702" y="23734"/>
                  <a:pt x="8568" y="23863"/>
                </a:cubicBezTo>
                <a:cubicBezTo>
                  <a:pt x="8589" y="24031"/>
                  <a:pt x="8606" y="24202"/>
                  <a:pt x="8611" y="24374"/>
                </a:cubicBezTo>
                <a:cubicBezTo>
                  <a:pt x="8869" y="24557"/>
                  <a:pt x="8896" y="24906"/>
                  <a:pt x="9132" y="25083"/>
                </a:cubicBezTo>
                <a:lnTo>
                  <a:pt x="9132" y="25078"/>
                </a:lnTo>
                <a:lnTo>
                  <a:pt x="9154" y="25094"/>
                </a:lnTo>
                <a:cubicBezTo>
                  <a:pt x="9143" y="25094"/>
                  <a:pt x="9143" y="25088"/>
                  <a:pt x="9132" y="25083"/>
                </a:cubicBezTo>
                <a:lnTo>
                  <a:pt x="9132" y="25083"/>
                </a:lnTo>
                <a:cubicBezTo>
                  <a:pt x="9229" y="25276"/>
                  <a:pt x="9372" y="25371"/>
                  <a:pt x="9563" y="25371"/>
                </a:cubicBezTo>
                <a:cubicBezTo>
                  <a:pt x="9595" y="25371"/>
                  <a:pt x="9629" y="25368"/>
                  <a:pt x="9664" y="25363"/>
                </a:cubicBezTo>
                <a:lnTo>
                  <a:pt x="9664" y="25336"/>
                </a:lnTo>
                <a:lnTo>
                  <a:pt x="9696" y="25363"/>
                </a:lnTo>
                <a:lnTo>
                  <a:pt x="9664" y="25363"/>
                </a:lnTo>
                <a:lnTo>
                  <a:pt x="9664" y="25883"/>
                </a:lnTo>
                <a:lnTo>
                  <a:pt x="9691" y="25856"/>
                </a:lnTo>
                <a:lnTo>
                  <a:pt x="9691" y="25856"/>
                </a:lnTo>
                <a:cubicBezTo>
                  <a:pt x="8584" y="26990"/>
                  <a:pt x="9342" y="29134"/>
                  <a:pt x="11013" y="29628"/>
                </a:cubicBezTo>
                <a:cubicBezTo>
                  <a:pt x="11006" y="29623"/>
                  <a:pt x="11001" y="29623"/>
                  <a:pt x="11001" y="29617"/>
                </a:cubicBezTo>
                <a:lnTo>
                  <a:pt x="11001" y="29617"/>
                </a:lnTo>
                <a:lnTo>
                  <a:pt x="11028" y="29633"/>
                </a:lnTo>
                <a:cubicBezTo>
                  <a:pt x="11018" y="29633"/>
                  <a:pt x="11018" y="29628"/>
                  <a:pt x="11013" y="29628"/>
                </a:cubicBezTo>
                <a:lnTo>
                  <a:pt x="11013" y="29628"/>
                </a:lnTo>
                <a:cubicBezTo>
                  <a:pt x="11174" y="29827"/>
                  <a:pt x="11370" y="29930"/>
                  <a:pt x="11603" y="29930"/>
                </a:cubicBezTo>
                <a:cubicBezTo>
                  <a:pt x="11672" y="29930"/>
                  <a:pt x="11744" y="29921"/>
                  <a:pt x="11819" y="29902"/>
                </a:cubicBezTo>
                <a:cubicBezTo>
                  <a:pt x="11819" y="29891"/>
                  <a:pt x="11819" y="29886"/>
                  <a:pt x="11812" y="29875"/>
                </a:cubicBezTo>
                <a:lnTo>
                  <a:pt x="11812" y="29875"/>
                </a:lnTo>
                <a:cubicBezTo>
                  <a:pt x="11816" y="29879"/>
                  <a:pt x="11819" y="29881"/>
                  <a:pt x="11822" y="29884"/>
                </a:cubicBezTo>
                <a:lnTo>
                  <a:pt x="11822" y="29884"/>
                </a:lnTo>
                <a:lnTo>
                  <a:pt x="11834" y="29902"/>
                </a:lnTo>
                <a:cubicBezTo>
                  <a:pt x="11834" y="29902"/>
                  <a:pt x="11833" y="29900"/>
                  <a:pt x="11831" y="29896"/>
                </a:cubicBezTo>
                <a:lnTo>
                  <a:pt x="11831" y="29896"/>
                </a:lnTo>
                <a:cubicBezTo>
                  <a:pt x="11832" y="29898"/>
                  <a:pt x="11833" y="29900"/>
                  <a:pt x="11834" y="29902"/>
                </a:cubicBezTo>
                <a:lnTo>
                  <a:pt x="11819" y="29902"/>
                </a:lnTo>
                <a:cubicBezTo>
                  <a:pt x="11834" y="30245"/>
                  <a:pt x="11915" y="30542"/>
                  <a:pt x="12065" y="30800"/>
                </a:cubicBezTo>
                <a:cubicBezTo>
                  <a:pt x="12345" y="30961"/>
                  <a:pt x="12657" y="31051"/>
                  <a:pt x="13016" y="31090"/>
                </a:cubicBezTo>
                <a:cubicBezTo>
                  <a:pt x="13123" y="30971"/>
                  <a:pt x="13301" y="30922"/>
                  <a:pt x="13548" y="30907"/>
                </a:cubicBezTo>
                <a:cubicBezTo>
                  <a:pt x="17626" y="30676"/>
                  <a:pt x="21703" y="30418"/>
                  <a:pt x="25781" y="30176"/>
                </a:cubicBezTo>
                <a:cubicBezTo>
                  <a:pt x="25858" y="30173"/>
                  <a:pt x="26186" y="30166"/>
                  <a:pt x="26478" y="30166"/>
                </a:cubicBezTo>
                <a:cubicBezTo>
                  <a:pt x="26694" y="30166"/>
                  <a:pt x="26889" y="30170"/>
                  <a:pt x="26946" y="30181"/>
                </a:cubicBezTo>
                <a:cubicBezTo>
                  <a:pt x="27043" y="30123"/>
                  <a:pt x="26758" y="27495"/>
                  <a:pt x="26634" y="27195"/>
                </a:cubicBezTo>
                <a:cubicBezTo>
                  <a:pt x="26597" y="27098"/>
                  <a:pt x="26560" y="27006"/>
                  <a:pt x="26527" y="26905"/>
                </a:cubicBezTo>
                <a:cubicBezTo>
                  <a:pt x="26485" y="26776"/>
                  <a:pt x="26436" y="26647"/>
                  <a:pt x="26388" y="26513"/>
                </a:cubicBezTo>
                <a:cubicBezTo>
                  <a:pt x="26049" y="25571"/>
                  <a:pt x="25673" y="24508"/>
                  <a:pt x="26049" y="23907"/>
                </a:cubicBezTo>
                <a:cubicBezTo>
                  <a:pt x="26683" y="22903"/>
                  <a:pt x="26592" y="21812"/>
                  <a:pt x="26517" y="20845"/>
                </a:cubicBezTo>
                <a:cubicBezTo>
                  <a:pt x="26425" y="19754"/>
                  <a:pt x="26361" y="18894"/>
                  <a:pt x="27129" y="18180"/>
                </a:cubicBezTo>
                <a:cubicBezTo>
                  <a:pt x="27258" y="18061"/>
                  <a:pt x="27316" y="17890"/>
                  <a:pt x="27296" y="17718"/>
                </a:cubicBezTo>
                <a:cubicBezTo>
                  <a:pt x="27177" y="16821"/>
                  <a:pt x="27494" y="15993"/>
                  <a:pt x="27822" y="15112"/>
                </a:cubicBezTo>
                <a:cubicBezTo>
                  <a:pt x="28075" y="14457"/>
                  <a:pt x="28327" y="13774"/>
                  <a:pt x="28412" y="13039"/>
                </a:cubicBezTo>
                <a:cubicBezTo>
                  <a:pt x="28445" y="12990"/>
                  <a:pt x="28477" y="12936"/>
                  <a:pt x="28509" y="12888"/>
                </a:cubicBezTo>
                <a:cubicBezTo>
                  <a:pt x="28870" y="12362"/>
                  <a:pt x="29310" y="11706"/>
                  <a:pt x="29181" y="10804"/>
                </a:cubicBezTo>
                <a:cubicBezTo>
                  <a:pt x="29160" y="10664"/>
                  <a:pt x="29084" y="10535"/>
                  <a:pt x="28972" y="10449"/>
                </a:cubicBezTo>
                <a:cubicBezTo>
                  <a:pt x="28875" y="10379"/>
                  <a:pt x="28767" y="10347"/>
                  <a:pt x="28655" y="10347"/>
                </a:cubicBezTo>
                <a:cubicBezTo>
                  <a:pt x="28623" y="10347"/>
                  <a:pt x="28595" y="10347"/>
                  <a:pt x="28568" y="10352"/>
                </a:cubicBezTo>
                <a:cubicBezTo>
                  <a:pt x="27349" y="10551"/>
                  <a:pt x="27323" y="11486"/>
                  <a:pt x="27311" y="11937"/>
                </a:cubicBezTo>
                <a:cubicBezTo>
                  <a:pt x="27306" y="12077"/>
                  <a:pt x="27301" y="12266"/>
                  <a:pt x="27264" y="12335"/>
                </a:cubicBezTo>
                <a:lnTo>
                  <a:pt x="24491" y="15123"/>
                </a:lnTo>
                <a:cubicBezTo>
                  <a:pt x="24653" y="14258"/>
                  <a:pt x="24975" y="13652"/>
                  <a:pt x="25511" y="13129"/>
                </a:cubicBezTo>
                <a:cubicBezTo>
                  <a:pt x="25555" y="13092"/>
                  <a:pt x="25598" y="13055"/>
                  <a:pt x="25640" y="13017"/>
                </a:cubicBezTo>
                <a:cubicBezTo>
                  <a:pt x="25856" y="12834"/>
                  <a:pt x="26151" y="12582"/>
                  <a:pt x="26173" y="12169"/>
                </a:cubicBezTo>
                <a:cubicBezTo>
                  <a:pt x="26173" y="12130"/>
                  <a:pt x="26168" y="12098"/>
                  <a:pt x="26162" y="12066"/>
                </a:cubicBezTo>
                <a:cubicBezTo>
                  <a:pt x="26001" y="12227"/>
                  <a:pt x="25759" y="12244"/>
                  <a:pt x="25614" y="12249"/>
                </a:cubicBezTo>
                <a:cubicBezTo>
                  <a:pt x="25667" y="12110"/>
                  <a:pt x="25635" y="11943"/>
                  <a:pt x="25421" y="11728"/>
                </a:cubicBezTo>
                <a:lnTo>
                  <a:pt x="25437" y="11728"/>
                </a:lnTo>
                <a:cubicBezTo>
                  <a:pt x="25206" y="11453"/>
                  <a:pt x="25195" y="11002"/>
                  <a:pt x="25034" y="10664"/>
                </a:cubicBezTo>
                <a:cubicBezTo>
                  <a:pt x="25039" y="10637"/>
                  <a:pt x="25039" y="10610"/>
                  <a:pt x="25045" y="10590"/>
                </a:cubicBezTo>
                <a:cubicBezTo>
                  <a:pt x="25028" y="10583"/>
                  <a:pt x="25007" y="10578"/>
                  <a:pt x="24985" y="10573"/>
                </a:cubicBezTo>
                <a:cubicBezTo>
                  <a:pt x="24853" y="10356"/>
                  <a:pt x="24638" y="10196"/>
                  <a:pt x="24216" y="10196"/>
                </a:cubicBezTo>
                <a:cubicBezTo>
                  <a:pt x="24210" y="10196"/>
                  <a:pt x="24203" y="10196"/>
                  <a:pt x="24196" y="10196"/>
                </a:cubicBezTo>
                <a:cubicBezTo>
                  <a:pt x="24045" y="10196"/>
                  <a:pt x="24196" y="9558"/>
                  <a:pt x="24276" y="9224"/>
                </a:cubicBezTo>
                <a:cubicBezTo>
                  <a:pt x="24459" y="8467"/>
                  <a:pt x="23959" y="8172"/>
                  <a:pt x="23567" y="7607"/>
                </a:cubicBezTo>
                <a:cubicBezTo>
                  <a:pt x="22407" y="5942"/>
                  <a:pt x="20656" y="6732"/>
                  <a:pt x="19307" y="6125"/>
                </a:cubicBezTo>
                <a:lnTo>
                  <a:pt x="19307" y="6135"/>
                </a:lnTo>
                <a:cubicBezTo>
                  <a:pt x="19065" y="6028"/>
                  <a:pt x="18931" y="5872"/>
                  <a:pt x="19012" y="5604"/>
                </a:cubicBezTo>
                <a:lnTo>
                  <a:pt x="19012" y="5604"/>
                </a:lnTo>
                <a:cubicBezTo>
                  <a:pt x="18983" y="5611"/>
                  <a:pt x="18958" y="5614"/>
                  <a:pt x="18935" y="5614"/>
                </a:cubicBezTo>
                <a:cubicBezTo>
                  <a:pt x="18790" y="5614"/>
                  <a:pt x="18752" y="5476"/>
                  <a:pt x="18705" y="5346"/>
                </a:cubicBezTo>
                <a:cubicBezTo>
                  <a:pt x="17872" y="5227"/>
                  <a:pt x="17034" y="5110"/>
                  <a:pt x="16202" y="4991"/>
                </a:cubicBezTo>
                <a:cubicBezTo>
                  <a:pt x="15471" y="4857"/>
                  <a:pt x="14740" y="4723"/>
                  <a:pt x="14011" y="4594"/>
                </a:cubicBezTo>
                <a:cubicBezTo>
                  <a:pt x="13521" y="4503"/>
                  <a:pt x="13059" y="4384"/>
                  <a:pt x="13145" y="3729"/>
                </a:cubicBezTo>
                <a:cubicBezTo>
                  <a:pt x="12823" y="3665"/>
                  <a:pt x="12839" y="3427"/>
                  <a:pt x="12876" y="3186"/>
                </a:cubicBezTo>
                <a:lnTo>
                  <a:pt x="12876" y="3186"/>
                </a:lnTo>
                <a:cubicBezTo>
                  <a:pt x="12762" y="3199"/>
                  <a:pt x="12650" y="3207"/>
                  <a:pt x="12539" y="3207"/>
                </a:cubicBezTo>
                <a:cubicBezTo>
                  <a:pt x="12249" y="3207"/>
                  <a:pt x="11969" y="3152"/>
                  <a:pt x="11705" y="2993"/>
                </a:cubicBezTo>
                <a:cubicBezTo>
                  <a:pt x="11700" y="2988"/>
                  <a:pt x="11695" y="2983"/>
                  <a:pt x="11695" y="2976"/>
                </a:cubicBezTo>
                <a:cubicBezTo>
                  <a:pt x="11625" y="2847"/>
                  <a:pt x="11609" y="2703"/>
                  <a:pt x="11651" y="2569"/>
                </a:cubicBezTo>
                <a:cubicBezTo>
                  <a:pt x="11673" y="2499"/>
                  <a:pt x="11705" y="2440"/>
                  <a:pt x="11748" y="2391"/>
                </a:cubicBezTo>
                <a:cubicBezTo>
                  <a:pt x="11259" y="2095"/>
                  <a:pt x="10787" y="1951"/>
                  <a:pt x="10309" y="1951"/>
                </a:cubicBezTo>
                <a:cubicBezTo>
                  <a:pt x="10088" y="1951"/>
                  <a:pt x="9868" y="1977"/>
                  <a:pt x="9642" y="2041"/>
                </a:cubicBezTo>
                <a:cubicBezTo>
                  <a:pt x="9707" y="1854"/>
                  <a:pt x="9771" y="1693"/>
                  <a:pt x="9841" y="1542"/>
                </a:cubicBezTo>
                <a:cubicBezTo>
                  <a:pt x="9858" y="1515"/>
                  <a:pt x="9878" y="1493"/>
                  <a:pt x="9895" y="1473"/>
                </a:cubicBezTo>
                <a:cubicBezTo>
                  <a:pt x="10357" y="893"/>
                  <a:pt x="10056" y="468"/>
                  <a:pt x="9836" y="268"/>
                </a:cubicBezTo>
                <a:cubicBezTo>
                  <a:pt x="9637" y="92"/>
                  <a:pt x="9401" y="0"/>
                  <a:pt x="9143"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386;p28">
            <a:extLst>
              <a:ext uri="{FF2B5EF4-FFF2-40B4-BE49-F238E27FC236}">
                <a16:creationId xmlns:a16="http://schemas.microsoft.com/office/drawing/2014/main" id="{8D4A29E1-05F3-EB4B-668F-BA96DDCC997C}"/>
              </a:ext>
            </a:extLst>
          </p:cNvPr>
          <p:cNvSpPr/>
          <p:nvPr/>
        </p:nvSpPr>
        <p:spPr>
          <a:xfrm>
            <a:off x="8209874" y="3885153"/>
            <a:ext cx="1424984" cy="616819"/>
          </a:xfrm>
          <a:custGeom>
            <a:avLst/>
            <a:gdLst/>
            <a:ahLst/>
            <a:cxnLst/>
            <a:rect l="l" t="t" r="r" b="b"/>
            <a:pathLst>
              <a:path w="48667" h="21066" extrusionOk="0">
                <a:moveTo>
                  <a:pt x="12097" y="15407"/>
                </a:moveTo>
                <a:lnTo>
                  <a:pt x="12097" y="15407"/>
                </a:lnTo>
                <a:cubicBezTo>
                  <a:pt x="12096" y="15407"/>
                  <a:pt x="12095" y="15408"/>
                  <a:pt x="12093" y="15408"/>
                </a:cubicBezTo>
                <a:cubicBezTo>
                  <a:pt x="12095" y="15408"/>
                  <a:pt x="12096" y="15408"/>
                  <a:pt x="12097" y="15407"/>
                </a:cubicBezTo>
                <a:close/>
                <a:moveTo>
                  <a:pt x="45766" y="1"/>
                </a:moveTo>
                <a:cubicBezTo>
                  <a:pt x="45551" y="103"/>
                  <a:pt x="45321" y="140"/>
                  <a:pt x="45127" y="172"/>
                </a:cubicBezTo>
                <a:cubicBezTo>
                  <a:pt x="45073" y="184"/>
                  <a:pt x="45014" y="189"/>
                  <a:pt x="44960" y="199"/>
                </a:cubicBezTo>
                <a:cubicBezTo>
                  <a:pt x="44789" y="145"/>
                  <a:pt x="44605" y="113"/>
                  <a:pt x="44398" y="113"/>
                </a:cubicBezTo>
                <a:cubicBezTo>
                  <a:pt x="44235" y="113"/>
                  <a:pt x="44058" y="133"/>
                  <a:pt x="43864" y="179"/>
                </a:cubicBezTo>
                <a:cubicBezTo>
                  <a:pt x="37783" y="1623"/>
                  <a:pt x="31691" y="3026"/>
                  <a:pt x="25475" y="3799"/>
                </a:cubicBezTo>
                <a:cubicBezTo>
                  <a:pt x="21784" y="4256"/>
                  <a:pt x="18142" y="5072"/>
                  <a:pt x="14414" y="5163"/>
                </a:cubicBezTo>
                <a:cubicBezTo>
                  <a:pt x="13990" y="5175"/>
                  <a:pt x="13715" y="5319"/>
                  <a:pt x="13559" y="5567"/>
                </a:cubicBezTo>
                <a:cubicBezTo>
                  <a:pt x="13356" y="5599"/>
                  <a:pt x="13145" y="5631"/>
                  <a:pt x="12942" y="5664"/>
                </a:cubicBezTo>
                <a:cubicBezTo>
                  <a:pt x="13006" y="5716"/>
                  <a:pt x="13060" y="5803"/>
                  <a:pt x="13098" y="5942"/>
                </a:cubicBezTo>
                <a:cubicBezTo>
                  <a:pt x="13254" y="6475"/>
                  <a:pt x="13313" y="7102"/>
                  <a:pt x="12565" y="7372"/>
                </a:cubicBezTo>
                <a:cubicBezTo>
                  <a:pt x="12469" y="7404"/>
                  <a:pt x="12416" y="7543"/>
                  <a:pt x="12340" y="7645"/>
                </a:cubicBezTo>
                <a:cubicBezTo>
                  <a:pt x="12077" y="7737"/>
                  <a:pt x="12077" y="7962"/>
                  <a:pt x="12066" y="8183"/>
                </a:cubicBezTo>
                <a:cubicBezTo>
                  <a:pt x="11808" y="8280"/>
                  <a:pt x="11814" y="8510"/>
                  <a:pt x="11798" y="8731"/>
                </a:cubicBezTo>
                <a:cubicBezTo>
                  <a:pt x="11464" y="9172"/>
                  <a:pt x="10787" y="8768"/>
                  <a:pt x="10470" y="9247"/>
                </a:cubicBezTo>
                <a:cubicBezTo>
                  <a:pt x="10321" y="9274"/>
                  <a:pt x="10122" y="9252"/>
                  <a:pt x="10186" y="9499"/>
                </a:cubicBezTo>
                <a:cubicBezTo>
                  <a:pt x="10128" y="9476"/>
                  <a:pt x="10075" y="9466"/>
                  <a:pt x="10028" y="9466"/>
                </a:cubicBezTo>
                <a:cubicBezTo>
                  <a:pt x="9851" y="9466"/>
                  <a:pt x="9750" y="9611"/>
                  <a:pt x="9664" y="9789"/>
                </a:cubicBezTo>
                <a:cubicBezTo>
                  <a:pt x="9106" y="10246"/>
                  <a:pt x="8037" y="9827"/>
                  <a:pt x="7801" y="10841"/>
                </a:cubicBezTo>
                <a:cubicBezTo>
                  <a:pt x="7749" y="10833"/>
                  <a:pt x="7698" y="10827"/>
                  <a:pt x="7649" y="10827"/>
                </a:cubicBezTo>
                <a:cubicBezTo>
                  <a:pt x="7467" y="10827"/>
                  <a:pt x="7322" y="10902"/>
                  <a:pt x="7258" y="11132"/>
                </a:cubicBezTo>
                <a:cubicBezTo>
                  <a:pt x="6995" y="11438"/>
                  <a:pt x="6651" y="11701"/>
                  <a:pt x="6721" y="12180"/>
                </a:cubicBezTo>
                <a:cubicBezTo>
                  <a:pt x="6667" y="12175"/>
                  <a:pt x="6615" y="12173"/>
                  <a:pt x="6563" y="12173"/>
                </a:cubicBezTo>
                <a:cubicBezTo>
                  <a:pt x="6173" y="12173"/>
                  <a:pt x="5853" y="12308"/>
                  <a:pt x="5667" y="12711"/>
                </a:cubicBezTo>
                <a:cubicBezTo>
                  <a:pt x="5616" y="12694"/>
                  <a:pt x="5569" y="12686"/>
                  <a:pt x="5526" y="12686"/>
                </a:cubicBezTo>
                <a:cubicBezTo>
                  <a:pt x="5340" y="12686"/>
                  <a:pt x="5224" y="12830"/>
                  <a:pt x="5119" y="12996"/>
                </a:cubicBezTo>
                <a:lnTo>
                  <a:pt x="5126" y="12996"/>
                </a:lnTo>
                <a:cubicBezTo>
                  <a:pt x="5039" y="13082"/>
                  <a:pt x="4958" y="13162"/>
                  <a:pt x="4873" y="13249"/>
                </a:cubicBezTo>
                <a:cubicBezTo>
                  <a:pt x="4256" y="13459"/>
                  <a:pt x="3616" y="13641"/>
                  <a:pt x="3014" y="13898"/>
                </a:cubicBezTo>
                <a:cubicBezTo>
                  <a:pt x="2434" y="14146"/>
                  <a:pt x="1687" y="14258"/>
                  <a:pt x="1655" y="15123"/>
                </a:cubicBezTo>
                <a:cubicBezTo>
                  <a:pt x="1231" y="15361"/>
                  <a:pt x="1499" y="15683"/>
                  <a:pt x="1553" y="15973"/>
                </a:cubicBezTo>
                <a:cubicBezTo>
                  <a:pt x="1542" y="16063"/>
                  <a:pt x="1531" y="16150"/>
                  <a:pt x="1521" y="16236"/>
                </a:cubicBezTo>
                <a:cubicBezTo>
                  <a:pt x="1462" y="16241"/>
                  <a:pt x="1407" y="16251"/>
                  <a:pt x="1355" y="16268"/>
                </a:cubicBezTo>
                <a:cubicBezTo>
                  <a:pt x="1333" y="16273"/>
                  <a:pt x="1311" y="16284"/>
                  <a:pt x="1290" y="16289"/>
                </a:cubicBezTo>
                <a:cubicBezTo>
                  <a:pt x="1263" y="16306"/>
                  <a:pt x="1231" y="16316"/>
                  <a:pt x="1204" y="16333"/>
                </a:cubicBezTo>
                <a:cubicBezTo>
                  <a:pt x="1166" y="16348"/>
                  <a:pt x="1139" y="16370"/>
                  <a:pt x="1107" y="16392"/>
                </a:cubicBezTo>
                <a:cubicBezTo>
                  <a:pt x="1090" y="16397"/>
                  <a:pt x="1080" y="16407"/>
                  <a:pt x="1064" y="16418"/>
                </a:cubicBezTo>
                <a:cubicBezTo>
                  <a:pt x="1058" y="16418"/>
                  <a:pt x="1058" y="16424"/>
                  <a:pt x="1053" y="16424"/>
                </a:cubicBezTo>
                <a:cubicBezTo>
                  <a:pt x="844" y="16585"/>
                  <a:pt x="666" y="16799"/>
                  <a:pt x="440" y="16933"/>
                </a:cubicBezTo>
                <a:cubicBezTo>
                  <a:pt x="301" y="17198"/>
                  <a:pt x="167" y="17449"/>
                  <a:pt x="1" y="17659"/>
                </a:cubicBezTo>
                <a:cubicBezTo>
                  <a:pt x="38" y="17761"/>
                  <a:pt x="81" y="17858"/>
                  <a:pt x="135" y="17939"/>
                </a:cubicBezTo>
                <a:cubicBezTo>
                  <a:pt x="167" y="17992"/>
                  <a:pt x="199" y="18041"/>
                  <a:pt x="242" y="18084"/>
                </a:cubicBezTo>
                <a:cubicBezTo>
                  <a:pt x="388" y="18240"/>
                  <a:pt x="575" y="18336"/>
                  <a:pt x="800" y="18390"/>
                </a:cubicBezTo>
                <a:cubicBezTo>
                  <a:pt x="3036" y="18094"/>
                  <a:pt x="5265" y="17788"/>
                  <a:pt x="7500" y="17476"/>
                </a:cubicBezTo>
                <a:cubicBezTo>
                  <a:pt x="7586" y="17465"/>
                  <a:pt x="7664" y="17459"/>
                  <a:pt x="7735" y="17459"/>
                </a:cubicBezTo>
                <a:cubicBezTo>
                  <a:pt x="7860" y="17459"/>
                  <a:pt x="7962" y="17477"/>
                  <a:pt x="8047" y="17514"/>
                </a:cubicBezTo>
                <a:cubicBezTo>
                  <a:pt x="8069" y="17509"/>
                  <a:pt x="8085" y="17509"/>
                  <a:pt x="8107" y="17503"/>
                </a:cubicBezTo>
                <a:cubicBezTo>
                  <a:pt x="8144" y="17449"/>
                  <a:pt x="8176" y="17396"/>
                  <a:pt x="8214" y="17337"/>
                </a:cubicBezTo>
                <a:cubicBezTo>
                  <a:pt x="8290" y="17203"/>
                  <a:pt x="8381" y="17057"/>
                  <a:pt x="8483" y="16918"/>
                </a:cubicBezTo>
                <a:cubicBezTo>
                  <a:pt x="8821" y="16869"/>
                  <a:pt x="9160" y="16826"/>
                  <a:pt x="9498" y="16784"/>
                </a:cubicBezTo>
                <a:cubicBezTo>
                  <a:pt x="9912" y="16611"/>
                  <a:pt x="10326" y="16440"/>
                  <a:pt x="10740" y="16273"/>
                </a:cubicBezTo>
                <a:cubicBezTo>
                  <a:pt x="10779" y="16026"/>
                  <a:pt x="10885" y="15890"/>
                  <a:pt x="11072" y="15890"/>
                </a:cubicBezTo>
                <a:cubicBezTo>
                  <a:pt x="11133" y="15890"/>
                  <a:pt x="11203" y="15904"/>
                  <a:pt x="11282" y="15934"/>
                </a:cubicBezTo>
                <a:cubicBezTo>
                  <a:pt x="11349" y="15508"/>
                  <a:pt x="11618" y="15393"/>
                  <a:pt x="11970" y="15393"/>
                </a:cubicBezTo>
                <a:cubicBezTo>
                  <a:pt x="12012" y="15393"/>
                  <a:pt x="12055" y="15395"/>
                  <a:pt x="12099" y="15398"/>
                </a:cubicBezTo>
                <a:cubicBezTo>
                  <a:pt x="12099" y="15401"/>
                  <a:pt x="12099" y="15405"/>
                  <a:pt x="12097" y="15407"/>
                </a:cubicBezTo>
                <a:lnTo>
                  <a:pt x="12097" y="15407"/>
                </a:lnTo>
                <a:cubicBezTo>
                  <a:pt x="13170" y="14982"/>
                  <a:pt x="14273" y="14809"/>
                  <a:pt x="15396" y="14809"/>
                </a:cubicBezTo>
                <a:cubicBezTo>
                  <a:pt x="15847" y="14809"/>
                  <a:pt x="16300" y="14836"/>
                  <a:pt x="16756" y="14887"/>
                </a:cubicBezTo>
                <a:cubicBezTo>
                  <a:pt x="17154" y="14791"/>
                  <a:pt x="17551" y="14699"/>
                  <a:pt x="17948" y="14602"/>
                </a:cubicBezTo>
                <a:cubicBezTo>
                  <a:pt x="18330" y="14522"/>
                  <a:pt x="18722" y="14409"/>
                  <a:pt x="19098" y="14355"/>
                </a:cubicBezTo>
                <a:cubicBezTo>
                  <a:pt x="19356" y="14399"/>
                  <a:pt x="19624" y="14431"/>
                  <a:pt x="19899" y="14468"/>
                </a:cubicBezTo>
                <a:cubicBezTo>
                  <a:pt x="20018" y="14479"/>
                  <a:pt x="20135" y="14495"/>
                  <a:pt x="20259" y="14511"/>
                </a:cubicBezTo>
                <a:cubicBezTo>
                  <a:pt x="20479" y="14635"/>
                  <a:pt x="20688" y="14833"/>
                  <a:pt x="20881" y="15135"/>
                </a:cubicBezTo>
                <a:cubicBezTo>
                  <a:pt x="20946" y="15111"/>
                  <a:pt x="21004" y="15100"/>
                  <a:pt x="21057" y="15100"/>
                </a:cubicBezTo>
                <a:cubicBezTo>
                  <a:pt x="21235" y="15100"/>
                  <a:pt x="21352" y="15225"/>
                  <a:pt x="21436" y="15419"/>
                </a:cubicBezTo>
                <a:cubicBezTo>
                  <a:pt x="21429" y="15419"/>
                  <a:pt x="21424" y="15425"/>
                  <a:pt x="21424" y="15425"/>
                </a:cubicBezTo>
                <a:cubicBezTo>
                  <a:pt x="21585" y="15763"/>
                  <a:pt x="21790" y="15999"/>
                  <a:pt x="22032" y="16144"/>
                </a:cubicBezTo>
                <a:cubicBezTo>
                  <a:pt x="22037" y="16155"/>
                  <a:pt x="22037" y="16160"/>
                  <a:pt x="22042" y="16172"/>
                </a:cubicBezTo>
                <a:lnTo>
                  <a:pt x="22081" y="16172"/>
                </a:lnTo>
                <a:cubicBezTo>
                  <a:pt x="22276" y="16278"/>
                  <a:pt x="22496" y="16329"/>
                  <a:pt x="22737" y="16329"/>
                </a:cubicBezTo>
                <a:cubicBezTo>
                  <a:pt x="22959" y="16329"/>
                  <a:pt x="23198" y="16286"/>
                  <a:pt x="23455" y="16204"/>
                </a:cubicBezTo>
                <a:cubicBezTo>
                  <a:pt x="23637" y="16144"/>
                  <a:pt x="23836" y="16065"/>
                  <a:pt x="24035" y="16065"/>
                </a:cubicBezTo>
                <a:cubicBezTo>
                  <a:pt x="24177" y="16065"/>
                  <a:pt x="24320" y="16106"/>
                  <a:pt x="24454" y="16224"/>
                </a:cubicBezTo>
                <a:cubicBezTo>
                  <a:pt x="24577" y="16253"/>
                  <a:pt x="24696" y="16265"/>
                  <a:pt x="24811" y="16265"/>
                </a:cubicBezTo>
                <a:cubicBezTo>
                  <a:pt x="25002" y="16265"/>
                  <a:pt x="25185" y="16231"/>
                  <a:pt x="25362" y="16177"/>
                </a:cubicBezTo>
                <a:cubicBezTo>
                  <a:pt x="25459" y="16144"/>
                  <a:pt x="25555" y="16112"/>
                  <a:pt x="25647" y="16075"/>
                </a:cubicBezTo>
                <a:cubicBezTo>
                  <a:pt x="25787" y="16021"/>
                  <a:pt x="25927" y="15961"/>
                  <a:pt x="26066" y="15902"/>
                </a:cubicBezTo>
                <a:cubicBezTo>
                  <a:pt x="26297" y="15805"/>
                  <a:pt x="26534" y="15715"/>
                  <a:pt x="26775" y="15666"/>
                </a:cubicBezTo>
                <a:cubicBezTo>
                  <a:pt x="27098" y="15623"/>
                  <a:pt x="27454" y="15388"/>
                  <a:pt x="27768" y="15388"/>
                </a:cubicBezTo>
                <a:cubicBezTo>
                  <a:pt x="27998" y="15388"/>
                  <a:pt x="28205" y="15514"/>
                  <a:pt x="28360" y="15934"/>
                </a:cubicBezTo>
                <a:cubicBezTo>
                  <a:pt x="28428" y="15921"/>
                  <a:pt x="28491" y="15915"/>
                  <a:pt x="28550" y="15915"/>
                </a:cubicBezTo>
                <a:cubicBezTo>
                  <a:pt x="28879" y="15915"/>
                  <a:pt x="29075" y="16112"/>
                  <a:pt x="29165" y="16467"/>
                </a:cubicBezTo>
                <a:cubicBezTo>
                  <a:pt x="29221" y="16452"/>
                  <a:pt x="29274" y="16444"/>
                  <a:pt x="29323" y="16444"/>
                </a:cubicBezTo>
                <a:cubicBezTo>
                  <a:pt x="29499" y="16444"/>
                  <a:pt x="29627" y="16542"/>
                  <a:pt x="29703" y="16735"/>
                </a:cubicBezTo>
                <a:cubicBezTo>
                  <a:pt x="29983" y="16816"/>
                  <a:pt x="30300" y="16848"/>
                  <a:pt x="30236" y="17267"/>
                </a:cubicBezTo>
                <a:cubicBezTo>
                  <a:pt x="30301" y="17255"/>
                  <a:pt x="30363" y="17249"/>
                  <a:pt x="30421" y="17249"/>
                </a:cubicBezTo>
                <a:cubicBezTo>
                  <a:pt x="30748" y="17249"/>
                  <a:pt x="30944" y="17442"/>
                  <a:pt x="31035" y="17799"/>
                </a:cubicBezTo>
                <a:cubicBezTo>
                  <a:pt x="31089" y="17785"/>
                  <a:pt x="31140" y="17778"/>
                  <a:pt x="31188" y="17778"/>
                </a:cubicBezTo>
                <a:cubicBezTo>
                  <a:pt x="31365" y="17778"/>
                  <a:pt x="31492" y="17874"/>
                  <a:pt x="31573" y="18073"/>
                </a:cubicBezTo>
                <a:cubicBezTo>
                  <a:pt x="31847" y="18148"/>
                  <a:pt x="32170" y="18185"/>
                  <a:pt x="32105" y="18604"/>
                </a:cubicBezTo>
                <a:cubicBezTo>
                  <a:pt x="32172" y="18591"/>
                  <a:pt x="32235" y="18585"/>
                  <a:pt x="32293" y="18585"/>
                </a:cubicBezTo>
                <a:cubicBezTo>
                  <a:pt x="32618" y="18585"/>
                  <a:pt x="32814" y="18782"/>
                  <a:pt x="32904" y="19137"/>
                </a:cubicBezTo>
                <a:cubicBezTo>
                  <a:pt x="32961" y="19122"/>
                  <a:pt x="33013" y="19114"/>
                  <a:pt x="33062" y="19114"/>
                </a:cubicBezTo>
                <a:cubicBezTo>
                  <a:pt x="33236" y="19114"/>
                  <a:pt x="33362" y="19212"/>
                  <a:pt x="33442" y="19405"/>
                </a:cubicBezTo>
                <a:cubicBezTo>
                  <a:pt x="33717" y="19486"/>
                  <a:pt x="34039" y="19524"/>
                  <a:pt x="33975" y="19938"/>
                </a:cubicBezTo>
                <a:cubicBezTo>
                  <a:pt x="34042" y="19924"/>
                  <a:pt x="34106" y="19918"/>
                  <a:pt x="34165" y="19918"/>
                </a:cubicBezTo>
                <a:cubicBezTo>
                  <a:pt x="34489" y="19918"/>
                  <a:pt x="34683" y="20114"/>
                  <a:pt x="34769" y="20469"/>
                </a:cubicBezTo>
                <a:cubicBezTo>
                  <a:pt x="34974" y="20506"/>
                  <a:pt x="35167" y="20523"/>
                  <a:pt x="35366" y="20523"/>
                </a:cubicBezTo>
                <a:cubicBezTo>
                  <a:pt x="35413" y="20679"/>
                  <a:pt x="35446" y="20866"/>
                  <a:pt x="35381" y="21059"/>
                </a:cubicBezTo>
                <a:cubicBezTo>
                  <a:pt x="35393" y="21059"/>
                  <a:pt x="35403" y="21066"/>
                  <a:pt x="35413" y="21066"/>
                </a:cubicBezTo>
                <a:cubicBezTo>
                  <a:pt x="36021" y="21066"/>
                  <a:pt x="36601" y="20937"/>
                  <a:pt x="37166" y="20813"/>
                </a:cubicBezTo>
                <a:cubicBezTo>
                  <a:pt x="37353" y="20776"/>
                  <a:pt x="37536" y="20732"/>
                  <a:pt x="37724" y="20700"/>
                </a:cubicBezTo>
                <a:cubicBezTo>
                  <a:pt x="38492" y="20555"/>
                  <a:pt x="39029" y="19975"/>
                  <a:pt x="39029" y="19287"/>
                </a:cubicBezTo>
                <a:cubicBezTo>
                  <a:pt x="39035" y="17751"/>
                  <a:pt x="39926" y="16762"/>
                  <a:pt x="40958" y="15618"/>
                </a:cubicBezTo>
                <a:cubicBezTo>
                  <a:pt x="41076" y="15489"/>
                  <a:pt x="41188" y="15366"/>
                  <a:pt x="41302" y="15237"/>
                </a:cubicBezTo>
                <a:cubicBezTo>
                  <a:pt x="42366" y="14039"/>
                  <a:pt x="43300" y="13104"/>
                  <a:pt x="44853" y="12948"/>
                </a:cubicBezTo>
                <a:cubicBezTo>
                  <a:pt x="45782" y="12851"/>
                  <a:pt x="46384" y="12061"/>
                  <a:pt x="46454" y="10831"/>
                </a:cubicBezTo>
                <a:cubicBezTo>
                  <a:pt x="46464" y="10654"/>
                  <a:pt x="46384" y="10482"/>
                  <a:pt x="46239" y="10375"/>
                </a:cubicBezTo>
                <a:cubicBezTo>
                  <a:pt x="46142" y="10305"/>
                  <a:pt x="46035" y="10268"/>
                  <a:pt x="45922" y="10268"/>
                </a:cubicBezTo>
                <a:cubicBezTo>
                  <a:pt x="45857" y="10268"/>
                  <a:pt x="45793" y="10278"/>
                  <a:pt x="45733" y="10300"/>
                </a:cubicBezTo>
                <a:cubicBezTo>
                  <a:pt x="45470" y="10402"/>
                  <a:pt x="45218" y="10504"/>
                  <a:pt x="44971" y="10611"/>
                </a:cubicBezTo>
                <a:cubicBezTo>
                  <a:pt x="44799" y="10687"/>
                  <a:pt x="44627" y="10756"/>
                  <a:pt x="44466" y="10821"/>
                </a:cubicBezTo>
                <a:cubicBezTo>
                  <a:pt x="44761" y="10288"/>
                  <a:pt x="44944" y="9450"/>
                  <a:pt x="44837" y="9058"/>
                </a:cubicBezTo>
                <a:cubicBezTo>
                  <a:pt x="44766" y="8817"/>
                  <a:pt x="44605" y="8709"/>
                  <a:pt x="44515" y="8666"/>
                </a:cubicBezTo>
                <a:cubicBezTo>
                  <a:pt x="44203" y="8516"/>
                  <a:pt x="44154" y="8495"/>
                  <a:pt x="44272" y="8188"/>
                </a:cubicBezTo>
                <a:lnTo>
                  <a:pt x="44272" y="8188"/>
                </a:lnTo>
                <a:cubicBezTo>
                  <a:pt x="44644" y="8430"/>
                  <a:pt x="45063" y="8473"/>
                  <a:pt x="45411" y="8478"/>
                </a:cubicBezTo>
                <a:cubicBezTo>
                  <a:pt x="46346" y="8478"/>
                  <a:pt x="47319" y="7839"/>
                  <a:pt x="47952" y="6819"/>
                </a:cubicBezTo>
                <a:cubicBezTo>
                  <a:pt x="48544" y="5862"/>
                  <a:pt x="48666" y="4831"/>
                  <a:pt x="48280" y="4057"/>
                </a:cubicBezTo>
                <a:cubicBezTo>
                  <a:pt x="48022" y="3546"/>
                  <a:pt x="47694" y="3439"/>
                  <a:pt x="47458" y="3439"/>
                </a:cubicBezTo>
                <a:cubicBezTo>
                  <a:pt x="47211" y="3439"/>
                  <a:pt x="46856" y="3563"/>
                  <a:pt x="46588" y="4137"/>
                </a:cubicBezTo>
                <a:lnTo>
                  <a:pt x="46539" y="4234"/>
                </a:lnTo>
                <a:cubicBezTo>
                  <a:pt x="46405" y="3911"/>
                  <a:pt x="46120" y="3402"/>
                  <a:pt x="45514" y="3402"/>
                </a:cubicBezTo>
                <a:cubicBezTo>
                  <a:pt x="45218" y="3402"/>
                  <a:pt x="44955" y="3525"/>
                  <a:pt x="44697" y="3648"/>
                </a:cubicBezTo>
                <a:cubicBezTo>
                  <a:pt x="44697" y="3648"/>
                  <a:pt x="44278" y="3847"/>
                  <a:pt x="44144" y="3906"/>
                </a:cubicBezTo>
                <a:cubicBezTo>
                  <a:pt x="44342" y="3750"/>
                  <a:pt x="44520" y="3584"/>
                  <a:pt x="44691" y="3423"/>
                </a:cubicBezTo>
                <a:cubicBezTo>
                  <a:pt x="45218" y="2929"/>
                  <a:pt x="45669" y="2500"/>
                  <a:pt x="46346" y="2500"/>
                </a:cubicBezTo>
                <a:lnTo>
                  <a:pt x="46449" y="2500"/>
                </a:lnTo>
                <a:cubicBezTo>
                  <a:pt x="46846" y="2500"/>
                  <a:pt x="47201" y="2225"/>
                  <a:pt x="47308" y="1838"/>
                </a:cubicBezTo>
                <a:cubicBezTo>
                  <a:pt x="47416" y="1446"/>
                  <a:pt x="47255" y="1054"/>
                  <a:pt x="46894" y="839"/>
                </a:cubicBezTo>
                <a:cubicBezTo>
                  <a:pt x="46712" y="727"/>
                  <a:pt x="46529" y="581"/>
                  <a:pt x="46341" y="430"/>
                </a:cubicBezTo>
                <a:cubicBezTo>
                  <a:pt x="46164" y="286"/>
                  <a:pt x="45976" y="135"/>
                  <a:pt x="45766"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387;p28">
            <a:extLst>
              <a:ext uri="{FF2B5EF4-FFF2-40B4-BE49-F238E27FC236}">
                <a16:creationId xmlns:a16="http://schemas.microsoft.com/office/drawing/2014/main" id="{D83DD253-B9E6-48F0-E4A3-BFE91F79E7F5}"/>
              </a:ext>
            </a:extLst>
          </p:cNvPr>
          <p:cNvSpPr/>
          <p:nvPr/>
        </p:nvSpPr>
        <p:spPr>
          <a:xfrm>
            <a:off x="7110370" y="4474887"/>
            <a:ext cx="574157" cy="997756"/>
          </a:xfrm>
          <a:custGeom>
            <a:avLst/>
            <a:gdLst/>
            <a:ahLst/>
            <a:cxnLst/>
            <a:rect l="l" t="t" r="r" b="b"/>
            <a:pathLst>
              <a:path w="19609" h="34076" extrusionOk="0">
                <a:moveTo>
                  <a:pt x="18061" y="0"/>
                </a:moveTo>
                <a:cubicBezTo>
                  <a:pt x="15413" y="209"/>
                  <a:pt x="12764" y="403"/>
                  <a:pt x="10110" y="591"/>
                </a:cubicBezTo>
                <a:cubicBezTo>
                  <a:pt x="9570" y="630"/>
                  <a:pt x="8963" y="736"/>
                  <a:pt x="8414" y="736"/>
                </a:cubicBezTo>
                <a:cubicBezTo>
                  <a:pt x="8056" y="736"/>
                  <a:pt x="7724" y="691"/>
                  <a:pt x="7451" y="553"/>
                </a:cubicBezTo>
                <a:cubicBezTo>
                  <a:pt x="7236" y="586"/>
                  <a:pt x="7015" y="628"/>
                  <a:pt x="6801" y="693"/>
                </a:cubicBezTo>
                <a:cubicBezTo>
                  <a:pt x="6623" y="742"/>
                  <a:pt x="6447" y="801"/>
                  <a:pt x="6274" y="876"/>
                </a:cubicBezTo>
                <a:cubicBezTo>
                  <a:pt x="5968" y="1322"/>
                  <a:pt x="5609" y="1746"/>
                  <a:pt x="5307" y="2192"/>
                </a:cubicBezTo>
                <a:cubicBezTo>
                  <a:pt x="4442" y="2837"/>
                  <a:pt x="4925" y="3794"/>
                  <a:pt x="4764" y="4605"/>
                </a:cubicBezTo>
                <a:cubicBezTo>
                  <a:pt x="4593" y="4776"/>
                  <a:pt x="4416" y="4947"/>
                  <a:pt x="4243" y="5120"/>
                </a:cubicBezTo>
                <a:cubicBezTo>
                  <a:pt x="3152" y="5308"/>
                  <a:pt x="3105" y="6221"/>
                  <a:pt x="2906" y="7037"/>
                </a:cubicBezTo>
                <a:cubicBezTo>
                  <a:pt x="2857" y="7613"/>
                  <a:pt x="2353" y="8086"/>
                  <a:pt x="2202" y="8634"/>
                </a:cubicBezTo>
                <a:cubicBezTo>
                  <a:pt x="2165" y="8751"/>
                  <a:pt x="2148" y="8875"/>
                  <a:pt x="2153" y="9004"/>
                </a:cubicBezTo>
                <a:cubicBezTo>
                  <a:pt x="2165" y="9170"/>
                  <a:pt x="2213" y="9348"/>
                  <a:pt x="2326" y="9536"/>
                </a:cubicBezTo>
                <a:cubicBezTo>
                  <a:pt x="2224" y="9660"/>
                  <a:pt x="2127" y="9782"/>
                  <a:pt x="2036" y="9906"/>
                </a:cubicBezTo>
                <a:cubicBezTo>
                  <a:pt x="1471" y="10412"/>
                  <a:pt x="484" y="10777"/>
                  <a:pt x="1558" y="11813"/>
                </a:cubicBezTo>
                <a:cubicBezTo>
                  <a:pt x="1627" y="12232"/>
                  <a:pt x="1563" y="12710"/>
                  <a:pt x="2095" y="12888"/>
                </a:cubicBezTo>
                <a:cubicBezTo>
                  <a:pt x="2095" y="13102"/>
                  <a:pt x="2106" y="13318"/>
                  <a:pt x="2084" y="13533"/>
                </a:cubicBezTo>
                <a:cubicBezTo>
                  <a:pt x="2036" y="14108"/>
                  <a:pt x="1875" y="14495"/>
                  <a:pt x="1600" y="14741"/>
                </a:cubicBezTo>
                <a:cubicBezTo>
                  <a:pt x="1617" y="14946"/>
                  <a:pt x="1638" y="15145"/>
                  <a:pt x="1676" y="15343"/>
                </a:cubicBezTo>
                <a:cubicBezTo>
                  <a:pt x="1687" y="15403"/>
                  <a:pt x="1697" y="15462"/>
                  <a:pt x="1708" y="15520"/>
                </a:cubicBezTo>
                <a:cubicBezTo>
                  <a:pt x="2379" y="16068"/>
                  <a:pt x="2428" y="17325"/>
                  <a:pt x="2654" y="18287"/>
                </a:cubicBezTo>
                <a:cubicBezTo>
                  <a:pt x="2675" y="18368"/>
                  <a:pt x="2798" y="18427"/>
                  <a:pt x="2889" y="18492"/>
                </a:cubicBezTo>
                <a:cubicBezTo>
                  <a:pt x="2842" y="18743"/>
                  <a:pt x="2830" y="18975"/>
                  <a:pt x="3159" y="19033"/>
                </a:cubicBezTo>
                <a:cubicBezTo>
                  <a:pt x="3132" y="19479"/>
                  <a:pt x="3410" y="19990"/>
                  <a:pt x="2917" y="20339"/>
                </a:cubicBezTo>
                <a:cubicBezTo>
                  <a:pt x="1939" y="20662"/>
                  <a:pt x="2224" y="21527"/>
                  <a:pt x="2100" y="22214"/>
                </a:cubicBezTo>
                <a:cubicBezTo>
                  <a:pt x="1515" y="22477"/>
                  <a:pt x="1359" y="22993"/>
                  <a:pt x="1295" y="23568"/>
                </a:cubicBezTo>
                <a:cubicBezTo>
                  <a:pt x="1295" y="23568"/>
                  <a:pt x="1296" y="23568"/>
                  <a:pt x="1297" y="23567"/>
                </a:cubicBezTo>
                <a:lnTo>
                  <a:pt x="1297" y="23567"/>
                </a:lnTo>
                <a:cubicBezTo>
                  <a:pt x="429" y="25027"/>
                  <a:pt x="90" y="26637"/>
                  <a:pt x="0" y="28311"/>
                </a:cubicBezTo>
                <a:lnTo>
                  <a:pt x="0" y="28360"/>
                </a:lnTo>
                <a:cubicBezTo>
                  <a:pt x="65" y="28554"/>
                  <a:pt x="177" y="28742"/>
                  <a:pt x="370" y="28871"/>
                </a:cubicBezTo>
                <a:cubicBezTo>
                  <a:pt x="557" y="28857"/>
                  <a:pt x="745" y="28852"/>
                  <a:pt x="933" y="28852"/>
                </a:cubicBezTo>
                <a:cubicBezTo>
                  <a:pt x="1245" y="28852"/>
                  <a:pt x="1559" y="28864"/>
                  <a:pt x="1871" y="28864"/>
                </a:cubicBezTo>
                <a:cubicBezTo>
                  <a:pt x="2595" y="28864"/>
                  <a:pt x="3311" y="28800"/>
                  <a:pt x="3975" y="28371"/>
                </a:cubicBezTo>
                <a:lnTo>
                  <a:pt x="6113" y="28365"/>
                </a:lnTo>
                <a:cubicBezTo>
                  <a:pt x="6284" y="28587"/>
                  <a:pt x="6481" y="28649"/>
                  <a:pt x="6686" y="28649"/>
                </a:cubicBezTo>
                <a:cubicBezTo>
                  <a:pt x="6933" y="28649"/>
                  <a:pt x="7192" y="28559"/>
                  <a:pt x="7429" y="28554"/>
                </a:cubicBezTo>
                <a:cubicBezTo>
                  <a:pt x="8595" y="28532"/>
                  <a:pt x="9755" y="28445"/>
                  <a:pt x="10916" y="28381"/>
                </a:cubicBezTo>
                <a:cubicBezTo>
                  <a:pt x="10929" y="28488"/>
                  <a:pt x="10994" y="28502"/>
                  <a:pt x="11066" y="28502"/>
                </a:cubicBezTo>
                <a:cubicBezTo>
                  <a:pt x="11091" y="28502"/>
                  <a:pt x="11117" y="28500"/>
                  <a:pt x="11142" y="28500"/>
                </a:cubicBezTo>
                <a:cubicBezTo>
                  <a:pt x="11161" y="28500"/>
                  <a:pt x="11179" y="28501"/>
                  <a:pt x="11195" y="28505"/>
                </a:cubicBezTo>
                <a:cubicBezTo>
                  <a:pt x="11088" y="28784"/>
                  <a:pt x="10631" y="28978"/>
                  <a:pt x="10653" y="29241"/>
                </a:cubicBezTo>
                <a:cubicBezTo>
                  <a:pt x="10658" y="29278"/>
                  <a:pt x="10669" y="29316"/>
                  <a:pt x="10695" y="29354"/>
                </a:cubicBezTo>
                <a:cubicBezTo>
                  <a:pt x="10836" y="29585"/>
                  <a:pt x="10868" y="29853"/>
                  <a:pt x="10868" y="30138"/>
                </a:cubicBezTo>
                <a:cubicBezTo>
                  <a:pt x="10868" y="30171"/>
                  <a:pt x="10863" y="30208"/>
                  <a:pt x="10863" y="30245"/>
                </a:cubicBezTo>
                <a:cubicBezTo>
                  <a:pt x="10856" y="30386"/>
                  <a:pt x="10846" y="30530"/>
                  <a:pt x="10836" y="30676"/>
                </a:cubicBezTo>
                <a:cubicBezTo>
                  <a:pt x="10830" y="30788"/>
                  <a:pt x="10819" y="30895"/>
                  <a:pt x="10819" y="31003"/>
                </a:cubicBezTo>
                <a:lnTo>
                  <a:pt x="10819" y="31105"/>
                </a:lnTo>
                <a:cubicBezTo>
                  <a:pt x="10836" y="31631"/>
                  <a:pt x="11012" y="32094"/>
                  <a:pt x="11835" y="32308"/>
                </a:cubicBezTo>
                <a:cubicBezTo>
                  <a:pt x="11910" y="32330"/>
                  <a:pt x="11932" y="32545"/>
                  <a:pt x="11952" y="32771"/>
                </a:cubicBezTo>
                <a:cubicBezTo>
                  <a:pt x="11964" y="32910"/>
                  <a:pt x="11974" y="33055"/>
                  <a:pt x="11991" y="33163"/>
                </a:cubicBezTo>
                <a:cubicBezTo>
                  <a:pt x="12152" y="33307"/>
                  <a:pt x="12302" y="33409"/>
                  <a:pt x="12452" y="33469"/>
                </a:cubicBezTo>
                <a:cubicBezTo>
                  <a:pt x="12371" y="33689"/>
                  <a:pt x="12227" y="33813"/>
                  <a:pt x="12071" y="33882"/>
                </a:cubicBezTo>
                <a:cubicBezTo>
                  <a:pt x="12269" y="33989"/>
                  <a:pt x="12500" y="34076"/>
                  <a:pt x="12764" y="34076"/>
                </a:cubicBezTo>
                <a:cubicBezTo>
                  <a:pt x="12931" y="34076"/>
                  <a:pt x="13097" y="34038"/>
                  <a:pt x="13269" y="33974"/>
                </a:cubicBezTo>
                <a:cubicBezTo>
                  <a:pt x="13457" y="33904"/>
                  <a:pt x="13655" y="33791"/>
                  <a:pt x="13860" y="33635"/>
                </a:cubicBezTo>
                <a:cubicBezTo>
                  <a:pt x="13918" y="33592"/>
                  <a:pt x="13983" y="33555"/>
                  <a:pt x="14042" y="33512"/>
                </a:cubicBezTo>
                <a:cubicBezTo>
                  <a:pt x="15187" y="32700"/>
                  <a:pt x="16422" y="32288"/>
                  <a:pt x="17717" y="32288"/>
                </a:cubicBezTo>
                <a:cubicBezTo>
                  <a:pt x="18024" y="32288"/>
                  <a:pt x="18334" y="32313"/>
                  <a:pt x="18646" y="32362"/>
                </a:cubicBezTo>
                <a:lnTo>
                  <a:pt x="18517" y="32217"/>
                </a:lnTo>
                <a:cubicBezTo>
                  <a:pt x="18405" y="32099"/>
                  <a:pt x="18361" y="31938"/>
                  <a:pt x="18383" y="31787"/>
                </a:cubicBezTo>
                <a:lnTo>
                  <a:pt x="18383" y="31787"/>
                </a:lnTo>
                <a:cubicBezTo>
                  <a:pt x="18560" y="31804"/>
                  <a:pt x="18733" y="31825"/>
                  <a:pt x="18909" y="31857"/>
                </a:cubicBezTo>
                <a:cubicBezTo>
                  <a:pt x="18958" y="31804"/>
                  <a:pt x="19011" y="31750"/>
                  <a:pt x="19076" y="31713"/>
                </a:cubicBezTo>
                <a:cubicBezTo>
                  <a:pt x="19055" y="31535"/>
                  <a:pt x="19033" y="31358"/>
                  <a:pt x="19011" y="31185"/>
                </a:cubicBezTo>
                <a:cubicBezTo>
                  <a:pt x="19033" y="31180"/>
                  <a:pt x="19055" y="31175"/>
                  <a:pt x="19076" y="31175"/>
                </a:cubicBezTo>
                <a:cubicBezTo>
                  <a:pt x="19162" y="31175"/>
                  <a:pt x="19248" y="31197"/>
                  <a:pt x="19323" y="31239"/>
                </a:cubicBezTo>
                <a:cubicBezTo>
                  <a:pt x="19490" y="31326"/>
                  <a:pt x="19598" y="31497"/>
                  <a:pt x="19603" y="31685"/>
                </a:cubicBezTo>
                <a:cubicBezTo>
                  <a:pt x="19603" y="31675"/>
                  <a:pt x="19608" y="31658"/>
                  <a:pt x="19603" y="31643"/>
                </a:cubicBezTo>
                <a:cubicBezTo>
                  <a:pt x="19591" y="31557"/>
                  <a:pt x="19586" y="31465"/>
                  <a:pt x="19576" y="31373"/>
                </a:cubicBezTo>
                <a:cubicBezTo>
                  <a:pt x="19474" y="31288"/>
                  <a:pt x="19398" y="31143"/>
                  <a:pt x="19372" y="30885"/>
                </a:cubicBezTo>
                <a:cubicBezTo>
                  <a:pt x="19264" y="29806"/>
                  <a:pt x="19125" y="28735"/>
                  <a:pt x="18979" y="27661"/>
                </a:cubicBezTo>
                <a:cubicBezTo>
                  <a:pt x="19033" y="27656"/>
                  <a:pt x="19087" y="27651"/>
                  <a:pt x="19147" y="27640"/>
                </a:cubicBezTo>
                <a:cubicBezTo>
                  <a:pt x="19130" y="27543"/>
                  <a:pt x="19120" y="27453"/>
                  <a:pt x="19108" y="27356"/>
                </a:cubicBezTo>
                <a:cubicBezTo>
                  <a:pt x="19060" y="27361"/>
                  <a:pt x="19006" y="27366"/>
                  <a:pt x="18953" y="27371"/>
                </a:cubicBezTo>
                <a:cubicBezTo>
                  <a:pt x="18947" y="27371"/>
                  <a:pt x="18947" y="27377"/>
                  <a:pt x="18942" y="27377"/>
                </a:cubicBezTo>
                <a:cubicBezTo>
                  <a:pt x="18765" y="26104"/>
                  <a:pt x="18572" y="24830"/>
                  <a:pt x="18383" y="23558"/>
                </a:cubicBezTo>
                <a:cubicBezTo>
                  <a:pt x="17932" y="20458"/>
                  <a:pt x="18190" y="17357"/>
                  <a:pt x="18334" y="14258"/>
                </a:cubicBezTo>
                <a:cubicBezTo>
                  <a:pt x="18421" y="13586"/>
                  <a:pt x="18453" y="12915"/>
                  <a:pt x="18453" y="12244"/>
                </a:cubicBezTo>
                <a:cubicBezTo>
                  <a:pt x="18453" y="11572"/>
                  <a:pt x="18421" y="10900"/>
                  <a:pt x="18388" y="10229"/>
                </a:cubicBezTo>
                <a:cubicBezTo>
                  <a:pt x="18388" y="7258"/>
                  <a:pt x="18410" y="4287"/>
                  <a:pt x="18383" y="1317"/>
                </a:cubicBezTo>
                <a:cubicBezTo>
                  <a:pt x="18378" y="967"/>
                  <a:pt x="18405" y="715"/>
                  <a:pt x="18544" y="543"/>
                </a:cubicBezTo>
                <a:cubicBezTo>
                  <a:pt x="18490" y="414"/>
                  <a:pt x="18416" y="290"/>
                  <a:pt x="18309" y="183"/>
                </a:cubicBezTo>
                <a:cubicBezTo>
                  <a:pt x="18281" y="156"/>
                  <a:pt x="18249" y="134"/>
                  <a:pt x="18222" y="113"/>
                </a:cubicBezTo>
                <a:cubicBezTo>
                  <a:pt x="18173" y="70"/>
                  <a:pt x="18115" y="38"/>
                  <a:pt x="18061" y="0"/>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388;p28">
            <a:extLst>
              <a:ext uri="{FF2B5EF4-FFF2-40B4-BE49-F238E27FC236}">
                <a16:creationId xmlns:a16="http://schemas.microsoft.com/office/drawing/2014/main" id="{47C921AD-C631-F7A2-DFC6-DFDF9856D09E}"/>
              </a:ext>
            </a:extLst>
          </p:cNvPr>
          <p:cNvSpPr/>
          <p:nvPr/>
        </p:nvSpPr>
        <p:spPr>
          <a:xfrm>
            <a:off x="8364035" y="3385104"/>
            <a:ext cx="1203801" cy="690429"/>
          </a:xfrm>
          <a:custGeom>
            <a:avLst/>
            <a:gdLst/>
            <a:ahLst/>
            <a:cxnLst/>
            <a:rect l="l" t="t" r="r" b="b"/>
            <a:pathLst>
              <a:path w="41113" h="23580" extrusionOk="0">
                <a:moveTo>
                  <a:pt x="37686" y="14398"/>
                </a:moveTo>
                <a:lnTo>
                  <a:pt x="37686" y="14398"/>
                </a:lnTo>
                <a:cubicBezTo>
                  <a:pt x="37648" y="14420"/>
                  <a:pt x="37611" y="14446"/>
                  <a:pt x="37574" y="14478"/>
                </a:cubicBezTo>
                <a:cubicBezTo>
                  <a:pt x="37547" y="14500"/>
                  <a:pt x="37530" y="14510"/>
                  <a:pt x="37525" y="14517"/>
                </a:cubicBezTo>
                <a:cubicBezTo>
                  <a:pt x="37514" y="14510"/>
                  <a:pt x="37503" y="14505"/>
                  <a:pt x="37487" y="14495"/>
                </a:cubicBezTo>
                <a:cubicBezTo>
                  <a:pt x="37509" y="14485"/>
                  <a:pt x="37643" y="14420"/>
                  <a:pt x="37686" y="14398"/>
                </a:cubicBezTo>
                <a:close/>
                <a:moveTo>
                  <a:pt x="24218" y="0"/>
                </a:moveTo>
                <a:cubicBezTo>
                  <a:pt x="23944" y="855"/>
                  <a:pt x="23637" y="1704"/>
                  <a:pt x="23632" y="2616"/>
                </a:cubicBezTo>
                <a:cubicBezTo>
                  <a:pt x="23632" y="2745"/>
                  <a:pt x="23610" y="2859"/>
                  <a:pt x="23568" y="2961"/>
                </a:cubicBezTo>
                <a:cubicBezTo>
                  <a:pt x="23449" y="3261"/>
                  <a:pt x="23171" y="3449"/>
                  <a:pt x="22908" y="3648"/>
                </a:cubicBezTo>
                <a:cubicBezTo>
                  <a:pt x="22843" y="3858"/>
                  <a:pt x="22826" y="4094"/>
                  <a:pt x="22574" y="4186"/>
                </a:cubicBezTo>
                <a:cubicBezTo>
                  <a:pt x="22553" y="4736"/>
                  <a:pt x="22365" y="4877"/>
                  <a:pt x="22119" y="4877"/>
                </a:cubicBezTo>
                <a:cubicBezTo>
                  <a:pt x="21861" y="4877"/>
                  <a:pt x="21538" y="4722"/>
                  <a:pt x="21280" y="4722"/>
                </a:cubicBezTo>
                <a:cubicBezTo>
                  <a:pt x="21265" y="4722"/>
                  <a:pt x="21251" y="4722"/>
                  <a:pt x="21237" y="4723"/>
                </a:cubicBezTo>
                <a:cubicBezTo>
                  <a:pt x="21021" y="5550"/>
                  <a:pt x="20877" y="6404"/>
                  <a:pt x="20575" y="7200"/>
                </a:cubicBezTo>
                <a:cubicBezTo>
                  <a:pt x="20412" y="7627"/>
                  <a:pt x="20199" y="7834"/>
                  <a:pt x="19968" y="7834"/>
                </a:cubicBezTo>
                <a:cubicBezTo>
                  <a:pt x="19773" y="7834"/>
                  <a:pt x="19566" y="7686"/>
                  <a:pt x="19367" y="7399"/>
                </a:cubicBezTo>
                <a:cubicBezTo>
                  <a:pt x="19290" y="7444"/>
                  <a:pt x="19223" y="7463"/>
                  <a:pt x="19165" y="7463"/>
                </a:cubicBezTo>
                <a:cubicBezTo>
                  <a:pt x="18990" y="7463"/>
                  <a:pt x="18892" y="7289"/>
                  <a:pt x="18787" y="7136"/>
                </a:cubicBezTo>
                <a:cubicBezTo>
                  <a:pt x="18690" y="7081"/>
                  <a:pt x="18599" y="7027"/>
                  <a:pt x="18502" y="6974"/>
                </a:cubicBezTo>
                <a:cubicBezTo>
                  <a:pt x="17793" y="7892"/>
                  <a:pt x="17862" y="9063"/>
                  <a:pt x="17503" y="10095"/>
                </a:cubicBezTo>
                <a:cubicBezTo>
                  <a:pt x="17347" y="10535"/>
                  <a:pt x="17352" y="11041"/>
                  <a:pt x="16970" y="11384"/>
                </a:cubicBezTo>
                <a:cubicBezTo>
                  <a:pt x="16940" y="11523"/>
                  <a:pt x="16921" y="11672"/>
                  <a:pt x="16751" y="11672"/>
                </a:cubicBezTo>
                <a:cubicBezTo>
                  <a:pt x="16738" y="11672"/>
                  <a:pt x="16723" y="11671"/>
                  <a:pt x="16707" y="11669"/>
                </a:cubicBezTo>
                <a:lnTo>
                  <a:pt x="16707" y="11669"/>
                </a:lnTo>
                <a:cubicBezTo>
                  <a:pt x="16739" y="12132"/>
                  <a:pt x="16525" y="12469"/>
                  <a:pt x="16159" y="12727"/>
                </a:cubicBezTo>
                <a:cubicBezTo>
                  <a:pt x="15939" y="13260"/>
                  <a:pt x="16605" y="13791"/>
                  <a:pt x="16171" y="14317"/>
                </a:cubicBezTo>
                <a:cubicBezTo>
                  <a:pt x="16256" y="14597"/>
                  <a:pt x="16127" y="14763"/>
                  <a:pt x="15886" y="14871"/>
                </a:cubicBezTo>
                <a:lnTo>
                  <a:pt x="15901" y="14850"/>
                </a:lnTo>
                <a:lnTo>
                  <a:pt x="15901" y="14850"/>
                </a:lnTo>
                <a:cubicBezTo>
                  <a:pt x="15810" y="14946"/>
                  <a:pt x="15720" y="15043"/>
                  <a:pt x="15623" y="15135"/>
                </a:cubicBezTo>
                <a:cubicBezTo>
                  <a:pt x="15606" y="15187"/>
                  <a:pt x="15574" y="15236"/>
                  <a:pt x="15531" y="15274"/>
                </a:cubicBezTo>
                <a:cubicBezTo>
                  <a:pt x="14607" y="15703"/>
                  <a:pt x="13516" y="15817"/>
                  <a:pt x="12909" y="16843"/>
                </a:cubicBezTo>
                <a:cubicBezTo>
                  <a:pt x="12883" y="16885"/>
                  <a:pt x="12851" y="16923"/>
                  <a:pt x="12819" y="16960"/>
                </a:cubicBezTo>
                <a:cubicBezTo>
                  <a:pt x="12571" y="17208"/>
                  <a:pt x="12109" y="17272"/>
                  <a:pt x="11711" y="17294"/>
                </a:cubicBezTo>
                <a:cubicBezTo>
                  <a:pt x="11568" y="17429"/>
                  <a:pt x="11454" y="17481"/>
                  <a:pt x="11358" y="17481"/>
                </a:cubicBezTo>
                <a:cubicBezTo>
                  <a:pt x="11128" y="17481"/>
                  <a:pt x="11000" y="17184"/>
                  <a:pt x="10830" y="17009"/>
                </a:cubicBezTo>
                <a:cubicBezTo>
                  <a:pt x="10649" y="17179"/>
                  <a:pt x="10473" y="17351"/>
                  <a:pt x="10298" y="17521"/>
                </a:cubicBezTo>
                <a:lnTo>
                  <a:pt x="10298" y="17521"/>
                </a:lnTo>
                <a:cubicBezTo>
                  <a:pt x="10298" y="17520"/>
                  <a:pt x="10298" y="17520"/>
                  <a:pt x="10298" y="17520"/>
                </a:cubicBezTo>
                <a:lnTo>
                  <a:pt x="10298" y="17520"/>
                </a:lnTo>
                <a:lnTo>
                  <a:pt x="10277" y="17540"/>
                </a:lnTo>
                <a:cubicBezTo>
                  <a:pt x="10284" y="17534"/>
                  <a:pt x="10291" y="17527"/>
                  <a:pt x="10298" y="17521"/>
                </a:cubicBezTo>
                <a:lnTo>
                  <a:pt x="10298" y="17521"/>
                </a:lnTo>
                <a:cubicBezTo>
                  <a:pt x="10223" y="17724"/>
                  <a:pt x="10103" y="17840"/>
                  <a:pt x="9923" y="17840"/>
                </a:cubicBezTo>
                <a:cubicBezTo>
                  <a:pt x="9871" y="17840"/>
                  <a:pt x="9813" y="17831"/>
                  <a:pt x="9750" y="17810"/>
                </a:cubicBezTo>
                <a:cubicBezTo>
                  <a:pt x="9585" y="18004"/>
                  <a:pt x="9421" y="18087"/>
                  <a:pt x="9257" y="18087"/>
                </a:cubicBezTo>
                <a:cubicBezTo>
                  <a:pt x="9067" y="18087"/>
                  <a:pt x="8879" y="17977"/>
                  <a:pt x="8693" y="17805"/>
                </a:cubicBezTo>
                <a:cubicBezTo>
                  <a:pt x="8547" y="17772"/>
                  <a:pt x="8327" y="17810"/>
                  <a:pt x="8396" y="17552"/>
                </a:cubicBezTo>
                <a:lnTo>
                  <a:pt x="8396" y="17552"/>
                </a:lnTo>
                <a:cubicBezTo>
                  <a:pt x="8328" y="17584"/>
                  <a:pt x="8266" y="17598"/>
                  <a:pt x="8211" y="17598"/>
                </a:cubicBezTo>
                <a:cubicBezTo>
                  <a:pt x="8016" y="17598"/>
                  <a:pt x="7893" y="17426"/>
                  <a:pt x="7763" y="17267"/>
                </a:cubicBezTo>
                <a:cubicBezTo>
                  <a:pt x="7617" y="17116"/>
                  <a:pt x="7473" y="16967"/>
                  <a:pt x="7333" y="16816"/>
                </a:cubicBezTo>
                <a:lnTo>
                  <a:pt x="6801" y="16767"/>
                </a:lnTo>
                <a:cubicBezTo>
                  <a:pt x="6806" y="16746"/>
                  <a:pt x="6806" y="16724"/>
                  <a:pt x="6806" y="16709"/>
                </a:cubicBezTo>
                <a:cubicBezTo>
                  <a:pt x="6839" y="16573"/>
                  <a:pt x="6839" y="16493"/>
                  <a:pt x="6834" y="16456"/>
                </a:cubicBezTo>
                <a:cubicBezTo>
                  <a:pt x="6806" y="16451"/>
                  <a:pt x="6752" y="16439"/>
                  <a:pt x="6667" y="16439"/>
                </a:cubicBezTo>
                <a:cubicBezTo>
                  <a:pt x="6591" y="16439"/>
                  <a:pt x="6516" y="16419"/>
                  <a:pt x="6447" y="16386"/>
                </a:cubicBezTo>
                <a:cubicBezTo>
                  <a:pt x="6404" y="16568"/>
                  <a:pt x="6269" y="16751"/>
                  <a:pt x="6108" y="16891"/>
                </a:cubicBezTo>
                <a:cubicBezTo>
                  <a:pt x="5792" y="17154"/>
                  <a:pt x="5522" y="17466"/>
                  <a:pt x="5232" y="17756"/>
                </a:cubicBezTo>
                <a:cubicBezTo>
                  <a:pt x="5130" y="17788"/>
                  <a:pt x="5061" y="17874"/>
                  <a:pt x="4996" y="17976"/>
                </a:cubicBezTo>
                <a:cubicBezTo>
                  <a:pt x="4969" y="18003"/>
                  <a:pt x="4942" y="18030"/>
                  <a:pt x="4915" y="18051"/>
                </a:cubicBezTo>
                <a:cubicBezTo>
                  <a:pt x="4776" y="18170"/>
                  <a:pt x="4642" y="18282"/>
                  <a:pt x="4502" y="18400"/>
                </a:cubicBezTo>
                <a:cubicBezTo>
                  <a:pt x="4496" y="18406"/>
                  <a:pt x="4491" y="18406"/>
                  <a:pt x="4486" y="18411"/>
                </a:cubicBezTo>
                <a:cubicBezTo>
                  <a:pt x="3739" y="19045"/>
                  <a:pt x="2998" y="19717"/>
                  <a:pt x="2703" y="20662"/>
                </a:cubicBezTo>
                <a:lnTo>
                  <a:pt x="2703" y="20673"/>
                </a:lnTo>
                <a:cubicBezTo>
                  <a:pt x="2294" y="21108"/>
                  <a:pt x="1880" y="21517"/>
                  <a:pt x="1381" y="21860"/>
                </a:cubicBezTo>
                <a:cubicBezTo>
                  <a:pt x="972" y="22139"/>
                  <a:pt x="580" y="22397"/>
                  <a:pt x="280" y="22784"/>
                </a:cubicBezTo>
                <a:cubicBezTo>
                  <a:pt x="188" y="22827"/>
                  <a:pt x="97" y="22859"/>
                  <a:pt x="5" y="22898"/>
                </a:cubicBezTo>
                <a:cubicBezTo>
                  <a:pt x="0" y="22983"/>
                  <a:pt x="16" y="23069"/>
                  <a:pt x="59" y="23161"/>
                </a:cubicBezTo>
                <a:cubicBezTo>
                  <a:pt x="97" y="23252"/>
                  <a:pt x="151" y="23327"/>
                  <a:pt x="204" y="23396"/>
                </a:cubicBezTo>
                <a:cubicBezTo>
                  <a:pt x="268" y="23471"/>
                  <a:pt x="344" y="23531"/>
                  <a:pt x="419" y="23580"/>
                </a:cubicBezTo>
                <a:cubicBezTo>
                  <a:pt x="2509" y="23246"/>
                  <a:pt x="4593" y="22923"/>
                  <a:pt x="6710" y="22827"/>
                </a:cubicBezTo>
                <a:cubicBezTo>
                  <a:pt x="6929" y="22819"/>
                  <a:pt x="7208" y="22660"/>
                  <a:pt x="7442" y="22660"/>
                </a:cubicBezTo>
                <a:cubicBezTo>
                  <a:pt x="7528" y="22660"/>
                  <a:pt x="7608" y="22682"/>
                  <a:pt x="7677" y="22742"/>
                </a:cubicBezTo>
                <a:cubicBezTo>
                  <a:pt x="7880" y="22709"/>
                  <a:pt x="8091" y="22677"/>
                  <a:pt x="8294" y="22645"/>
                </a:cubicBezTo>
                <a:cubicBezTo>
                  <a:pt x="8450" y="22397"/>
                  <a:pt x="8725" y="22253"/>
                  <a:pt x="9149" y="22241"/>
                </a:cubicBezTo>
                <a:cubicBezTo>
                  <a:pt x="12877" y="22150"/>
                  <a:pt x="16519" y="21334"/>
                  <a:pt x="20210" y="20877"/>
                </a:cubicBezTo>
                <a:cubicBezTo>
                  <a:pt x="26426" y="20104"/>
                  <a:pt x="32518" y="18701"/>
                  <a:pt x="38599" y="17257"/>
                </a:cubicBezTo>
                <a:cubicBezTo>
                  <a:pt x="38793" y="17211"/>
                  <a:pt x="38970" y="17191"/>
                  <a:pt x="39133" y="17191"/>
                </a:cubicBezTo>
                <a:cubicBezTo>
                  <a:pt x="39340" y="17191"/>
                  <a:pt x="39524" y="17223"/>
                  <a:pt x="39695" y="17277"/>
                </a:cubicBezTo>
                <a:cubicBezTo>
                  <a:pt x="39749" y="17267"/>
                  <a:pt x="39808" y="17262"/>
                  <a:pt x="39862" y="17250"/>
                </a:cubicBezTo>
                <a:cubicBezTo>
                  <a:pt x="40056" y="17218"/>
                  <a:pt x="40286" y="17181"/>
                  <a:pt x="40501" y="17079"/>
                </a:cubicBezTo>
                <a:cubicBezTo>
                  <a:pt x="40657" y="17004"/>
                  <a:pt x="40807" y="16896"/>
                  <a:pt x="40920" y="16724"/>
                </a:cubicBezTo>
                <a:cubicBezTo>
                  <a:pt x="41081" y="16466"/>
                  <a:pt x="41113" y="16144"/>
                  <a:pt x="41006" y="15762"/>
                </a:cubicBezTo>
                <a:lnTo>
                  <a:pt x="40963" y="15601"/>
                </a:lnTo>
                <a:cubicBezTo>
                  <a:pt x="40818" y="15053"/>
                  <a:pt x="40544" y="14033"/>
                  <a:pt x="39352" y="14033"/>
                </a:cubicBezTo>
                <a:cubicBezTo>
                  <a:pt x="39276" y="14033"/>
                  <a:pt x="39191" y="14039"/>
                  <a:pt x="39109" y="14044"/>
                </a:cubicBezTo>
                <a:cubicBezTo>
                  <a:pt x="39040" y="14054"/>
                  <a:pt x="38970" y="14059"/>
                  <a:pt x="38900" y="14066"/>
                </a:cubicBezTo>
                <a:cubicBezTo>
                  <a:pt x="38573" y="14091"/>
                  <a:pt x="38212" y="14124"/>
                  <a:pt x="37864" y="14296"/>
                </a:cubicBezTo>
                <a:lnTo>
                  <a:pt x="37864" y="14296"/>
                </a:lnTo>
                <a:cubicBezTo>
                  <a:pt x="38057" y="14173"/>
                  <a:pt x="38229" y="14001"/>
                  <a:pt x="38251" y="13732"/>
                </a:cubicBezTo>
                <a:cubicBezTo>
                  <a:pt x="38271" y="13485"/>
                  <a:pt x="38196" y="13253"/>
                  <a:pt x="38040" y="13077"/>
                </a:cubicBezTo>
                <a:cubicBezTo>
                  <a:pt x="37847" y="12861"/>
                  <a:pt x="37557" y="12744"/>
                  <a:pt x="37192" y="12732"/>
                </a:cubicBezTo>
                <a:cubicBezTo>
                  <a:pt x="37148" y="12727"/>
                  <a:pt x="37106" y="12722"/>
                  <a:pt x="37063" y="12705"/>
                </a:cubicBezTo>
                <a:cubicBezTo>
                  <a:pt x="37170" y="12539"/>
                  <a:pt x="37224" y="12362"/>
                  <a:pt x="37257" y="12249"/>
                </a:cubicBezTo>
                <a:cubicBezTo>
                  <a:pt x="37262" y="12228"/>
                  <a:pt x="37267" y="12201"/>
                  <a:pt x="37277" y="12174"/>
                </a:cubicBezTo>
                <a:lnTo>
                  <a:pt x="37353" y="12174"/>
                </a:lnTo>
                <a:cubicBezTo>
                  <a:pt x="37981" y="12174"/>
                  <a:pt x="38186" y="11755"/>
                  <a:pt x="38256" y="11508"/>
                </a:cubicBezTo>
                <a:cubicBezTo>
                  <a:pt x="38298" y="11326"/>
                  <a:pt x="38234" y="11121"/>
                  <a:pt x="38110" y="10987"/>
                </a:cubicBezTo>
                <a:cubicBezTo>
                  <a:pt x="37380" y="10213"/>
                  <a:pt x="37380" y="10213"/>
                  <a:pt x="37438" y="8661"/>
                </a:cubicBezTo>
                <a:cubicBezTo>
                  <a:pt x="37455" y="8215"/>
                  <a:pt x="37289" y="7898"/>
                  <a:pt x="36912" y="7662"/>
                </a:cubicBezTo>
                <a:cubicBezTo>
                  <a:pt x="36697" y="7533"/>
                  <a:pt x="36478" y="7419"/>
                  <a:pt x="36252" y="7312"/>
                </a:cubicBezTo>
                <a:cubicBezTo>
                  <a:pt x="35988" y="7270"/>
                  <a:pt x="35725" y="7141"/>
                  <a:pt x="35504" y="7032"/>
                </a:cubicBezTo>
                <a:cubicBezTo>
                  <a:pt x="35253" y="6910"/>
                  <a:pt x="34989" y="6818"/>
                  <a:pt x="34726" y="6732"/>
                </a:cubicBezTo>
                <a:cubicBezTo>
                  <a:pt x="34646" y="6732"/>
                  <a:pt x="34564" y="6732"/>
                  <a:pt x="34484" y="6737"/>
                </a:cubicBezTo>
                <a:cubicBezTo>
                  <a:pt x="34334" y="6742"/>
                  <a:pt x="34183" y="6749"/>
                  <a:pt x="34033" y="6749"/>
                </a:cubicBezTo>
                <a:cubicBezTo>
                  <a:pt x="33448" y="6749"/>
                  <a:pt x="32781" y="6673"/>
                  <a:pt x="32191" y="6201"/>
                </a:cubicBezTo>
                <a:cubicBezTo>
                  <a:pt x="32169" y="6216"/>
                  <a:pt x="32152" y="6238"/>
                  <a:pt x="32142" y="6254"/>
                </a:cubicBezTo>
                <a:cubicBezTo>
                  <a:pt x="32131" y="6276"/>
                  <a:pt x="32120" y="6291"/>
                  <a:pt x="32110" y="6308"/>
                </a:cubicBezTo>
                <a:cubicBezTo>
                  <a:pt x="31954" y="6233"/>
                  <a:pt x="31792" y="6152"/>
                  <a:pt x="31636" y="6060"/>
                </a:cubicBezTo>
                <a:cubicBezTo>
                  <a:pt x="31643" y="6055"/>
                  <a:pt x="31648" y="6045"/>
                  <a:pt x="31653" y="6033"/>
                </a:cubicBezTo>
                <a:lnTo>
                  <a:pt x="31653" y="6033"/>
                </a:lnTo>
                <a:cubicBezTo>
                  <a:pt x="31252" y="6204"/>
                  <a:pt x="31003" y="6302"/>
                  <a:pt x="30846" y="6302"/>
                </a:cubicBezTo>
                <a:cubicBezTo>
                  <a:pt x="30619" y="6302"/>
                  <a:pt x="30590" y="6094"/>
                  <a:pt x="30584" y="5604"/>
                </a:cubicBezTo>
                <a:cubicBezTo>
                  <a:pt x="30579" y="5073"/>
                  <a:pt x="30540" y="4508"/>
                  <a:pt x="31105" y="4186"/>
                </a:cubicBezTo>
                <a:cubicBezTo>
                  <a:pt x="31030" y="3923"/>
                  <a:pt x="31083" y="3724"/>
                  <a:pt x="31373" y="3643"/>
                </a:cubicBezTo>
                <a:cubicBezTo>
                  <a:pt x="31331" y="3402"/>
                  <a:pt x="31385" y="3203"/>
                  <a:pt x="31636" y="3112"/>
                </a:cubicBezTo>
                <a:cubicBezTo>
                  <a:pt x="31631" y="2939"/>
                  <a:pt x="31626" y="2762"/>
                  <a:pt x="31616" y="2591"/>
                </a:cubicBezTo>
                <a:cubicBezTo>
                  <a:pt x="31433" y="2353"/>
                  <a:pt x="31212" y="2182"/>
                  <a:pt x="30976" y="2043"/>
                </a:cubicBezTo>
                <a:cubicBezTo>
                  <a:pt x="30262" y="1629"/>
                  <a:pt x="29380" y="1532"/>
                  <a:pt x="28698" y="1059"/>
                </a:cubicBezTo>
                <a:cubicBezTo>
                  <a:pt x="28284" y="860"/>
                  <a:pt x="28537" y="468"/>
                  <a:pt x="28440" y="178"/>
                </a:cubicBezTo>
                <a:cubicBezTo>
                  <a:pt x="28357" y="163"/>
                  <a:pt x="28282" y="156"/>
                  <a:pt x="28214" y="156"/>
                </a:cubicBezTo>
                <a:cubicBezTo>
                  <a:pt x="28060" y="156"/>
                  <a:pt x="27941" y="193"/>
                  <a:pt x="27844" y="263"/>
                </a:cubicBezTo>
                <a:cubicBezTo>
                  <a:pt x="27672" y="392"/>
                  <a:pt x="27575" y="624"/>
                  <a:pt x="27505" y="935"/>
                </a:cubicBezTo>
                <a:cubicBezTo>
                  <a:pt x="27437" y="1273"/>
                  <a:pt x="27286" y="1531"/>
                  <a:pt x="27051" y="1531"/>
                </a:cubicBezTo>
                <a:cubicBezTo>
                  <a:pt x="26919" y="1531"/>
                  <a:pt x="26761" y="1450"/>
                  <a:pt x="26576" y="1258"/>
                </a:cubicBezTo>
                <a:cubicBezTo>
                  <a:pt x="26512" y="1277"/>
                  <a:pt x="26454" y="1286"/>
                  <a:pt x="26400" y="1286"/>
                </a:cubicBezTo>
                <a:cubicBezTo>
                  <a:pt x="26226" y="1286"/>
                  <a:pt x="26103" y="1186"/>
                  <a:pt x="26034" y="989"/>
                </a:cubicBezTo>
                <a:cubicBezTo>
                  <a:pt x="25873" y="967"/>
                  <a:pt x="25722" y="940"/>
                  <a:pt x="25754" y="726"/>
                </a:cubicBezTo>
                <a:lnTo>
                  <a:pt x="25754" y="726"/>
                </a:lnTo>
                <a:cubicBezTo>
                  <a:pt x="25698" y="743"/>
                  <a:pt x="25645" y="751"/>
                  <a:pt x="25597" y="751"/>
                </a:cubicBezTo>
                <a:cubicBezTo>
                  <a:pt x="25425" y="751"/>
                  <a:pt x="25305" y="649"/>
                  <a:pt x="25234" y="452"/>
                </a:cubicBezTo>
                <a:cubicBezTo>
                  <a:pt x="25072" y="436"/>
                  <a:pt x="24922" y="409"/>
                  <a:pt x="24954" y="194"/>
                </a:cubicBezTo>
                <a:lnTo>
                  <a:pt x="24954" y="194"/>
                </a:lnTo>
                <a:cubicBezTo>
                  <a:pt x="24903" y="210"/>
                  <a:pt x="24855" y="217"/>
                  <a:pt x="24809" y="217"/>
                </a:cubicBezTo>
                <a:cubicBezTo>
                  <a:pt x="24594" y="217"/>
                  <a:pt x="24417" y="67"/>
                  <a:pt x="24218" y="0"/>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389;p28">
            <a:extLst>
              <a:ext uri="{FF2B5EF4-FFF2-40B4-BE49-F238E27FC236}">
                <a16:creationId xmlns:a16="http://schemas.microsoft.com/office/drawing/2014/main" id="{80ED1C1D-E84F-1182-2036-088229D00940}"/>
              </a:ext>
            </a:extLst>
          </p:cNvPr>
          <p:cNvSpPr/>
          <p:nvPr/>
        </p:nvSpPr>
        <p:spPr>
          <a:xfrm>
            <a:off x="8882472" y="3246842"/>
            <a:ext cx="746267" cy="361524"/>
          </a:xfrm>
          <a:custGeom>
            <a:avLst/>
            <a:gdLst/>
            <a:ahLst/>
            <a:cxnLst/>
            <a:rect l="l" t="t" r="r" b="b"/>
            <a:pathLst>
              <a:path w="25487" h="12347" extrusionOk="0">
                <a:moveTo>
                  <a:pt x="18825" y="1"/>
                </a:moveTo>
                <a:cubicBezTo>
                  <a:pt x="18658" y="118"/>
                  <a:pt x="18417" y="76"/>
                  <a:pt x="18207" y="113"/>
                </a:cubicBezTo>
                <a:cubicBezTo>
                  <a:pt x="16628" y="420"/>
                  <a:pt x="14984" y="344"/>
                  <a:pt x="13447" y="898"/>
                </a:cubicBezTo>
                <a:cubicBezTo>
                  <a:pt x="12378" y="1124"/>
                  <a:pt x="11309" y="1360"/>
                  <a:pt x="10240" y="1564"/>
                </a:cubicBezTo>
                <a:cubicBezTo>
                  <a:pt x="9456" y="1714"/>
                  <a:pt x="8676" y="1876"/>
                  <a:pt x="7903" y="2047"/>
                </a:cubicBezTo>
                <a:cubicBezTo>
                  <a:pt x="7511" y="2133"/>
                  <a:pt x="7124" y="2220"/>
                  <a:pt x="6737" y="2305"/>
                </a:cubicBezTo>
                <a:cubicBezTo>
                  <a:pt x="4793" y="2736"/>
                  <a:pt x="2849" y="3143"/>
                  <a:pt x="855" y="3326"/>
                </a:cubicBezTo>
                <a:cubicBezTo>
                  <a:pt x="608" y="3363"/>
                  <a:pt x="355" y="3401"/>
                  <a:pt x="102" y="3438"/>
                </a:cubicBezTo>
                <a:cubicBezTo>
                  <a:pt x="65" y="3509"/>
                  <a:pt x="33" y="3579"/>
                  <a:pt x="0" y="3654"/>
                </a:cubicBezTo>
                <a:cubicBezTo>
                  <a:pt x="173" y="3772"/>
                  <a:pt x="302" y="3933"/>
                  <a:pt x="404" y="4110"/>
                </a:cubicBezTo>
                <a:cubicBezTo>
                  <a:pt x="167" y="4938"/>
                  <a:pt x="425" y="5980"/>
                  <a:pt x="1123" y="6485"/>
                </a:cubicBezTo>
                <a:cubicBezTo>
                  <a:pt x="1257" y="6316"/>
                  <a:pt x="1416" y="6207"/>
                  <a:pt x="1621" y="6207"/>
                </a:cubicBezTo>
                <a:cubicBezTo>
                  <a:pt x="1670" y="6207"/>
                  <a:pt x="1723" y="6213"/>
                  <a:pt x="1778" y="6227"/>
                </a:cubicBezTo>
                <a:cubicBezTo>
                  <a:pt x="2326" y="5674"/>
                  <a:pt x="2945" y="5169"/>
                  <a:pt x="3412" y="4546"/>
                </a:cubicBezTo>
                <a:cubicBezTo>
                  <a:pt x="3471" y="4465"/>
                  <a:pt x="3536" y="4390"/>
                  <a:pt x="3600" y="4320"/>
                </a:cubicBezTo>
                <a:cubicBezTo>
                  <a:pt x="3850" y="4068"/>
                  <a:pt x="4108" y="3951"/>
                  <a:pt x="4389" y="3951"/>
                </a:cubicBezTo>
                <a:cubicBezTo>
                  <a:pt x="4616" y="3951"/>
                  <a:pt x="4859" y="4028"/>
                  <a:pt x="5126" y="4169"/>
                </a:cubicBezTo>
                <a:cubicBezTo>
                  <a:pt x="5088" y="3954"/>
                  <a:pt x="5180" y="3842"/>
                  <a:pt x="5378" y="3815"/>
                </a:cubicBezTo>
                <a:cubicBezTo>
                  <a:pt x="5395" y="3647"/>
                  <a:pt x="5482" y="3556"/>
                  <a:pt x="5657" y="3547"/>
                </a:cubicBezTo>
                <a:lnTo>
                  <a:pt x="5657" y="3547"/>
                </a:lnTo>
                <a:cubicBezTo>
                  <a:pt x="5652" y="3552"/>
                  <a:pt x="5647" y="3557"/>
                  <a:pt x="5641" y="3562"/>
                </a:cubicBezTo>
                <a:lnTo>
                  <a:pt x="5668" y="3547"/>
                </a:lnTo>
                <a:lnTo>
                  <a:pt x="5668" y="3547"/>
                </a:lnTo>
                <a:cubicBezTo>
                  <a:pt x="5665" y="3547"/>
                  <a:pt x="5661" y="3547"/>
                  <a:pt x="5657" y="3547"/>
                </a:cubicBezTo>
                <a:lnTo>
                  <a:pt x="5657" y="3547"/>
                </a:lnTo>
                <a:cubicBezTo>
                  <a:pt x="6391" y="2852"/>
                  <a:pt x="7304" y="2778"/>
                  <a:pt x="8252" y="2751"/>
                </a:cubicBezTo>
                <a:cubicBezTo>
                  <a:pt x="8262" y="2751"/>
                  <a:pt x="8271" y="2751"/>
                  <a:pt x="8280" y="2751"/>
                </a:cubicBezTo>
                <a:cubicBezTo>
                  <a:pt x="8878" y="2751"/>
                  <a:pt x="8945" y="3075"/>
                  <a:pt x="8887" y="3535"/>
                </a:cubicBezTo>
                <a:cubicBezTo>
                  <a:pt x="8947" y="3516"/>
                  <a:pt x="9003" y="3506"/>
                  <a:pt x="9053" y="3506"/>
                </a:cubicBezTo>
                <a:cubicBezTo>
                  <a:pt x="9228" y="3506"/>
                  <a:pt x="9345" y="3617"/>
                  <a:pt x="9407" y="3825"/>
                </a:cubicBezTo>
                <a:cubicBezTo>
                  <a:pt x="9623" y="4046"/>
                  <a:pt x="9784" y="4288"/>
                  <a:pt x="9692" y="4615"/>
                </a:cubicBezTo>
                <a:cubicBezTo>
                  <a:pt x="9736" y="4623"/>
                  <a:pt x="9782" y="4626"/>
                  <a:pt x="9828" y="4626"/>
                </a:cubicBezTo>
                <a:cubicBezTo>
                  <a:pt x="9947" y="4626"/>
                  <a:pt x="10072" y="4607"/>
                  <a:pt x="10191" y="4599"/>
                </a:cubicBezTo>
                <a:lnTo>
                  <a:pt x="10191" y="4599"/>
                </a:lnTo>
                <a:cubicBezTo>
                  <a:pt x="10198" y="4663"/>
                  <a:pt x="10191" y="4728"/>
                  <a:pt x="10171" y="4787"/>
                </a:cubicBezTo>
                <a:cubicBezTo>
                  <a:pt x="10154" y="4841"/>
                  <a:pt x="10144" y="4911"/>
                  <a:pt x="10138" y="4985"/>
                </a:cubicBezTo>
                <a:cubicBezTo>
                  <a:pt x="10235" y="4915"/>
                  <a:pt x="10354" y="4878"/>
                  <a:pt x="10508" y="4878"/>
                </a:cubicBezTo>
                <a:cubicBezTo>
                  <a:pt x="10576" y="4878"/>
                  <a:pt x="10651" y="4885"/>
                  <a:pt x="10734" y="4900"/>
                </a:cubicBezTo>
                <a:cubicBezTo>
                  <a:pt x="10734" y="4895"/>
                  <a:pt x="10729" y="4884"/>
                  <a:pt x="10729" y="4878"/>
                </a:cubicBezTo>
                <a:lnTo>
                  <a:pt x="10729" y="4878"/>
                </a:lnTo>
                <a:lnTo>
                  <a:pt x="10756" y="4900"/>
                </a:lnTo>
                <a:lnTo>
                  <a:pt x="10734" y="4900"/>
                </a:lnTo>
                <a:cubicBezTo>
                  <a:pt x="10831" y="5190"/>
                  <a:pt x="10578" y="5582"/>
                  <a:pt x="10992" y="5781"/>
                </a:cubicBezTo>
                <a:cubicBezTo>
                  <a:pt x="11674" y="6254"/>
                  <a:pt x="12556" y="6351"/>
                  <a:pt x="13270" y="6765"/>
                </a:cubicBezTo>
                <a:cubicBezTo>
                  <a:pt x="13506" y="6904"/>
                  <a:pt x="13727" y="7075"/>
                  <a:pt x="13910" y="7313"/>
                </a:cubicBezTo>
                <a:cubicBezTo>
                  <a:pt x="13920" y="7484"/>
                  <a:pt x="13925" y="7661"/>
                  <a:pt x="13930" y="7834"/>
                </a:cubicBezTo>
                <a:cubicBezTo>
                  <a:pt x="13942" y="7828"/>
                  <a:pt x="13947" y="7828"/>
                  <a:pt x="13957" y="7822"/>
                </a:cubicBezTo>
                <a:lnTo>
                  <a:pt x="13957" y="7822"/>
                </a:lnTo>
                <a:lnTo>
                  <a:pt x="13947" y="7839"/>
                </a:lnTo>
                <a:cubicBezTo>
                  <a:pt x="13942" y="7844"/>
                  <a:pt x="13937" y="7854"/>
                  <a:pt x="13937" y="7854"/>
                </a:cubicBezTo>
                <a:cubicBezTo>
                  <a:pt x="13937" y="7849"/>
                  <a:pt x="13937" y="7839"/>
                  <a:pt x="13930" y="7834"/>
                </a:cubicBezTo>
                <a:cubicBezTo>
                  <a:pt x="13679" y="7925"/>
                  <a:pt x="13625" y="8124"/>
                  <a:pt x="13667" y="8365"/>
                </a:cubicBezTo>
                <a:cubicBezTo>
                  <a:pt x="13672" y="8365"/>
                  <a:pt x="13679" y="8360"/>
                  <a:pt x="13689" y="8360"/>
                </a:cubicBezTo>
                <a:lnTo>
                  <a:pt x="13667" y="8387"/>
                </a:lnTo>
                <a:lnTo>
                  <a:pt x="13667" y="8365"/>
                </a:lnTo>
                <a:cubicBezTo>
                  <a:pt x="13377" y="8446"/>
                  <a:pt x="13324" y="8645"/>
                  <a:pt x="13399" y="8908"/>
                </a:cubicBezTo>
                <a:cubicBezTo>
                  <a:pt x="13409" y="8902"/>
                  <a:pt x="13409" y="8897"/>
                  <a:pt x="13421" y="8892"/>
                </a:cubicBezTo>
                <a:lnTo>
                  <a:pt x="13421" y="8892"/>
                </a:lnTo>
                <a:lnTo>
                  <a:pt x="13409" y="8908"/>
                </a:lnTo>
                <a:cubicBezTo>
                  <a:pt x="13409" y="8913"/>
                  <a:pt x="13404" y="8918"/>
                  <a:pt x="13404" y="8918"/>
                </a:cubicBezTo>
                <a:cubicBezTo>
                  <a:pt x="13399" y="8918"/>
                  <a:pt x="13399" y="8913"/>
                  <a:pt x="13399" y="8908"/>
                </a:cubicBezTo>
                <a:cubicBezTo>
                  <a:pt x="12834" y="9230"/>
                  <a:pt x="12873" y="9795"/>
                  <a:pt x="12878" y="10326"/>
                </a:cubicBezTo>
                <a:cubicBezTo>
                  <a:pt x="12884" y="10816"/>
                  <a:pt x="12913" y="11024"/>
                  <a:pt x="13140" y="11024"/>
                </a:cubicBezTo>
                <a:cubicBezTo>
                  <a:pt x="13297" y="11024"/>
                  <a:pt x="13546" y="10926"/>
                  <a:pt x="13947" y="10755"/>
                </a:cubicBezTo>
                <a:lnTo>
                  <a:pt x="13947" y="10755"/>
                </a:lnTo>
                <a:cubicBezTo>
                  <a:pt x="13942" y="10767"/>
                  <a:pt x="13937" y="10777"/>
                  <a:pt x="13930" y="10782"/>
                </a:cubicBezTo>
                <a:cubicBezTo>
                  <a:pt x="14086" y="10874"/>
                  <a:pt x="14248" y="10955"/>
                  <a:pt x="14404" y="11030"/>
                </a:cubicBezTo>
                <a:cubicBezTo>
                  <a:pt x="14414" y="11013"/>
                  <a:pt x="14425" y="10998"/>
                  <a:pt x="14436" y="10976"/>
                </a:cubicBezTo>
                <a:cubicBezTo>
                  <a:pt x="14446" y="10960"/>
                  <a:pt x="14463" y="10938"/>
                  <a:pt x="14485" y="10923"/>
                </a:cubicBezTo>
                <a:cubicBezTo>
                  <a:pt x="15075" y="11395"/>
                  <a:pt x="15742" y="11471"/>
                  <a:pt x="16327" y="11471"/>
                </a:cubicBezTo>
                <a:cubicBezTo>
                  <a:pt x="16477" y="11471"/>
                  <a:pt x="16628" y="11464"/>
                  <a:pt x="16778" y="11459"/>
                </a:cubicBezTo>
                <a:cubicBezTo>
                  <a:pt x="16858" y="11454"/>
                  <a:pt x="16940" y="11454"/>
                  <a:pt x="17020" y="11454"/>
                </a:cubicBezTo>
                <a:cubicBezTo>
                  <a:pt x="17283" y="11540"/>
                  <a:pt x="17547" y="11632"/>
                  <a:pt x="17798" y="11754"/>
                </a:cubicBezTo>
                <a:cubicBezTo>
                  <a:pt x="18019" y="11863"/>
                  <a:pt x="18282" y="11992"/>
                  <a:pt x="18546" y="12034"/>
                </a:cubicBezTo>
                <a:cubicBezTo>
                  <a:pt x="18601" y="12042"/>
                  <a:pt x="18656" y="12047"/>
                  <a:pt x="18710" y="12047"/>
                </a:cubicBezTo>
                <a:cubicBezTo>
                  <a:pt x="18777" y="12047"/>
                  <a:pt x="18843" y="12039"/>
                  <a:pt x="18911" y="12019"/>
                </a:cubicBezTo>
                <a:cubicBezTo>
                  <a:pt x="19115" y="11965"/>
                  <a:pt x="19244" y="11787"/>
                  <a:pt x="19201" y="11583"/>
                </a:cubicBezTo>
                <a:cubicBezTo>
                  <a:pt x="19340" y="11303"/>
                  <a:pt x="18954" y="10777"/>
                  <a:pt x="18728" y="10626"/>
                </a:cubicBezTo>
                <a:cubicBezTo>
                  <a:pt x="18718" y="10621"/>
                  <a:pt x="18707" y="10616"/>
                  <a:pt x="18691" y="10606"/>
                </a:cubicBezTo>
                <a:cubicBezTo>
                  <a:pt x="18551" y="10423"/>
                  <a:pt x="18422" y="10234"/>
                  <a:pt x="18299" y="10052"/>
                </a:cubicBezTo>
                <a:cubicBezTo>
                  <a:pt x="18175" y="9869"/>
                  <a:pt x="18056" y="9691"/>
                  <a:pt x="17954" y="9515"/>
                </a:cubicBezTo>
                <a:cubicBezTo>
                  <a:pt x="16886" y="8784"/>
                  <a:pt x="17547" y="8124"/>
                  <a:pt x="18212" y="7457"/>
                </a:cubicBezTo>
                <a:cubicBezTo>
                  <a:pt x="18212" y="8124"/>
                  <a:pt x="18212" y="8784"/>
                  <a:pt x="18326" y="9461"/>
                </a:cubicBezTo>
                <a:cubicBezTo>
                  <a:pt x="18368" y="9563"/>
                  <a:pt x="18428" y="9671"/>
                  <a:pt x="18497" y="9768"/>
                </a:cubicBezTo>
                <a:cubicBezTo>
                  <a:pt x="18777" y="10160"/>
                  <a:pt x="19249" y="10460"/>
                  <a:pt x="19679" y="10460"/>
                </a:cubicBezTo>
                <a:cubicBezTo>
                  <a:pt x="19824" y="10460"/>
                  <a:pt x="19964" y="10428"/>
                  <a:pt x="20093" y="10363"/>
                </a:cubicBezTo>
                <a:cubicBezTo>
                  <a:pt x="20372" y="10219"/>
                  <a:pt x="20523" y="10197"/>
                  <a:pt x="20592" y="10197"/>
                </a:cubicBezTo>
                <a:cubicBezTo>
                  <a:pt x="20619" y="10197"/>
                  <a:pt x="20630" y="10202"/>
                  <a:pt x="20630" y="10202"/>
                </a:cubicBezTo>
                <a:cubicBezTo>
                  <a:pt x="20732" y="10278"/>
                  <a:pt x="20781" y="10772"/>
                  <a:pt x="20796" y="10960"/>
                </a:cubicBezTo>
                <a:lnTo>
                  <a:pt x="20808" y="11045"/>
                </a:lnTo>
                <a:cubicBezTo>
                  <a:pt x="20910" y="12121"/>
                  <a:pt x="21415" y="12346"/>
                  <a:pt x="21817" y="12346"/>
                </a:cubicBezTo>
                <a:cubicBezTo>
                  <a:pt x="21898" y="12346"/>
                  <a:pt x="21973" y="12341"/>
                  <a:pt x="22048" y="12319"/>
                </a:cubicBezTo>
                <a:cubicBezTo>
                  <a:pt x="22000" y="12168"/>
                  <a:pt x="21946" y="11997"/>
                  <a:pt x="21936" y="11803"/>
                </a:cubicBezTo>
                <a:cubicBezTo>
                  <a:pt x="22085" y="11771"/>
                  <a:pt x="22263" y="11685"/>
                  <a:pt x="22467" y="11567"/>
                </a:cubicBezTo>
                <a:cubicBezTo>
                  <a:pt x="22580" y="11245"/>
                  <a:pt x="22795" y="11057"/>
                  <a:pt x="23156" y="11057"/>
                </a:cubicBezTo>
                <a:lnTo>
                  <a:pt x="23161" y="11057"/>
                </a:lnTo>
                <a:cubicBezTo>
                  <a:pt x="23354" y="10992"/>
                  <a:pt x="23520" y="10911"/>
                  <a:pt x="23665" y="10826"/>
                </a:cubicBezTo>
                <a:cubicBezTo>
                  <a:pt x="23789" y="10976"/>
                  <a:pt x="23880" y="11126"/>
                  <a:pt x="23939" y="11283"/>
                </a:cubicBezTo>
                <a:cubicBezTo>
                  <a:pt x="24879" y="10702"/>
                  <a:pt x="25035" y="9730"/>
                  <a:pt x="25164" y="8918"/>
                </a:cubicBezTo>
                <a:cubicBezTo>
                  <a:pt x="25224" y="8521"/>
                  <a:pt x="25283" y="8144"/>
                  <a:pt x="25417" y="7806"/>
                </a:cubicBezTo>
                <a:cubicBezTo>
                  <a:pt x="25487" y="7623"/>
                  <a:pt x="25449" y="7415"/>
                  <a:pt x="25325" y="7269"/>
                </a:cubicBezTo>
                <a:cubicBezTo>
                  <a:pt x="25224" y="7145"/>
                  <a:pt x="25073" y="7081"/>
                  <a:pt x="24917" y="7081"/>
                </a:cubicBezTo>
                <a:cubicBezTo>
                  <a:pt x="24879" y="7081"/>
                  <a:pt x="24847" y="7081"/>
                  <a:pt x="24810" y="7092"/>
                </a:cubicBezTo>
                <a:cubicBezTo>
                  <a:pt x="24520" y="7152"/>
                  <a:pt x="24245" y="7199"/>
                  <a:pt x="23987" y="7248"/>
                </a:cubicBezTo>
                <a:cubicBezTo>
                  <a:pt x="23429" y="7345"/>
                  <a:pt x="22903" y="7435"/>
                  <a:pt x="22397" y="7608"/>
                </a:cubicBezTo>
                <a:cubicBezTo>
                  <a:pt x="22161" y="7688"/>
                  <a:pt x="21968" y="7732"/>
                  <a:pt x="21828" y="7732"/>
                </a:cubicBezTo>
                <a:cubicBezTo>
                  <a:pt x="21678" y="7732"/>
                  <a:pt x="21479" y="7732"/>
                  <a:pt x="21296" y="6958"/>
                </a:cubicBezTo>
                <a:cubicBezTo>
                  <a:pt x="21011" y="5727"/>
                  <a:pt x="20625" y="4529"/>
                  <a:pt x="20211" y="3256"/>
                </a:cubicBezTo>
                <a:cubicBezTo>
                  <a:pt x="20034" y="2703"/>
                  <a:pt x="19851" y="2139"/>
                  <a:pt x="19674" y="1553"/>
                </a:cubicBezTo>
                <a:cubicBezTo>
                  <a:pt x="19647" y="1478"/>
                  <a:pt x="19610" y="1419"/>
                  <a:pt x="19561" y="1365"/>
                </a:cubicBezTo>
                <a:cubicBezTo>
                  <a:pt x="19561" y="1306"/>
                  <a:pt x="19556" y="1246"/>
                  <a:pt x="19545" y="1177"/>
                </a:cubicBezTo>
                <a:cubicBezTo>
                  <a:pt x="19513" y="795"/>
                  <a:pt x="19405" y="527"/>
                  <a:pt x="19260" y="334"/>
                </a:cubicBezTo>
                <a:cubicBezTo>
                  <a:pt x="19137" y="172"/>
                  <a:pt x="18986" y="71"/>
                  <a:pt x="18825" y="1"/>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390;p28">
            <a:extLst>
              <a:ext uri="{FF2B5EF4-FFF2-40B4-BE49-F238E27FC236}">
                <a16:creationId xmlns:a16="http://schemas.microsoft.com/office/drawing/2014/main" id="{F7A05045-36F1-4C12-76B4-F3E5280CADC9}"/>
              </a:ext>
            </a:extLst>
          </p:cNvPr>
          <p:cNvSpPr/>
          <p:nvPr/>
        </p:nvSpPr>
        <p:spPr>
          <a:xfrm>
            <a:off x="9680917" y="2648646"/>
            <a:ext cx="276406" cy="281413"/>
          </a:xfrm>
          <a:custGeom>
            <a:avLst/>
            <a:gdLst/>
            <a:ahLst/>
            <a:cxnLst/>
            <a:rect l="l" t="t" r="r" b="b"/>
            <a:pathLst>
              <a:path w="9440" h="9611" extrusionOk="0">
                <a:moveTo>
                  <a:pt x="8049" y="0"/>
                </a:moveTo>
                <a:cubicBezTo>
                  <a:pt x="6936" y="167"/>
                  <a:pt x="5867" y="430"/>
                  <a:pt x="4820" y="769"/>
                </a:cubicBezTo>
                <a:cubicBezTo>
                  <a:pt x="4208" y="989"/>
                  <a:pt x="3590" y="1208"/>
                  <a:pt x="2971" y="1434"/>
                </a:cubicBezTo>
                <a:cubicBezTo>
                  <a:pt x="3026" y="1370"/>
                  <a:pt x="3090" y="1312"/>
                  <a:pt x="3133" y="1241"/>
                </a:cubicBezTo>
                <a:cubicBezTo>
                  <a:pt x="3154" y="1208"/>
                  <a:pt x="3144" y="1156"/>
                  <a:pt x="3149" y="1112"/>
                </a:cubicBezTo>
                <a:cubicBezTo>
                  <a:pt x="3092" y="1108"/>
                  <a:pt x="3035" y="1106"/>
                  <a:pt x="2979" y="1106"/>
                </a:cubicBezTo>
                <a:cubicBezTo>
                  <a:pt x="2102" y="1106"/>
                  <a:pt x="1311" y="1551"/>
                  <a:pt x="464" y="1687"/>
                </a:cubicBezTo>
                <a:cubicBezTo>
                  <a:pt x="296" y="1838"/>
                  <a:pt x="184" y="2021"/>
                  <a:pt x="114" y="2257"/>
                </a:cubicBezTo>
                <a:cubicBezTo>
                  <a:pt x="50" y="2450"/>
                  <a:pt x="18" y="2681"/>
                  <a:pt x="1" y="2949"/>
                </a:cubicBezTo>
                <a:cubicBezTo>
                  <a:pt x="157" y="3901"/>
                  <a:pt x="372" y="5056"/>
                  <a:pt x="511" y="5807"/>
                </a:cubicBezTo>
                <a:cubicBezTo>
                  <a:pt x="618" y="6393"/>
                  <a:pt x="861" y="6985"/>
                  <a:pt x="883" y="7565"/>
                </a:cubicBezTo>
                <a:cubicBezTo>
                  <a:pt x="888" y="7694"/>
                  <a:pt x="883" y="7823"/>
                  <a:pt x="861" y="7945"/>
                </a:cubicBezTo>
                <a:cubicBezTo>
                  <a:pt x="812" y="8267"/>
                  <a:pt x="667" y="8579"/>
                  <a:pt x="367" y="8891"/>
                </a:cubicBezTo>
                <a:cubicBezTo>
                  <a:pt x="360" y="8897"/>
                  <a:pt x="469" y="9015"/>
                  <a:pt x="528" y="9080"/>
                </a:cubicBezTo>
                <a:cubicBezTo>
                  <a:pt x="469" y="9273"/>
                  <a:pt x="420" y="9445"/>
                  <a:pt x="360" y="9584"/>
                </a:cubicBezTo>
                <a:cubicBezTo>
                  <a:pt x="415" y="9601"/>
                  <a:pt x="469" y="9611"/>
                  <a:pt x="528" y="9611"/>
                </a:cubicBezTo>
                <a:lnTo>
                  <a:pt x="533" y="9611"/>
                </a:lnTo>
                <a:cubicBezTo>
                  <a:pt x="673" y="9611"/>
                  <a:pt x="807" y="9595"/>
                  <a:pt x="930" y="9574"/>
                </a:cubicBezTo>
                <a:cubicBezTo>
                  <a:pt x="1360" y="9499"/>
                  <a:pt x="1721" y="9305"/>
                  <a:pt x="1999" y="8993"/>
                </a:cubicBezTo>
                <a:cubicBezTo>
                  <a:pt x="3338" y="7500"/>
                  <a:pt x="5067" y="6715"/>
                  <a:pt x="7253" y="6006"/>
                </a:cubicBezTo>
                <a:cubicBezTo>
                  <a:pt x="8301" y="5663"/>
                  <a:pt x="8914" y="5388"/>
                  <a:pt x="9219" y="5002"/>
                </a:cubicBezTo>
                <a:cubicBezTo>
                  <a:pt x="9333" y="4857"/>
                  <a:pt x="9403" y="4690"/>
                  <a:pt x="9440" y="4503"/>
                </a:cubicBezTo>
                <a:cubicBezTo>
                  <a:pt x="9252" y="3766"/>
                  <a:pt x="9053" y="2891"/>
                  <a:pt x="8817" y="2021"/>
                </a:cubicBezTo>
                <a:cubicBezTo>
                  <a:pt x="8666" y="1466"/>
                  <a:pt x="8414" y="876"/>
                  <a:pt x="8564" y="441"/>
                </a:cubicBezTo>
                <a:cubicBezTo>
                  <a:pt x="8446" y="263"/>
                  <a:pt x="8307" y="134"/>
                  <a:pt x="8156" y="54"/>
                </a:cubicBezTo>
                <a:cubicBezTo>
                  <a:pt x="8118" y="33"/>
                  <a:pt x="8081" y="16"/>
                  <a:pt x="8049" y="0"/>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391;p28">
            <a:extLst>
              <a:ext uri="{FF2B5EF4-FFF2-40B4-BE49-F238E27FC236}">
                <a16:creationId xmlns:a16="http://schemas.microsoft.com/office/drawing/2014/main" id="{909F63BA-ABDD-542B-417E-9FCA30E600FD}"/>
              </a:ext>
            </a:extLst>
          </p:cNvPr>
          <p:cNvSpPr/>
          <p:nvPr/>
        </p:nvSpPr>
        <p:spPr>
          <a:xfrm>
            <a:off x="9506963" y="3563831"/>
            <a:ext cx="83097" cy="179137"/>
          </a:xfrm>
          <a:custGeom>
            <a:avLst/>
            <a:gdLst/>
            <a:ahLst/>
            <a:cxnLst/>
            <a:rect l="l" t="t" r="r" b="b"/>
            <a:pathLst>
              <a:path w="2838" h="6118" extrusionOk="0">
                <a:moveTo>
                  <a:pt x="2337" y="0"/>
                </a:moveTo>
                <a:cubicBezTo>
                  <a:pt x="2192" y="85"/>
                  <a:pt x="2026" y="166"/>
                  <a:pt x="1833" y="231"/>
                </a:cubicBezTo>
                <a:lnTo>
                  <a:pt x="1828" y="231"/>
                </a:lnTo>
                <a:cubicBezTo>
                  <a:pt x="1467" y="231"/>
                  <a:pt x="1252" y="419"/>
                  <a:pt x="1139" y="741"/>
                </a:cubicBezTo>
                <a:cubicBezTo>
                  <a:pt x="1144" y="735"/>
                  <a:pt x="1151" y="735"/>
                  <a:pt x="1156" y="730"/>
                </a:cubicBezTo>
                <a:lnTo>
                  <a:pt x="1156" y="730"/>
                </a:lnTo>
                <a:lnTo>
                  <a:pt x="1151" y="735"/>
                </a:lnTo>
                <a:lnTo>
                  <a:pt x="1134" y="747"/>
                </a:lnTo>
                <a:lnTo>
                  <a:pt x="1139" y="741"/>
                </a:lnTo>
                <a:lnTo>
                  <a:pt x="1139" y="741"/>
                </a:lnTo>
                <a:cubicBezTo>
                  <a:pt x="935" y="859"/>
                  <a:pt x="757" y="945"/>
                  <a:pt x="608" y="977"/>
                </a:cubicBezTo>
                <a:cubicBezTo>
                  <a:pt x="618" y="1171"/>
                  <a:pt x="672" y="1342"/>
                  <a:pt x="720" y="1493"/>
                </a:cubicBezTo>
                <a:cubicBezTo>
                  <a:pt x="725" y="1503"/>
                  <a:pt x="725" y="1515"/>
                  <a:pt x="732" y="1525"/>
                </a:cubicBezTo>
                <a:cubicBezTo>
                  <a:pt x="839" y="1858"/>
                  <a:pt x="828" y="1885"/>
                  <a:pt x="737" y="1982"/>
                </a:cubicBezTo>
                <a:cubicBezTo>
                  <a:pt x="1" y="2772"/>
                  <a:pt x="38" y="3680"/>
                  <a:pt x="70" y="4560"/>
                </a:cubicBezTo>
                <a:cubicBezTo>
                  <a:pt x="87" y="4878"/>
                  <a:pt x="97" y="5210"/>
                  <a:pt x="80" y="5554"/>
                </a:cubicBezTo>
                <a:cubicBezTo>
                  <a:pt x="65" y="5790"/>
                  <a:pt x="209" y="6006"/>
                  <a:pt x="430" y="6086"/>
                </a:cubicBezTo>
                <a:cubicBezTo>
                  <a:pt x="489" y="6108"/>
                  <a:pt x="548" y="6118"/>
                  <a:pt x="613" y="6118"/>
                </a:cubicBezTo>
                <a:cubicBezTo>
                  <a:pt x="779" y="6118"/>
                  <a:pt x="940" y="6038"/>
                  <a:pt x="1042" y="5899"/>
                </a:cubicBezTo>
                <a:cubicBezTo>
                  <a:pt x="1892" y="4749"/>
                  <a:pt x="2337" y="3685"/>
                  <a:pt x="2401" y="2648"/>
                </a:cubicBezTo>
                <a:cubicBezTo>
                  <a:pt x="2413" y="2487"/>
                  <a:pt x="2472" y="2282"/>
                  <a:pt x="2537" y="2068"/>
                </a:cubicBezTo>
                <a:cubicBezTo>
                  <a:pt x="2666" y="1638"/>
                  <a:pt x="2837" y="1042"/>
                  <a:pt x="2611" y="457"/>
                </a:cubicBezTo>
                <a:cubicBezTo>
                  <a:pt x="2552" y="300"/>
                  <a:pt x="2461" y="150"/>
                  <a:pt x="2337"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392;p28">
            <a:extLst>
              <a:ext uri="{FF2B5EF4-FFF2-40B4-BE49-F238E27FC236}">
                <a16:creationId xmlns:a16="http://schemas.microsoft.com/office/drawing/2014/main" id="{46254944-08A5-92A4-00D0-CB353294722A}"/>
              </a:ext>
            </a:extLst>
          </p:cNvPr>
          <p:cNvSpPr/>
          <p:nvPr/>
        </p:nvSpPr>
        <p:spPr>
          <a:xfrm>
            <a:off x="2180914" y="1700755"/>
            <a:ext cx="1297557" cy="1077076"/>
          </a:xfrm>
          <a:custGeom>
            <a:avLst/>
            <a:gdLst/>
            <a:ahLst/>
            <a:cxnLst/>
            <a:rect l="l" t="t" r="r" b="b"/>
            <a:pathLst>
              <a:path w="44315" h="36785" extrusionOk="0">
                <a:moveTo>
                  <a:pt x="16427" y="6431"/>
                </a:moveTo>
                <a:cubicBezTo>
                  <a:pt x="16428" y="6431"/>
                  <a:pt x="16429" y="6431"/>
                  <a:pt x="16430" y="6431"/>
                </a:cubicBezTo>
                <a:lnTo>
                  <a:pt x="16430" y="6431"/>
                </a:lnTo>
                <a:cubicBezTo>
                  <a:pt x="16429" y="6431"/>
                  <a:pt x="16428" y="6431"/>
                  <a:pt x="16427" y="6431"/>
                </a:cubicBezTo>
                <a:close/>
                <a:moveTo>
                  <a:pt x="10669" y="1"/>
                </a:moveTo>
                <a:cubicBezTo>
                  <a:pt x="10347" y="156"/>
                  <a:pt x="10025" y="478"/>
                  <a:pt x="9852" y="1118"/>
                </a:cubicBezTo>
                <a:cubicBezTo>
                  <a:pt x="9304" y="3170"/>
                  <a:pt x="8510" y="5190"/>
                  <a:pt x="7736" y="7140"/>
                </a:cubicBezTo>
                <a:cubicBezTo>
                  <a:pt x="7134" y="8665"/>
                  <a:pt x="6511" y="10245"/>
                  <a:pt x="6001" y="11841"/>
                </a:cubicBezTo>
                <a:cubicBezTo>
                  <a:pt x="5334" y="13941"/>
                  <a:pt x="4179" y="15843"/>
                  <a:pt x="3062" y="17685"/>
                </a:cubicBezTo>
                <a:cubicBezTo>
                  <a:pt x="2579" y="18476"/>
                  <a:pt x="2084" y="19292"/>
                  <a:pt x="1627" y="20114"/>
                </a:cubicBezTo>
                <a:lnTo>
                  <a:pt x="1605" y="20152"/>
                </a:lnTo>
                <a:cubicBezTo>
                  <a:pt x="982" y="21290"/>
                  <a:pt x="489" y="22188"/>
                  <a:pt x="918" y="23563"/>
                </a:cubicBezTo>
                <a:cubicBezTo>
                  <a:pt x="935" y="23606"/>
                  <a:pt x="854" y="23745"/>
                  <a:pt x="789" y="23859"/>
                </a:cubicBezTo>
                <a:cubicBezTo>
                  <a:pt x="703" y="24008"/>
                  <a:pt x="606" y="24176"/>
                  <a:pt x="558" y="24385"/>
                </a:cubicBezTo>
                <a:lnTo>
                  <a:pt x="499" y="24610"/>
                </a:lnTo>
                <a:cubicBezTo>
                  <a:pt x="231" y="25652"/>
                  <a:pt x="0" y="26555"/>
                  <a:pt x="494" y="27308"/>
                </a:cubicBezTo>
                <a:cubicBezTo>
                  <a:pt x="580" y="27442"/>
                  <a:pt x="687" y="27560"/>
                  <a:pt x="811" y="27667"/>
                </a:cubicBezTo>
                <a:cubicBezTo>
                  <a:pt x="967" y="27538"/>
                  <a:pt x="1166" y="27464"/>
                  <a:pt x="1402" y="27442"/>
                </a:cubicBezTo>
                <a:cubicBezTo>
                  <a:pt x="1714" y="27625"/>
                  <a:pt x="2143" y="27764"/>
                  <a:pt x="2740" y="27861"/>
                </a:cubicBezTo>
                <a:cubicBezTo>
                  <a:pt x="3519" y="27990"/>
                  <a:pt x="4270" y="28290"/>
                  <a:pt x="5039" y="28505"/>
                </a:cubicBezTo>
                <a:cubicBezTo>
                  <a:pt x="10432" y="30031"/>
                  <a:pt x="15837" y="31518"/>
                  <a:pt x="21262" y="32921"/>
                </a:cubicBezTo>
                <a:cubicBezTo>
                  <a:pt x="21381" y="33018"/>
                  <a:pt x="21478" y="33120"/>
                  <a:pt x="21552" y="33238"/>
                </a:cubicBezTo>
                <a:cubicBezTo>
                  <a:pt x="21649" y="33174"/>
                  <a:pt x="21768" y="33120"/>
                  <a:pt x="21902" y="33088"/>
                </a:cubicBezTo>
                <a:cubicBezTo>
                  <a:pt x="26270" y="34216"/>
                  <a:pt x="36687" y="36779"/>
                  <a:pt x="36724" y="36784"/>
                </a:cubicBezTo>
                <a:cubicBezTo>
                  <a:pt x="36714" y="36747"/>
                  <a:pt x="37299" y="31089"/>
                  <a:pt x="37852" y="28994"/>
                </a:cubicBezTo>
                <a:cubicBezTo>
                  <a:pt x="38217" y="27598"/>
                  <a:pt x="38229" y="26093"/>
                  <a:pt x="38873" y="24771"/>
                </a:cubicBezTo>
                <a:cubicBezTo>
                  <a:pt x="38921" y="24573"/>
                  <a:pt x="38996" y="24385"/>
                  <a:pt x="39131" y="24196"/>
                </a:cubicBezTo>
                <a:cubicBezTo>
                  <a:pt x="39206" y="24089"/>
                  <a:pt x="39318" y="24025"/>
                  <a:pt x="39432" y="23966"/>
                </a:cubicBezTo>
                <a:cubicBezTo>
                  <a:pt x="39560" y="23891"/>
                  <a:pt x="39625" y="23810"/>
                  <a:pt x="39662" y="23725"/>
                </a:cubicBezTo>
                <a:cubicBezTo>
                  <a:pt x="39625" y="23294"/>
                  <a:pt x="39506" y="22854"/>
                  <a:pt x="39893" y="22493"/>
                </a:cubicBezTo>
                <a:cubicBezTo>
                  <a:pt x="39893" y="22564"/>
                  <a:pt x="39898" y="22634"/>
                  <a:pt x="39905" y="22703"/>
                </a:cubicBezTo>
                <a:cubicBezTo>
                  <a:pt x="39942" y="22634"/>
                  <a:pt x="39980" y="22564"/>
                  <a:pt x="40012" y="22493"/>
                </a:cubicBezTo>
                <a:cubicBezTo>
                  <a:pt x="39980" y="22483"/>
                  <a:pt x="39947" y="22473"/>
                  <a:pt x="39920" y="22456"/>
                </a:cubicBezTo>
                <a:cubicBezTo>
                  <a:pt x="39856" y="22262"/>
                  <a:pt x="39796" y="22074"/>
                  <a:pt x="39737" y="21881"/>
                </a:cubicBezTo>
                <a:cubicBezTo>
                  <a:pt x="39705" y="21870"/>
                  <a:pt x="39679" y="21860"/>
                  <a:pt x="39647" y="21849"/>
                </a:cubicBezTo>
                <a:cubicBezTo>
                  <a:pt x="39453" y="21791"/>
                  <a:pt x="39147" y="21731"/>
                  <a:pt x="39018" y="21548"/>
                </a:cubicBezTo>
                <a:cubicBezTo>
                  <a:pt x="38926" y="21419"/>
                  <a:pt x="38899" y="21258"/>
                  <a:pt x="38911" y="21097"/>
                </a:cubicBezTo>
                <a:cubicBezTo>
                  <a:pt x="38765" y="20796"/>
                  <a:pt x="38884" y="20554"/>
                  <a:pt x="39104" y="20328"/>
                </a:cubicBezTo>
                <a:cubicBezTo>
                  <a:pt x="39136" y="20249"/>
                  <a:pt x="39169" y="20167"/>
                  <a:pt x="39196" y="20092"/>
                </a:cubicBezTo>
                <a:cubicBezTo>
                  <a:pt x="39404" y="19517"/>
                  <a:pt x="39603" y="18873"/>
                  <a:pt x="39958" y="18367"/>
                </a:cubicBezTo>
                <a:cubicBezTo>
                  <a:pt x="40146" y="18094"/>
                  <a:pt x="40371" y="17879"/>
                  <a:pt x="40640" y="17680"/>
                </a:cubicBezTo>
                <a:cubicBezTo>
                  <a:pt x="41150" y="17315"/>
                  <a:pt x="41510" y="16971"/>
                  <a:pt x="41817" y="16418"/>
                </a:cubicBezTo>
                <a:cubicBezTo>
                  <a:pt x="42097" y="15924"/>
                  <a:pt x="42354" y="15414"/>
                  <a:pt x="42692" y="14957"/>
                </a:cubicBezTo>
                <a:cubicBezTo>
                  <a:pt x="42982" y="14570"/>
                  <a:pt x="43321" y="14231"/>
                  <a:pt x="43612" y="13834"/>
                </a:cubicBezTo>
                <a:cubicBezTo>
                  <a:pt x="43605" y="13829"/>
                  <a:pt x="43600" y="13823"/>
                  <a:pt x="43600" y="13823"/>
                </a:cubicBezTo>
                <a:cubicBezTo>
                  <a:pt x="43647" y="13719"/>
                  <a:pt x="43688" y="13591"/>
                  <a:pt x="43787" y="13591"/>
                </a:cubicBezTo>
                <a:cubicBezTo>
                  <a:pt x="43791" y="13591"/>
                  <a:pt x="43795" y="13591"/>
                  <a:pt x="43799" y="13592"/>
                </a:cubicBezTo>
                <a:cubicBezTo>
                  <a:pt x="43826" y="13559"/>
                  <a:pt x="43858" y="13527"/>
                  <a:pt x="43885" y="13495"/>
                </a:cubicBezTo>
                <a:cubicBezTo>
                  <a:pt x="43869" y="13318"/>
                  <a:pt x="43992" y="13210"/>
                  <a:pt x="44175" y="13130"/>
                </a:cubicBezTo>
                <a:cubicBezTo>
                  <a:pt x="44175" y="13130"/>
                  <a:pt x="44175" y="13135"/>
                  <a:pt x="44180" y="13135"/>
                </a:cubicBezTo>
                <a:cubicBezTo>
                  <a:pt x="44229" y="13066"/>
                  <a:pt x="44277" y="12991"/>
                  <a:pt x="44314" y="12915"/>
                </a:cubicBezTo>
                <a:lnTo>
                  <a:pt x="44314" y="12915"/>
                </a:lnTo>
                <a:cubicBezTo>
                  <a:pt x="44277" y="12964"/>
                  <a:pt x="44239" y="13017"/>
                  <a:pt x="44192" y="13066"/>
                </a:cubicBezTo>
                <a:cubicBezTo>
                  <a:pt x="44197" y="12738"/>
                  <a:pt x="44197" y="12404"/>
                  <a:pt x="44202" y="12077"/>
                </a:cubicBezTo>
                <a:cubicBezTo>
                  <a:pt x="44024" y="11856"/>
                  <a:pt x="43756" y="11754"/>
                  <a:pt x="43483" y="11551"/>
                </a:cubicBezTo>
                <a:cubicBezTo>
                  <a:pt x="43450" y="11529"/>
                  <a:pt x="43423" y="11497"/>
                  <a:pt x="43396" y="11470"/>
                </a:cubicBezTo>
                <a:cubicBezTo>
                  <a:pt x="43079" y="11357"/>
                  <a:pt x="42923" y="11083"/>
                  <a:pt x="42875" y="10702"/>
                </a:cubicBezTo>
                <a:cubicBezTo>
                  <a:pt x="42784" y="10514"/>
                  <a:pt x="42697" y="10326"/>
                  <a:pt x="42601" y="10148"/>
                </a:cubicBezTo>
                <a:cubicBezTo>
                  <a:pt x="42596" y="10138"/>
                  <a:pt x="42590" y="10122"/>
                  <a:pt x="42585" y="10111"/>
                </a:cubicBezTo>
                <a:cubicBezTo>
                  <a:pt x="40087" y="9681"/>
                  <a:pt x="37674" y="8908"/>
                  <a:pt x="35214" y="8343"/>
                </a:cubicBezTo>
                <a:cubicBezTo>
                  <a:pt x="34636" y="8213"/>
                  <a:pt x="34052" y="7965"/>
                  <a:pt x="33455" y="7965"/>
                </a:cubicBezTo>
                <a:cubicBezTo>
                  <a:pt x="33115" y="7965"/>
                  <a:pt x="32771" y="8046"/>
                  <a:pt x="32420" y="8273"/>
                </a:cubicBezTo>
                <a:cubicBezTo>
                  <a:pt x="32346" y="8323"/>
                  <a:pt x="32248" y="8352"/>
                  <a:pt x="32144" y="8352"/>
                </a:cubicBezTo>
                <a:cubicBezTo>
                  <a:pt x="31958" y="8352"/>
                  <a:pt x="31754" y="8260"/>
                  <a:pt x="31636" y="8042"/>
                </a:cubicBezTo>
                <a:cubicBezTo>
                  <a:pt x="31594" y="8037"/>
                  <a:pt x="31551" y="8035"/>
                  <a:pt x="31507" y="8035"/>
                </a:cubicBezTo>
                <a:cubicBezTo>
                  <a:pt x="31376" y="8035"/>
                  <a:pt x="31240" y="8053"/>
                  <a:pt x="31109" y="8053"/>
                </a:cubicBezTo>
                <a:cubicBezTo>
                  <a:pt x="30907" y="8053"/>
                  <a:pt x="30716" y="8009"/>
                  <a:pt x="30573" y="7785"/>
                </a:cubicBezTo>
                <a:cubicBezTo>
                  <a:pt x="30230" y="7882"/>
                  <a:pt x="29887" y="7915"/>
                  <a:pt x="29544" y="7915"/>
                </a:cubicBezTo>
                <a:cubicBezTo>
                  <a:pt x="28993" y="7915"/>
                  <a:pt x="28442" y="7829"/>
                  <a:pt x="27892" y="7779"/>
                </a:cubicBezTo>
                <a:cubicBezTo>
                  <a:pt x="27554" y="8237"/>
                  <a:pt x="27183" y="8392"/>
                  <a:pt x="26796" y="8392"/>
                </a:cubicBezTo>
                <a:cubicBezTo>
                  <a:pt x="26382" y="8392"/>
                  <a:pt x="25950" y="8215"/>
                  <a:pt x="25517" y="8037"/>
                </a:cubicBezTo>
                <a:lnTo>
                  <a:pt x="25517" y="8053"/>
                </a:lnTo>
                <a:lnTo>
                  <a:pt x="25502" y="8037"/>
                </a:lnTo>
                <a:lnTo>
                  <a:pt x="25502" y="8037"/>
                </a:lnTo>
                <a:cubicBezTo>
                  <a:pt x="25507" y="8048"/>
                  <a:pt x="25517" y="8053"/>
                  <a:pt x="25517" y="8053"/>
                </a:cubicBezTo>
                <a:cubicBezTo>
                  <a:pt x="25254" y="7951"/>
                  <a:pt x="25066" y="7774"/>
                  <a:pt x="24964" y="7511"/>
                </a:cubicBezTo>
                <a:cubicBezTo>
                  <a:pt x="24674" y="7516"/>
                  <a:pt x="24389" y="7516"/>
                  <a:pt x="24099" y="7516"/>
                </a:cubicBezTo>
                <a:cubicBezTo>
                  <a:pt x="24072" y="7489"/>
                  <a:pt x="24040" y="7467"/>
                  <a:pt x="24014" y="7452"/>
                </a:cubicBezTo>
                <a:cubicBezTo>
                  <a:pt x="23954" y="7415"/>
                  <a:pt x="23890" y="7388"/>
                  <a:pt x="23826" y="7376"/>
                </a:cubicBezTo>
                <a:cubicBezTo>
                  <a:pt x="23793" y="7371"/>
                  <a:pt x="23761" y="7366"/>
                  <a:pt x="23729" y="7366"/>
                </a:cubicBezTo>
                <a:cubicBezTo>
                  <a:pt x="23713" y="7365"/>
                  <a:pt x="23698" y="7364"/>
                  <a:pt x="23682" y="7364"/>
                </a:cubicBezTo>
                <a:cubicBezTo>
                  <a:pt x="23457" y="7364"/>
                  <a:pt x="23220" y="7449"/>
                  <a:pt x="22997" y="7449"/>
                </a:cubicBezTo>
                <a:cubicBezTo>
                  <a:pt x="22843" y="7449"/>
                  <a:pt x="22696" y="7409"/>
                  <a:pt x="22563" y="7274"/>
                </a:cubicBezTo>
                <a:cubicBezTo>
                  <a:pt x="20554" y="6706"/>
                  <a:pt x="18450" y="6887"/>
                  <a:pt x="16430" y="6431"/>
                </a:cubicBezTo>
                <a:lnTo>
                  <a:pt x="16430" y="6431"/>
                </a:lnTo>
                <a:cubicBezTo>
                  <a:pt x="16433" y="6433"/>
                  <a:pt x="16434" y="6437"/>
                  <a:pt x="16439" y="6441"/>
                </a:cubicBezTo>
                <a:cubicBezTo>
                  <a:pt x="16372" y="6451"/>
                  <a:pt x="16308" y="6457"/>
                  <a:pt x="16247" y="6457"/>
                </a:cubicBezTo>
                <a:cubicBezTo>
                  <a:pt x="15857" y="6457"/>
                  <a:pt x="15572" y="6253"/>
                  <a:pt x="15358" y="5910"/>
                </a:cubicBezTo>
                <a:cubicBezTo>
                  <a:pt x="15182" y="5900"/>
                  <a:pt x="15090" y="5808"/>
                  <a:pt x="15085" y="5630"/>
                </a:cubicBezTo>
                <a:cubicBezTo>
                  <a:pt x="14526" y="4997"/>
                  <a:pt x="14800" y="4212"/>
                  <a:pt x="14870" y="3540"/>
                </a:cubicBezTo>
                <a:cubicBezTo>
                  <a:pt x="14929" y="2972"/>
                  <a:pt x="14719" y="2451"/>
                  <a:pt x="14816" y="1908"/>
                </a:cubicBezTo>
                <a:lnTo>
                  <a:pt x="14816" y="1908"/>
                </a:lnTo>
                <a:cubicBezTo>
                  <a:pt x="14723" y="1932"/>
                  <a:pt x="14634" y="1945"/>
                  <a:pt x="14550" y="1945"/>
                </a:cubicBezTo>
                <a:cubicBezTo>
                  <a:pt x="14339" y="1945"/>
                  <a:pt x="14160" y="1860"/>
                  <a:pt x="14021" y="1645"/>
                </a:cubicBezTo>
                <a:cubicBezTo>
                  <a:pt x="13979" y="1649"/>
                  <a:pt x="13937" y="1651"/>
                  <a:pt x="13897" y="1651"/>
                </a:cubicBezTo>
                <a:cubicBezTo>
                  <a:pt x="13210" y="1651"/>
                  <a:pt x="12840" y="1035"/>
                  <a:pt x="12313" y="736"/>
                </a:cubicBezTo>
                <a:cubicBezTo>
                  <a:pt x="11996" y="549"/>
                  <a:pt x="11706" y="441"/>
                  <a:pt x="11453" y="403"/>
                </a:cubicBezTo>
                <a:cubicBezTo>
                  <a:pt x="11211" y="264"/>
                  <a:pt x="10970" y="140"/>
                  <a:pt x="10722" y="27"/>
                </a:cubicBezTo>
                <a:cubicBezTo>
                  <a:pt x="10707" y="16"/>
                  <a:pt x="10690" y="6"/>
                  <a:pt x="10669" y="1"/>
                </a:cubicBezTo>
                <a:close/>
              </a:path>
            </a:pathLst>
          </a:cu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393;p28">
            <a:extLst>
              <a:ext uri="{FF2B5EF4-FFF2-40B4-BE49-F238E27FC236}">
                <a16:creationId xmlns:a16="http://schemas.microsoft.com/office/drawing/2014/main" id="{E1E7AECF-AC98-4841-3144-6B1CD4C0165D}"/>
              </a:ext>
            </a:extLst>
          </p:cNvPr>
          <p:cNvSpPr/>
          <p:nvPr/>
        </p:nvSpPr>
        <p:spPr>
          <a:xfrm>
            <a:off x="2661433" y="1888881"/>
            <a:ext cx="498" cy="322"/>
          </a:xfrm>
          <a:custGeom>
            <a:avLst/>
            <a:gdLst/>
            <a:ahLst/>
            <a:cxnLst/>
            <a:rect l="l" t="t" r="r" b="b"/>
            <a:pathLst>
              <a:path w="17" h="11" extrusionOk="0">
                <a:moveTo>
                  <a:pt x="1" y="1"/>
                </a:moveTo>
                <a:cubicBezTo>
                  <a:pt x="1" y="1"/>
                  <a:pt x="6" y="6"/>
                  <a:pt x="16" y="11"/>
                </a:cubicBez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394;p28">
            <a:extLst>
              <a:ext uri="{FF2B5EF4-FFF2-40B4-BE49-F238E27FC236}">
                <a16:creationId xmlns:a16="http://schemas.microsoft.com/office/drawing/2014/main" id="{15245DC7-A208-AA44-6DD8-1F3E3D6366AD}"/>
              </a:ext>
            </a:extLst>
          </p:cNvPr>
          <p:cNvSpPr/>
          <p:nvPr/>
        </p:nvSpPr>
        <p:spPr>
          <a:xfrm>
            <a:off x="3645339" y="1472368"/>
            <a:ext cx="1624442" cy="982559"/>
          </a:xfrm>
          <a:custGeom>
            <a:avLst/>
            <a:gdLst/>
            <a:ahLst/>
            <a:cxnLst/>
            <a:rect l="l" t="t" r="r" b="b"/>
            <a:pathLst>
              <a:path w="55479" h="33557" extrusionOk="0">
                <a:moveTo>
                  <a:pt x="920" y="1"/>
                </a:moveTo>
                <a:lnTo>
                  <a:pt x="920" y="16"/>
                </a:lnTo>
                <a:cubicBezTo>
                  <a:pt x="715" y="2014"/>
                  <a:pt x="0" y="3986"/>
                  <a:pt x="253" y="6006"/>
                </a:cubicBezTo>
                <a:cubicBezTo>
                  <a:pt x="425" y="6479"/>
                  <a:pt x="662" y="6956"/>
                  <a:pt x="774" y="7452"/>
                </a:cubicBezTo>
                <a:cubicBezTo>
                  <a:pt x="1215" y="7774"/>
                  <a:pt x="1145" y="8101"/>
                  <a:pt x="801" y="8429"/>
                </a:cubicBezTo>
                <a:cubicBezTo>
                  <a:pt x="747" y="8885"/>
                  <a:pt x="689" y="9326"/>
                  <a:pt x="940" y="9761"/>
                </a:cubicBezTo>
                <a:cubicBezTo>
                  <a:pt x="952" y="9772"/>
                  <a:pt x="962" y="9788"/>
                  <a:pt x="973" y="9805"/>
                </a:cubicBezTo>
                <a:cubicBezTo>
                  <a:pt x="1134" y="9922"/>
                  <a:pt x="1247" y="10073"/>
                  <a:pt x="1306" y="10256"/>
                </a:cubicBezTo>
                <a:cubicBezTo>
                  <a:pt x="1441" y="10400"/>
                  <a:pt x="1585" y="10534"/>
                  <a:pt x="1736" y="10670"/>
                </a:cubicBezTo>
                <a:cubicBezTo>
                  <a:pt x="2316" y="11169"/>
                  <a:pt x="2778" y="11647"/>
                  <a:pt x="3047" y="12378"/>
                </a:cubicBezTo>
                <a:cubicBezTo>
                  <a:pt x="3288" y="13028"/>
                  <a:pt x="3439" y="13758"/>
                  <a:pt x="3895" y="14285"/>
                </a:cubicBezTo>
                <a:cubicBezTo>
                  <a:pt x="3997" y="14441"/>
                  <a:pt x="4153" y="14558"/>
                  <a:pt x="4438" y="14747"/>
                </a:cubicBezTo>
                <a:cubicBezTo>
                  <a:pt x="4798" y="15004"/>
                  <a:pt x="5158" y="15240"/>
                  <a:pt x="5400" y="15547"/>
                </a:cubicBezTo>
                <a:cubicBezTo>
                  <a:pt x="5443" y="15569"/>
                  <a:pt x="5480" y="15590"/>
                  <a:pt x="5517" y="15612"/>
                </a:cubicBezTo>
                <a:cubicBezTo>
                  <a:pt x="5631" y="15671"/>
                  <a:pt x="5738" y="15741"/>
                  <a:pt x="5835" y="15810"/>
                </a:cubicBezTo>
                <a:cubicBezTo>
                  <a:pt x="5943" y="16078"/>
                  <a:pt x="5980" y="16363"/>
                  <a:pt x="5948" y="16681"/>
                </a:cubicBezTo>
                <a:cubicBezTo>
                  <a:pt x="5878" y="16745"/>
                  <a:pt x="5787" y="16809"/>
                  <a:pt x="5673" y="16874"/>
                </a:cubicBezTo>
                <a:cubicBezTo>
                  <a:pt x="5749" y="16638"/>
                  <a:pt x="5749" y="16450"/>
                  <a:pt x="5700" y="16299"/>
                </a:cubicBezTo>
                <a:lnTo>
                  <a:pt x="5700" y="16299"/>
                </a:lnTo>
                <a:cubicBezTo>
                  <a:pt x="5711" y="16401"/>
                  <a:pt x="5711" y="16504"/>
                  <a:pt x="5700" y="16621"/>
                </a:cubicBezTo>
                <a:cubicBezTo>
                  <a:pt x="5690" y="16740"/>
                  <a:pt x="5673" y="16852"/>
                  <a:pt x="5653" y="16971"/>
                </a:cubicBezTo>
                <a:cubicBezTo>
                  <a:pt x="5690" y="17142"/>
                  <a:pt x="5700" y="17298"/>
                  <a:pt x="5550" y="17379"/>
                </a:cubicBezTo>
                <a:cubicBezTo>
                  <a:pt x="5363" y="18061"/>
                  <a:pt x="5051" y="18716"/>
                  <a:pt x="4895" y="19398"/>
                </a:cubicBezTo>
                <a:cubicBezTo>
                  <a:pt x="4803" y="19792"/>
                  <a:pt x="4739" y="20189"/>
                  <a:pt x="4728" y="20591"/>
                </a:cubicBezTo>
                <a:cubicBezTo>
                  <a:pt x="4744" y="20662"/>
                  <a:pt x="4766" y="20726"/>
                  <a:pt x="4798" y="20796"/>
                </a:cubicBezTo>
                <a:cubicBezTo>
                  <a:pt x="4771" y="20752"/>
                  <a:pt x="4750" y="20715"/>
                  <a:pt x="4728" y="20672"/>
                </a:cubicBezTo>
                <a:lnTo>
                  <a:pt x="4728" y="20710"/>
                </a:lnTo>
                <a:cubicBezTo>
                  <a:pt x="4728" y="20855"/>
                  <a:pt x="4674" y="21005"/>
                  <a:pt x="4535" y="21075"/>
                </a:cubicBezTo>
                <a:cubicBezTo>
                  <a:pt x="4314" y="21188"/>
                  <a:pt x="3950" y="21446"/>
                  <a:pt x="3766" y="21741"/>
                </a:cubicBezTo>
                <a:lnTo>
                  <a:pt x="3766" y="22386"/>
                </a:lnTo>
                <a:cubicBezTo>
                  <a:pt x="3794" y="22418"/>
                  <a:pt x="3826" y="22450"/>
                  <a:pt x="3863" y="22482"/>
                </a:cubicBezTo>
                <a:cubicBezTo>
                  <a:pt x="4071" y="22657"/>
                  <a:pt x="4303" y="22717"/>
                  <a:pt x="4542" y="22717"/>
                </a:cubicBezTo>
                <a:cubicBezTo>
                  <a:pt x="4804" y="22717"/>
                  <a:pt x="5074" y="22644"/>
                  <a:pt x="5330" y="22569"/>
                </a:cubicBezTo>
                <a:cubicBezTo>
                  <a:pt x="5552" y="22507"/>
                  <a:pt x="5808" y="22434"/>
                  <a:pt x="6052" y="22434"/>
                </a:cubicBezTo>
                <a:cubicBezTo>
                  <a:pt x="6062" y="22434"/>
                  <a:pt x="6072" y="22435"/>
                  <a:pt x="6082" y="22435"/>
                </a:cubicBezTo>
                <a:cubicBezTo>
                  <a:pt x="6141" y="22370"/>
                  <a:pt x="6201" y="22311"/>
                  <a:pt x="6276" y="22230"/>
                </a:cubicBezTo>
                <a:cubicBezTo>
                  <a:pt x="6399" y="22289"/>
                  <a:pt x="6555" y="22311"/>
                  <a:pt x="6598" y="22391"/>
                </a:cubicBezTo>
                <a:cubicBezTo>
                  <a:pt x="6640" y="22467"/>
                  <a:pt x="6620" y="22557"/>
                  <a:pt x="6523" y="22569"/>
                </a:cubicBezTo>
                <a:cubicBezTo>
                  <a:pt x="6544" y="22584"/>
                  <a:pt x="6571" y="22596"/>
                  <a:pt x="6593" y="22611"/>
                </a:cubicBezTo>
                <a:cubicBezTo>
                  <a:pt x="7592" y="23466"/>
                  <a:pt x="7377" y="25110"/>
                  <a:pt x="7382" y="26281"/>
                </a:cubicBezTo>
                <a:cubicBezTo>
                  <a:pt x="7382" y="27533"/>
                  <a:pt x="7694" y="28810"/>
                  <a:pt x="8167" y="29971"/>
                </a:cubicBezTo>
                <a:cubicBezTo>
                  <a:pt x="8430" y="30610"/>
                  <a:pt x="8757" y="31352"/>
                  <a:pt x="9311" y="31798"/>
                </a:cubicBezTo>
                <a:cubicBezTo>
                  <a:pt x="9595" y="32027"/>
                  <a:pt x="9884" y="32102"/>
                  <a:pt x="10178" y="32102"/>
                </a:cubicBezTo>
                <a:cubicBezTo>
                  <a:pt x="10256" y="32102"/>
                  <a:pt x="10333" y="32097"/>
                  <a:pt x="10412" y="32088"/>
                </a:cubicBezTo>
                <a:cubicBezTo>
                  <a:pt x="10717" y="31828"/>
                  <a:pt x="11035" y="31750"/>
                  <a:pt x="11353" y="31750"/>
                </a:cubicBezTo>
                <a:cubicBezTo>
                  <a:pt x="11832" y="31750"/>
                  <a:pt x="12311" y="31927"/>
                  <a:pt x="12749" y="31927"/>
                </a:cubicBezTo>
                <a:cubicBezTo>
                  <a:pt x="12842" y="31927"/>
                  <a:pt x="12933" y="31919"/>
                  <a:pt x="13023" y="31900"/>
                </a:cubicBezTo>
                <a:lnTo>
                  <a:pt x="13023" y="31900"/>
                </a:lnTo>
                <a:cubicBezTo>
                  <a:pt x="13002" y="31916"/>
                  <a:pt x="12975" y="31927"/>
                  <a:pt x="12948" y="31944"/>
                </a:cubicBezTo>
                <a:cubicBezTo>
                  <a:pt x="13028" y="31944"/>
                  <a:pt x="13114" y="31944"/>
                  <a:pt x="13195" y="31937"/>
                </a:cubicBezTo>
                <a:lnTo>
                  <a:pt x="13233" y="31937"/>
                </a:lnTo>
                <a:cubicBezTo>
                  <a:pt x="13206" y="31922"/>
                  <a:pt x="13184" y="31905"/>
                  <a:pt x="13163" y="31884"/>
                </a:cubicBezTo>
                <a:lnTo>
                  <a:pt x="13163" y="31884"/>
                </a:lnTo>
                <a:cubicBezTo>
                  <a:pt x="13208" y="31888"/>
                  <a:pt x="13253" y="31889"/>
                  <a:pt x="13299" y="31889"/>
                </a:cubicBezTo>
                <a:cubicBezTo>
                  <a:pt x="13578" y="31889"/>
                  <a:pt x="13865" y="31836"/>
                  <a:pt x="14144" y="31836"/>
                </a:cubicBezTo>
                <a:cubicBezTo>
                  <a:pt x="14410" y="31836"/>
                  <a:pt x="14669" y="31884"/>
                  <a:pt x="14909" y="32072"/>
                </a:cubicBezTo>
                <a:cubicBezTo>
                  <a:pt x="15161" y="32122"/>
                  <a:pt x="15414" y="32163"/>
                  <a:pt x="15655" y="32163"/>
                </a:cubicBezTo>
                <a:cubicBezTo>
                  <a:pt x="16063" y="32163"/>
                  <a:pt x="16437" y="32047"/>
                  <a:pt x="16714" y="31659"/>
                </a:cubicBezTo>
                <a:cubicBezTo>
                  <a:pt x="16843" y="31476"/>
                  <a:pt x="16977" y="31374"/>
                  <a:pt x="17106" y="31331"/>
                </a:cubicBezTo>
                <a:cubicBezTo>
                  <a:pt x="17240" y="31207"/>
                  <a:pt x="17353" y="31143"/>
                  <a:pt x="17455" y="31126"/>
                </a:cubicBezTo>
                <a:cubicBezTo>
                  <a:pt x="17515" y="31138"/>
                  <a:pt x="17573" y="31153"/>
                  <a:pt x="17632" y="31170"/>
                </a:cubicBezTo>
                <a:cubicBezTo>
                  <a:pt x="17740" y="31245"/>
                  <a:pt x="17820" y="31406"/>
                  <a:pt x="17879" y="31653"/>
                </a:cubicBezTo>
                <a:cubicBezTo>
                  <a:pt x="18148" y="31927"/>
                  <a:pt x="18390" y="32298"/>
                  <a:pt x="18583" y="32566"/>
                </a:cubicBezTo>
                <a:cubicBezTo>
                  <a:pt x="18611" y="32604"/>
                  <a:pt x="18631" y="32641"/>
                  <a:pt x="18658" y="32673"/>
                </a:cubicBezTo>
                <a:cubicBezTo>
                  <a:pt x="19030" y="32078"/>
                  <a:pt x="18981" y="31379"/>
                  <a:pt x="19050" y="30707"/>
                </a:cubicBezTo>
                <a:cubicBezTo>
                  <a:pt x="19117" y="30050"/>
                  <a:pt x="19379" y="29722"/>
                  <a:pt x="19993" y="29722"/>
                </a:cubicBezTo>
                <a:cubicBezTo>
                  <a:pt x="20077" y="29722"/>
                  <a:pt x="20167" y="29728"/>
                  <a:pt x="20265" y="29740"/>
                </a:cubicBezTo>
                <a:cubicBezTo>
                  <a:pt x="24272" y="30246"/>
                  <a:pt x="28280" y="30707"/>
                  <a:pt x="32288" y="31185"/>
                </a:cubicBezTo>
                <a:cubicBezTo>
                  <a:pt x="36424" y="31679"/>
                  <a:pt x="40561" y="32185"/>
                  <a:pt x="44703" y="32668"/>
                </a:cubicBezTo>
                <a:cubicBezTo>
                  <a:pt x="47212" y="32963"/>
                  <a:pt x="49731" y="33211"/>
                  <a:pt x="52240" y="33533"/>
                </a:cubicBezTo>
                <a:cubicBezTo>
                  <a:pt x="52364" y="33548"/>
                  <a:pt x="52476" y="33557"/>
                  <a:pt x="52576" y="33557"/>
                </a:cubicBezTo>
                <a:cubicBezTo>
                  <a:pt x="52696" y="33557"/>
                  <a:pt x="52799" y="33544"/>
                  <a:pt x="52885" y="33511"/>
                </a:cubicBezTo>
                <a:cubicBezTo>
                  <a:pt x="52917" y="33528"/>
                  <a:pt x="52944" y="33538"/>
                  <a:pt x="52976" y="33555"/>
                </a:cubicBezTo>
                <a:cubicBezTo>
                  <a:pt x="52976" y="33523"/>
                  <a:pt x="52981" y="33491"/>
                  <a:pt x="52981" y="33459"/>
                </a:cubicBezTo>
                <a:cubicBezTo>
                  <a:pt x="53137" y="33355"/>
                  <a:pt x="53217" y="33146"/>
                  <a:pt x="53234" y="32782"/>
                </a:cubicBezTo>
                <a:cubicBezTo>
                  <a:pt x="53261" y="32276"/>
                  <a:pt x="53341" y="31771"/>
                  <a:pt x="53460" y="31272"/>
                </a:cubicBezTo>
                <a:cubicBezTo>
                  <a:pt x="53519" y="30848"/>
                  <a:pt x="53594" y="30422"/>
                  <a:pt x="53616" y="29993"/>
                </a:cubicBezTo>
                <a:cubicBezTo>
                  <a:pt x="53626" y="29762"/>
                  <a:pt x="53631" y="29536"/>
                  <a:pt x="53653" y="29311"/>
                </a:cubicBezTo>
                <a:lnTo>
                  <a:pt x="53653" y="29311"/>
                </a:lnTo>
                <a:cubicBezTo>
                  <a:pt x="53648" y="29316"/>
                  <a:pt x="53642" y="29326"/>
                  <a:pt x="53631" y="29333"/>
                </a:cubicBezTo>
                <a:cubicBezTo>
                  <a:pt x="53728" y="28714"/>
                  <a:pt x="53809" y="28161"/>
                  <a:pt x="53889" y="27635"/>
                </a:cubicBezTo>
                <a:lnTo>
                  <a:pt x="53889" y="27275"/>
                </a:lnTo>
                <a:cubicBezTo>
                  <a:pt x="53921" y="27226"/>
                  <a:pt x="53948" y="27183"/>
                  <a:pt x="53986" y="27141"/>
                </a:cubicBezTo>
                <a:cubicBezTo>
                  <a:pt x="53970" y="27114"/>
                  <a:pt x="53959" y="27087"/>
                  <a:pt x="53943" y="27060"/>
                </a:cubicBezTo>
                <a:cubicBezTo>
                  <a:pt x="53954" y="27049"/>
                  <a:pt x="53964" y="27038"/>
                  <a:pt x="53976" y="27033"/>
                </a:cubicBezTo>
                <a:cubicBezTo>
                  <a:pt x="54055" y="26506"/>
                  <a:pt x="54132" y="26013"/>
                  <a:pt x="54201" y="25512"/>
                </a:cubicBezTo>
                <a:cubicBezTo>
                  <a:pt x="54190" y="25195"/>
                  <a:pt x="54260" y="24890"/>
                  <a:pt x="54335" y="24578"/>
                </a:cubicBezTo>
                <a:cubicBezTo>
                  <a:pt x="54362" y="24465"/>
                  <a:pt x="54395" y="24352"/>
                  <a:pt x="54422" y="24233"/>
                </a:cubicBezTo>
                <a:cubicBezTo>
                  <a:pt x="54454" y="24104"/>
                  <a:pt x="54480" y="23970"/>
                  <a:pt x="54502" y="23836"/>
                </a:cubicBezTo>
                <a:cubicBezTo>
                  <a:pt x="54502" y="23821"/>
                  <a:pt x="54507" y="23804"/>
                  <a:pt x="54507" y="23789"/>
                </a:cubicBezTo>
                <a:cubicBezTo>
                  <a:pt x="54544" y="23536"/>
                  <a:pt x="54544" y="23278"/>
                  <a:pt x="54480" y="23015"/>
                </a:cubicBezTo>
                <a:cubicBezTo>
                  <a:pt x="54330" y="21134"/>
                  <a:pt x="54260" y="19264"/>
                  <a:pt x="55012" y="17476"/>
                </a:cubicBezTo>
                <a:lnTo>
                  <a:pt x="55012" y="16078"/>
                </a:lnTo>
                <a:cubicBezTo>
                  <a:pt x="54658" y="15864"/>
                  <a:pt x="54802" y="15520"/>
                  <a:pt x="54824" y="15235"/>
                </a:cubicBezTo>
                <a:cubicBezTo>
                  <a:pt x="55012" y="12711"/>
                  <a:pt x="55178" y="10186"/>
                  <a:pt x="55447" y="7666"/>
                </a:cubicBezTo>
                <a:cubicBezTo>
                  <a:pt x="55479" y="7343"/>
                  <a:pt x="55469" y="7124"/>
                  <a:pt x="55377" y="6973"/>
                </a:cubicBezTo>
                <a:cubicBezTo>
                  <a:pt x="53701" y="6877"/>
                  <a:pt x="52042" y="6785"/>
                  <a:pt x="50408" y="6737"/>
                </a:cubicBezTo>
                <a:cubicBezTo>
                  <a:pt x="41303" y="6473"/>
                  <a:pt x="31745" y="5082"/>
                  <a:pt x="22821" y="3304"/>
                </a:cubicBezTo>
                <a:cubicBezTo>
                  <a:pt x="20377" y="2820"/>
                  <a:pt x="17986" y="2111"/>
                  <a:pt x="15548" y="1601"/>
                </a:cubicBezTo>
                <a:lnTo>
                  <a:pt x="15548" y="1601"/>
                </a:lnTo>
                <a:cubicBezTo>
                  <a:pt x="15549" y="1601"/>
                  <a:pt x="15549" y="1601"/>
                  <a:pt x="15549" y="1601"/>
                </a:cubicBezTo>
                <a:cubicBezTo>
                  <a:pt x="15525" y="1601"/>
                  <a:pt x="12773" y="1212"/>
                  <a:pt x="13187" y="1212"/>
                </a:cubicBezTo>
                <a:cubicBezTo>
                  <a:pt x="13258" y="1212"/>
                  <a:pt x="13425" y="1224"/>
                  <a:pt x="13716" y="1251"/>
                </a:cubicBezTo>
                <a:cubicBezTo>
                  <a:pt x="12899" y="1171"/>
                  <a:pt x="12088" y="1096"/>
                  <a:pt x="11272" y="1037"/>
                </a:cubicBezTo>
                <a:cubicBezTo>
                  <a:pt x="7914" y="779"/>
                  <a:pt x="4304" y="698"/>
                  <a:pt x="920"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395;p28">
            <a:extLst>
              <a:ext uri="{FF2B5EF4-FFF2-40B4-BE49-F238E27FC236}">
                <a16:creationId xmlns:a16="http://schemas.microsoft.com/office/drawing/2014/main" id="{CA00A340-34BF-B03D-2C9B-1ADF43FAFC6C}"/>
              </a:ext>
            </a:extLst>
          </p:cNvPr>
          <p:cNvSpPr/>
          <p:nvPr/>
        </p:nvSpPr>
        <p:spPr>
          <a:xfrm>
            <a:off x="5145193" y="2854545"/>
            <a:ext cx="1302798" cy="660681"/>
          </a:xfrm>
          <a:custGeom>
            <a:avLst/>
            <a:gdLst/>
            <a:ahLst/>
            <a:cxnLst/>
            <a:rect l="l" t="t" r="r" b="b"/>
            <a:pathLst>
              <a:path w="44494" h="22564" extrusionOk="0">
                <a:moveTo>
                  <a:pt x="1425" y="0"/>
                </a:moveTo>
                <a:cubicBezTo>
                  <a:pt x="1418" y="38"/>
                  <a:pt x="1418" y="75"/>
                  <a:pt x="1413" y="107"/>
                </a:cubicBezTo>
                <a:cubicBezTo>
                  <a:pt x="1403" y="263"/>
                  <a:pt x="1393" y="424"/>
                  <a:pt x="1381" y="580"/>
                </a:cubicBezTo>
                <a:cubicBezTo>
                  <a:pt x="1199" y="720"/>
                  <a:pt x="1102" y="978"/>
                  <a:pt x="1070" y="1435"/>
                </a:cubicBezTo>
                <a:cubicBezTo>
                  <a:pt x="818" y="5335"/>
                  <a:pt x="484" y="9236"/>
                  <a:pt x="129" y="13129"/>
                </a:cubicBezTo>
                <a:cubicBezTo>
                  <a:pt x="114" y="13291"/>
                  <a:pt x="119" y="13420"/>
                  <a:pt x="129" y="13533"/>
                </a:cubicBezTo>
                <a:cubicBezTo>
                  <a:pt x="92" y="13613"/>
                  <a:pt x="49" y="13684"/>
                  <a:pt x="0" y="13753"/>
                </a:cubicBezTo>
                <a:cubicBezTo>
                  <a:pt x="71" y="13759"/>
                  <a:pt x="141" y="13764"/>
                  <a:pt x="205" y="13774"/>
                </a:cubicBezTo>
                <a:cubicBezTo>
                  <a:pt x="322" y="13979"/>
                  <a:pt x="560" y="14054"/>
                  <a:pt x="957" y="14081"/>
                </a:cubicBezTo>
                <a:cubicBezTo>
                  <a:pt x="3707" y="14280"/>
                  <a:pt x="6447" y="14586"/>
                  <a:pt x="9198" y="14748"/>
                </a:cubicBezTo>
                <a:cubicBezTo>
                  <a:pt x="10133" y="14800"/>
                  <a:pt x="10282" y="15182"/>
                  <a:pt x="10218" y="15972"/>
                </a:cubicBezTo>
                <a:cubicBezTo>
                  <a:pt x="10106" y="17433"/>
                  <a:pt x="10084" y="18906"/>
                  <a:pt x="9967" y="20366"/>
                </a:cubicBezTo>
                <a:cubicBezTo>
                  <a:pt x="9934" y="20780"/>
                  <a:pt x="9960" y="21070"/>
                  <a:pt x="10121" y="21259"/>
                </a:cubicBezTo>
                <a:cubicBezTo>
                  <a:pt x="10116" y="21296"/>
                  <a:pt x="10116" y="21333"/>
                  <a:pt x="10111" y="21371"/>
                </a:cubicBezTo>
                <a:cubicBezTo>
                  <a:pt x="10143" y="21360"/>
                  <a:pt x="10175" y="21349"/>
                  <a:pt x="10208" y="21339"/>
                </a:cubicBezTo>
                <a:cubicBezTo>
                  <a:pt x="10369" y="21462"/>
                  <a:pt x="10622" y="21527"/>
                  <a:pt x="11008" y="21537"/>
                </a:cubicBezTo>
                <a:cubicBezTo>
                  <a:pt x="21720" y="21844"/>
                  <a:pt x="32438" y="22204"/>
                  <a:pt x="43150" y="22553"/>
                </a:cubicBezTo>
                <a:cubicBezTo>
                  <a:pt x="43282" y="22558"/>
                  <a:pt x="43414" y="22563"/>
                  <a:pt x="43539" y="22563"/>
                </a:cubicBezTo>
                <a:cubicBezTo>
                  <a:pt x="43847" y="22563"/>
                  <a:pt x="44118" y="22530"/>
                  <a:pt x="44278" y="22370"/>
                </a:cubicBezTo>
                <a:cubicBezTo>
                  <a:pt x="44434" y="22219"/>
                  <a:pt x="44494" y="21961"/>
                  <a:pt x="44392" y="21505"/>
                </a:cubicBezTo>
                <a:cubicBezTo>
                  <a:pt x="44236" y="21484"/>
                  <a:pt x="44149" y="21388"/>
                  <a:pt x="44122" y="21237"/>
                </a:cubicBezTo>
                <a:cubicBezTo>
                  <a:pt x="43891" y="21130"/>
                  <a:pt x="43779" y="20962"/>
                  <a:pt x="43849" y="20699"/>
                </a:cubicBezTo>
                <a:cubicBezTo>
                  <a:pt x="43289" y="20441"/>
                  <a:pt x="43440" y="19749"/>
                  <a:pt x="43064" y="19372"/>
                </a:cubicBezTo>
                <a:cubicBezTo>
                  <a:pt x="42870" y="19313"/>
                  <a:pt x="42741" y="19211"/>
                  <a:pt x="42656" y="19082"/>
                </a:cubicBezTo>
                <a:cubicBezTo>
                  <a:pt x="42607" y="19007"/>
                  <a:pt x="42575" y="18921"/>
                  <a:pt x="42554" y="18824"/>
                </a:cubicBezTo>
                <a:cubicBezTo>
                  <a:pt x="42543" y="18802"/>
                  <a:pt x="42527" y="18782"/>
                  <a:pt x="42516" y="18755"/>
                </a:cubicBezTo>
                <a:cubicBezTo>
                  <a:pt x="42468" y="18636"/>
                  <a:pt x="42431" y="18512"/>
                  <a:pt x="42387" y="18390"/>
                </a:cubicBezTo>
                <a:cubicBezTo>
                  <a:pt x="42103" y="18046"/>
                  <a:pt x="42017" y="17674"/>
                  <a:pt x="42032" y="17294"/>
                </a:cubicBezTo>
                <a:cubicBezTo>
                  <a:pt x="41781" y="16364"/>
                  <a:pt x="41603" y="15413"/>
                  <a:pt x="41426" y="14463"/>
                </a:cubicBezTo>
                <a:cubicBezTo>
                  <a:pt x="41055" y="14446"/>
                  <a:pt x="41179" y="14081"/>
                  <a:pt x="41265" y="13898"/>
                </a:cubicBezTo>
                <a:cubicBezTo>
                  <a:pt x="41281" y="13871"/>
                  <a:pt x="41286" y="13845"/>
                  <a:pt x="41297" y="13823"/>
                </a:cubicBezTo>
                <a:cubicBezTo>
                  <a:pt x="41157" y="13146"/>
                  <a:pt x="40996" y="12480"/>
                  <a:pt x="40787" y="11835"/>
                </a:cubicBezTo>
                <a:cubicBezTo>
                  <a:pt x="40717" y="11792"/>
                  <a:pt x="40668" y="11723"/>
                  <a:pt x="40658" y="11615"/>
                </a:cubicBezTo>
                <a:cubicBezTo>
                  <a:pt x="40410" y="11384"/>
                  <a:pt x="40395" y="11116"/>
                  <a:pt x="40421" y="10836"/>
                </a:cubicBezTo>
                <a:cubicBezTo>
                  <a:pt x="40217" y="10342"/>
                  <a:pt x="40013" y="9853"/>
                  <a:pt x="39815" y="9370"/>
                </a:cubicBezTo>
                <a:cubicBezTo>
                  <a:pt x="39416" y="8859"/>
                  <a:pt x="39153" y="8306"/>
                  <a:pt x="39163" y="7661"/>
                </a:cubicBezTo>
                <a:cubicBezTo>
                  <a:pt x="38826" y="6700"/>
                  <a:pt x="38557" y="5716"/>
                  <a:pt x="38407" y="4674"/>
                </a:cubicBezTo>
                <a:cubicBezTo>
                  <a:pt x="38396" y="4583"/>
                  <a:pt x="38364" y="4394"/>
                  <a:pt x="38364" y="4394"/>
                </a:cubicBezTo>
                <a:cubicBezTo>
                  <a:pt x="38364" y="4394"/>
                  <a:pt x="38390" y="4126"/>
                  <a:pt x="38332" y="4126"/>
                </a:cubicBezTo>
                <a:cubicBezTo>
                  <a:pt x="38328" y="4098"/>
                  <a:pt x="38309" y="4089"/>
                  <a:pt x="38285" y="4089"/>
                </a:cubicBezTo>
                <a:cubicBezTo>
                  <a:pt x="38233" y="4089"/>
                  <a:pt x="38159" y="4131"/>
                  <a:pt x="38159" y="4131"/>
                </a:cubicBezTo>
                <a:cubicBezTo>
                  <a:pt x="38159" y="4131"/>
                  <a:pt x="37884" y="4139"/>
                  <a:pt x="37540" y="4139"/>
                </a:cubicBezTo>
                <a:cubicBezTo>
                  <a:pt x="37196" y="4139"/>
                  <a:pt x="36784" y="4131"/>
                  <a:pt x="36510" y="4099"/>
                </a:cubicBezTo>
                <a:cubicBezTo>
                  <a:pt x="36108" y="3782"/>
                  <a:pt x="35640" y="3578"/>
                  <a:pt x="35151" y="3492"/>
                </a:cubicBezTo>
                <a:cubicBezTo>
                  <a:pt x="34980" y="3365"/>
                  <a:pt x="34808" y="3295"/>
                  <a:pt x="34636" y="3295"/>
                </a:cubicBezTo>
                <a:cubicBezTo>
                  <a:pt x="34475" y="3295"/>
                  <a:pt x="34313" y="3357"/>
                  <a:pt x="34152" y="3492"/>
                </a:cubicBezTo>
                <a:cubicBezTo>
                  <a:pt x="34135" y="3492"/>
                  <a:pt x="34114" y="3498"/>
                  <a:pt x="34098" y="3498"/>
                </a:cubicBezTo>
                <a:cubicBezTo>
                  <a:pt x="33991" y="3519"/>
                  <a:pt x="33884" y="3546"/>
                  <a:pt x="33775" y="3583"/>
                </a:cubicBezTo>
                <a:cubicBezTo>
                  <a:pt x="33716" y="3583"/>
                  <a:pt x="33668" y="3600"/>
                  <a:pt x="33626" y="3632"/>
                </a:cubicBezTo>
                <a:cubicBezTo>
                  <a:pt x="33282" y="3750"/>
                  <a:pt x="32949" y="3890"/>
                  <a:pt x="32572" y="3900"/>
                </a:cubicBezTo>
                <a:cubicBezTo>
                  <a:pt x="32558" y="3902"/>
                  <a:pt x="32543" y="3903"/>
                  <a:pt x="32529" y="3903"/>
                </a:cubicBezTo>
                <a:cubicBezTo>
                  <a:pt x="32491" y="3903"/>
                  <a:pt x="32454" y="3898"/>
                  <a:pt x="32422" y="3890"/>
                </a:cubicBezTo>
                <a:cubicBezTo>
                  <a:pt x="32255" y="3793"/>
                  <a:pt x="32111" y="3665"/>
                  <a:pt x="31965" y="3514"/>
                </a:cubicBezTo>
                <a:cubicBezTo>
                  <a:pt x="31836" y="3273"/>
                  <a:pt x="31745" y="2982"/>
                  <a:pt x="31519" y="2832"/>
                </a:cubicBezTo>
                <a:cubicBezTo>
                  <a:pt x="31331" y="2706"/>
                  <a:pt x="31143" y="2662"/>
                  <a:pt x="30945" y="2662"/>
                </a:cubicBezTo>
                <a:cubicBezTo>
                  <a:pt x="30854" y="2662"/>
                  <a:pt x="30761" y="2671"/>
                  <a:pt x="30665" y="2686"/>
                </a:cubicBezTo>
                <a:cubicBezTo>
                  <a:pt x="30628" y="2681"/>
                  <a:pt x="30592" y="2679"/>
                  <a:pt x="30555" y="2679"/>
                </a:cubicBezTo>
                <a:cubicBezTo>
                  <a:pt x="30309" y="2679"/>
                  <a:pt x="30070" y="2778"/>
                  <a:pt x="29827" y="2854"/>
                </a:cubicBezTo>
                <a:cubicBezTo>
                  <a:pt x="29661" y="2837"/>
                  <a:pt x="29510" y="2757"/>
                  <a:pt x="29429" y="2525"/>
                </a:cubicBezTo>
                <a:cubicBezTo>
                  <a:pt x="29344" y="2306"/>
                  <a:pt x="29312" y="2133"/>
                  <a:pt x="29166" y="1934"/>
                </a:cubicBezTo>
                <a:cubicBezTo>
                  <a:pt x="28957" y="1644"/>
                  <a:pt x="28543" y="1629"/>
                  <a:pt x="28221" y="1612"/>
                </a:cubicBezTo>
                <a:cubicBezTo>
                  <a:pt x="27522" y="1569"/>
                  <a:pt x="26825" y="1413"/>
                  <a:pt x="26126" y="1317"/>
                </a:cubicBezTo>
                <a:lnTo>
                  <a:pt x="24046" y="1210"/>
                </a:lnTo>
                <a:cubicBezTo>
                  <a:pt x="23415" y="1218"/>
                  <a:pt x="22779" y="1240"/>
                  <a:pt x="22152" y="1240"/>
                </a:cubicBezTo>
                <a:cubicBezTo>
                  <a:pt x="21995" y="1240"/>
                  <a:pt x="21838" y="1239"/>
                  <a:pt x="21683" y="1235"/>
                </a:cubicBezTo>
                <a:cubicBezTo>
                  <a:pt x="20195" y="1210"/>
                  <a:pt x="18712" y="1042"/>
                  <a:pt x="17224" y="1021"/>
                </a:cubicBezTo>
                <a:cubicBezTo>
                  <a:pt x="17202" y="1021"/>
                  <a:pt x="17187" y="1016"/>
                  <a:pt x="17165" y="1016"/>
                </a:cubicBezTo>
                <a:cubicBezTo>
                  <a:pt x="15279" y="913"/>
                  <a:pt x="13388" y="811"/>
                  <a:pt x="11497" y="709"/>
                </a:cubicBezTo>
                <a:lnTo>
                  <a:pt x="11497" y="720"/>
                </a:lnTo>
                <a:cubicBezTo>
                  <a:pt x="10584" y="645"/>
                  <a:pt x="9670" y="559"/>
                  <a:pt x="8762" y="526"/>
                </a:cubicBezTo>
                <a:cubicBezTo>
                  <a:pt x="8564" y="473"/>
                  <a:pt x="8387" y="473"/>
                  <a:pt x="8209" y="468"/>
                </a:cubicBezTo>
                <a:cubicBezTo>
                  <a:pt x="6216" y="360"/>
                  <a:pt x="4217" y="204"/>
                  <a:pt x="2219" y="183"/>
                </a:cubicBezTo>
                <a:cubicBezTo>
                  <a:pt x="1827" y="178"/>
                  <a:pt x="1580" y="124"/>
                  <a:pt x="1425" y="0"/>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396;p28">
            <a:extLst>
              <a:ext uri="{FF2B5EF4-FFF2-40B4-BE49-F238E27FC236}">
                <a16:creationId xmlns:a16="http://schemas.microsoft.com/office/drawing/2014/main" id="{E0AB903D-2ECA-1492-7C2E-0DD5FB563C58}"/>
              </a:ext>
            </a:extLst>
          </p:cNvPr>
          <p:cNvSpPr/>
          <p:nvPr/>
        </p:nvSpPr>
        <p:spPr>
          <a:xfrm>
            <a:off x="3247215" y="1434421"/>
            <a:ext cx="943206" cy="1507467"/>
          </a:xfrm>
          <a:custGeom>
            <a:avLst/>
            <a:gdLst/>
            <a:ahLst/>
            <a:cxnLst/>
            <a:rect l="l" t="t" r="r" b="b"/>
            <a:pathLst>
              <a:path w="32213" h="51484" extrusionOk="0">
                <a:moveTo>
                  <a:pt x="10203" y="1"/>
                </a:moveTo>
                <a:cubicBezTo>
                  <a:pt x="10192" y="12"/>
                  <a:pt x="10181" y="23"/>
                  <a:pt x="10170" y="33"/>
                </a:cubicBezTo>
                <a:cubicBezTo>
                  <a:pt x="10197" y="335"/>
                  <a:pt x="10299" y="657"/>
                  <a:pt x="9928" y="829"/>
                </a:cubicBezTo>
                <a:cubicBezTo>
                  <a:pt x="9843" y="1129"/>
                  <a:pt x="9746" y="1436"/>
                  <a:pt x="9670" y="1736"/>
                </a:cubicBezTo>
                <a:cubicBezTo>
                  <a:pt x="9541" y="2242"/>
                  <a:pt x="9466" y="2757"/>
                  <a:pt x="9617" y="3300"/>
                </a:cubicBezTo>
                <a:cubicBezTo>
                  <a:pt x="8725" y="7329"/>
                  <a:pt x="7839" y="11364"/>
                  <a:pt x="6947" y="15393"/>
                </a:cubicBezTo>
                <a:cubicBezTo>
                  <a:pt x="6866" y="15752"/>
                  <a:pt x="6930" y="16204"/>
                  <a:pt x="6436" y="16338"/>
                </a:cubicBezTo>
                <a:lnTo>
                  <a:pt x="6436" y="17149"/>
                </a:lnTo>
                <a:cubicBezTo>
                  <a:pt x="6823" y="17498"/>
                  <a:pt x="6823" y="17848"/>
                  <a:pt x="6436" y="18202"/>
                </a:cubicBezTo>
                <a:cubicBezTo>
                  <a:pt x="6431" y="18503"/>
                  <a:pt x="6431" y="18809"/>
                  <a:pt x="6426" y="19110"/>
                </a:cubicBezTo>
                <a:cubicBezTo>
                  <a:pt x="6350" y="19169"/>
                  <a:pt x="6270" y="19212"/>
                  <a:pt x="6184" y="19244"/>
                </a:cubicBezTo>
                <a:cubicBezTo>
                  <a:pt x="6280" y="19422"/>
                  <a:pt x="6367" y="19610"/>
                  <a:pt x="6458" y="19798"/>
                </a:cubicBezTo>
                <a:cubicBezTo>
                  <a:pt x="6506" y="20179"/>
                  <a:pt x="6662" y="20453"/>
                  <a:pt x="6979" y="20566"/>
                </a:cubicBezTo>
                <a:cubicBezTo>
                  <a:pt x="7006" y="20593"/>
                  <a:pt x="7033" y="20625"/>
                  <a:pt x="7066" y="20647"/>
                </a:cubicBezTo>
                <a:cubicBezTo>
                  <a:pt x="7339" y="20850"/>
                  <a:pt x="7607" y="20952"/>
                  <a:pt x="7785" y="21173"/>
                </a:cubicBezTo>
                <a:cubicBezTo>
                  <a:pt x="7780" y="21500"/>
                  <a:pt x="7780" y="21834"/>
                  <a:pt x="7775" y="22162"/>
                </a:cubicBezTo>
                <a:cubicBezTo>
                  <a:pt x="7822" y="22113"/>
                  <a:pt x="7860" y="22060"/>
                  <a:pt x="7897" y="22011"/>
                </a:cubicBezTo>
                <a:lnTo>
                  <a:pt x="7897" y="22011"/>
                </a:lnTo>
                <a:cubicBezTo>
                  <a:pt x="7860" y="22087"/>
                  <a:pt x="7812" y="22162"/>
                  <a:pt x="7763" y="22231"/>
                </a:cubicBezTo>
                <a:cubicBezTo>
                  <a:pt x="7758" y="22231"/>
                  <a:pt x="7758" y="22226"/>
                  <a:pt x="7758" y="22226"/>
                </a:cubicBezTo>
                <a:cubicBezTo>
                  <a:pt x="7575" y="22306"/>
                  <a:pt x="7452" y="22414"/>
                  <a:pt x="7468" y="22591"/>
                </a:cubicBezTo>
                <a:cubicBezTo>
                  <a:pt x="7441" y="22623"/>
                  <a:pt x="7409" y="22655"/>
                  <a:pt x="7382" y="22688"/>
                </a:cubicBezTo>
                <a:cubicBezTo>
                  <a:pt x="7378" y="22687"/>
                  <a:pt x="7374" y="22687"/>
                  <a:pt x="7370" y="22687"/>
                </a:cubicBezTo>
                <a:cubicBezTo>
                  <a:pt x="7271" y="22687"/>
                  <a:pt x="7230" y="22815"/>
                  <a:pt x="7183" y="22919"/>
                </a:cubicBezTo>
                <a:cubicBezTo>
                  <a:pt x="7183" y="22919"/>
                  <a:pt x="7188" y="22925"/>
                  <a:pt x="7195" y="22930"/>
                </a:cubicBezTo>
                <a:cubicBezTo>
                  <a:pt x="6904" y="23327"/>
                  <a:pt x="6565" y="23666"/>
                  <a:pt x="6275" y="24053"/>
                </a:cubicBezTo>
                <a:cubicBezTo>
                  <a:pt x="5937" y="24510"/>
                  <a:pt x="5680" y="25020"/>
                  <a:pt x="5400" y="25514"/>
                </a:cubicBezTo>
                <a:cubicBezTo>
                  <a:pt x="5093" y="26067"/>
                  <a:pt x="4733" y="26411"/>
                  <a:pt x="4223" y="26776"/>
                </a:cubicBezTo>
                <a:cubicBezTo>
                  <a:pt x="3954" y="26975"/>
                  <a:pt x="3729" y="27190"/>
                  <a:pt x="3541" y="27463"/>
                </a:cubicBezTo>
                <a:cubicBezTo>
                  <a:pt x="3186" y="27969"/>
                  <a:pt x="2987" y="28613"/>
                  <a:pt x="2779" y="29188"/>
                </a:cubicBezTo>
                <a:cubicBezTo>
                  <a:pt x="2752" y="29263"/>
                  <a:pt x="2719" y="29345"/>
                  <a:pt x="2687" y="29424"/>
                </a:cubicBezTo>
                <a:cubicBezTo>
                  <a:pt x="2467" y="29650"/>
                  <a:pt x="2348" y="29892"/>
                  <a:pt x="2494" y="30193"/>
                </a:cubicBezTo>
                <a:cubicBezTo>
                  <a:pt x="2482" y="30354"/>
                  <a:pt x="2509" y="30515"/>
                  <a:pt x="2601" y="30644"/>
                </a:cubicBezTo>
                <a:cubicBezTo>
                  <a:pt x="2730" y="30827"/>
                  <a:pt x="3036" y="30887"/>
                  <a:pt x="3230" y="30945"/>
                </a:cubicBezTo>
                <a:cubicBezTo>
                  <a:pt x="3262" y="30956"/>
                  <a:pt x="3288" y="30966"/>
                  <a:pt x="3320" y="30977"/>
                </a:cubicBezTo>
                <a:cubicBezTo>
                  <a:pt x="3379" y="31170"/>
                  <a:pt x="3439" y="31358"/>
                  <a:pt x="3503" y="31552"/>
                </a:cubicBezTo>
                <a:cubicBezTo>
                  <a:pt x="3530" y="31569"/>
                  <a:pt x="3563" y="31579"/>
                  <a:pt x="3595" y="31589"/>
                </a:cubicBezTo>
                <a:cubicBezTo>
                  <a:pt x="3563" y="31660"/>
                  <a:pt x="3525" y="31730"/>
                  <a:pt x="3488" y="31799"/>
                </a:cubicBezTo>
                <a:cubicBezTo>
                  <a:pt x="3481" y="31730"/>
                  <a:pt x="3476" y="31660"/>
                  <a:pt x="3476" y="31589"/>
                </a:cubicBezTo>
                <a:cubicBezTo>
                  <a:pt x="3089" y="31950"/>
                  <a:pt x="3208" y="32390"/>
                  <a:pt x="3245" y="32821"/>
                </a:cubicBezTo>
                <a:cubicBezTo>
                  <a:pt x="3208" y="32906"/>
                  <a:pt x="3143" y="32987"/>
                  <a:pt x="3015" y="33062"/>
                </a:cubicBezTo>
                <a:cubicBezTo>
                  <a:pt x="2901" y="33121"/>
                  <a:pt x="2789" y="33185"/>
                  <a:pt x="2714" y="33292"/>
                </a:cubicBezTo>
                <a:cubicBezTo>
                  <a:pt x="2579" y="33481"/>
                  <a:pt x="2504" y="33669"/>
                  <a:pt x="2456" y="33867"/>
                </a:cubicBezTo>
                <a:cubicBezTo>
                  <a:pt x="1812" y="35189"/>
                  <a:pt x="1800" y="36694"/>
                  <a:pt x="1435" y="38090"/>
                </a:cubicBezTo>
                <a:cubicBezTo>
                  <a:pt x="882" y="40185"/>
                  <a:pt x="441" y="42318"/>
                  <a:pt x="65" y="44457"/>
                </a:cubicBezTo>
                <a:cubicBezTo>
                  <a:pt x="0" y="44822"/>
                  <a:pt x="307" y="45880"/>
                  <a:pt x="307" y="45880"/>
                </a:cubicBezTo>
                <a:cubicBezTo>
                  <a:pt x="307" y="45880"/>
                  <a:pt x="774" y="45880"/>
                  <a:pt x="1264" y="45972"/>
                </a:cubicBezTo>
                <a:cubicBezTo>
                  <a:pt x="5770" y="46830"/>
                  <a:pt x="10277" y="47695"/>
                  <a:pt x="14780" y="48576"/>
                </a:cubicBezTo>
                <a:cubicBezTo>
                  <a:pt x="14812" y="48608"/>
                  <a:pt x="14844" y="48641"/>
                  <a:pt x="14871" y="48679"/>
                </a:cubicBezTo>
                <a:cubicBezTo>
                  <a:pt x="14909" y="48652"/>
                  <a:pt x="14946" y="48635"/>
                  <a:pt x="14989" y="48615"/>
                </a:cubicBezTo>
                <a:cubicBezTo>
                  <a:pt x="17825" y="49173"/>
                  <a:pt x="20668" y="49731"/>
                  <a:pt x="23498" y="50301"/>
                </a:cubicBezTo>
                <a:cubicBezTo>
                  <a:pt x="24626" y="50527"/>
                  <a:pt x="25873" y="50408"/>
                  <a:pt x="26850" y="51209"/>
                </a:cubicBezTo>
                <a:lnTo>
                  <a:pt x="26850" y="51214"/>
                </a:lnTo>
                <a:lnTo>
                  <a:pt x="26883" y="51214"/>
                </a:lnTo>
                <a:cubicBezTo>
                  <a:pt x="26910" y="51214"/>
                  <a:pt x="26937" y="51219"/>
                  <a:pt x="26964" y="51219"/>
                </a:cubicBezTo>
                <a:cubicBezTo>
                  <a:pt x="27358" y="51265"/>
                  <a:pt x="27744" y="51436"/>
                  <a:pt x="28141" y="51436"/>
                </a:cubicBezTo>
                <a:cubicBezTo>
                  <a:pt x="28301" y="51436"/>
                  <a:pt x="28464" y="51408"/>
                  <a:pt x="28630" y="51333"/>
                </a:cubicBezTo>
                <a:cubicBezTo>
                  <a:pt x="28867" y="51416"/>
                  <a:pt x="29065" y="51455"/>
                  <a:pt x="29234" y="51455"/>
                </a:cubicBezTo>
                <a:cubicBezTo>
                  <a:pt x="29348" y="51455"/>
                  <a:pt x="29448" y="51437"/>
                  <a:pt x="29537" y="51402"/>
                </a:cubicBezTo>
                <a:cubicBezTo>
                  <a:pt x="29558" y="51429"/>
                  <a:pt x="29580" y="51456"/>
                  <a:pt x="29602" y="51483"/>
                </a:cubicBezTo>
                <a:cubicBezTo>
                  <a:pt x="29612" y="51445"/>
                  <a:pt x="29617" y="51402"/>
                  <a:pt x="29629" y="51360"/>
                </a:cubicBezTo>
                <a:cubicBezTo>
                  <a:pt x="29913" y="51187"/>
                  <a:pt x="30048" y="50790"/>
                  <a:pt x="30118" y="50226"/>
                </a:cubicBezTo>
                <a:cubicBezTo>
                  <a:pt x="30773" y="45181"/>
                  <a:pt x="31498" y="40148"/>
                  <a:pt x="32180" y="35109"/>
                </a:cubicBezTo>
                <a:cubicBezTo>
                  <a:pt x="32213" y="34877"/>
                  <a:pt x="32148" y="34631"/>
                  <a:pt x="32104" y="34383"/>
                </a:cubicBezTo>
                <a:cubicBezTo>
                  <a:pt x="32131" y="34212"/>
                  <a:pt x="32153" y="34034"/>
                  <a:pt x="32180" y="33862"/>
                </a:cubicBezTo>
                <a:cubicBezTo>
                  <a:pt x="31987" y="33594"/>
                  <a:pt x="31745" y="33223"/>
                  <a:pt x="31476" y="32949"/>
                </a:cubicBezTo>
                <a:cubicBezTo>
                  <a:pt x="31417" y="32702"/>
                  <a:pt x="31337" y="32541"/>
                  <a:pt x="31229" y="32466"/>
                </a:cubicBezTo>
                <a:cubicBezTo>
                  <a:pt x="31170" y="32449"/>
                  <a:pt x="31112" y="32434"/>
                  <a:pt x="31052" y="32422"/>
                </a:cubicBezTo>
                <a:cubicBezTo>
                  <a:pt x="30950" y="32439"/>
                  <a:pt x="30837" y="32503"/>
                  <a:pt x="30703" y="32627"/>
                </a:cubicBezTo>
                <a:cubicBezTo>
                  <a:pt x="30574" y="32670"/>
                  <a:pt x="30440" y="32772"/>
                  <a:pt x="30311" y="32955"/>
                </a:cubicBezTo>
                <a:cubicBezTo>
                  <a:pt x="30034" y="33343"/>
                  <a:pt x="29660" y="33459"/>
                  <a:pt x="29252" y="33459"/>
                </a:cubicBezTo>
                <a:cubicBezTo>
                  <a:pt x="29011" y="33459"/>
                  <a:pt x="28758" y="33418"/>
                  <a:pt x="28506" y="33368"/>
                </a:cubicBezTo>
                <a:cubicBezTo>
                  <a:pt x="28266" y="33180"/>
                  <a:pt x="28007" y="33132"/>
                  <a:pt x="27741" y="33132"/>
                </a:cubicBezTo>
                <a:cubicBezTo>
                  <a:pt x="27462" y="33132"/>
                  <a:pt x="27175" y="33185"/>
                  <a:pt x="26896" y="33185"/>
                </a:cubicBezTo>
                <a:cubicBezTo>
                  <a:pt x="26850" y="33185"/>
                  <a:pt x="26805" y="33184"/>
                  <a:pt x="26760" y="33180"/>
                </a:cubicBezTo>
                <a:lnTo>
                  <a:pt x="26760" y="33180"/>
                </a:lnTo>
                <a:cubicBezTo>
                  <a:pt x="26781" y="33201"/>
                  <a:pt x="26803" y="33218"/>
                  <a:pt x="26830" y="33233"/>
                </a:cubicBezTo>
                <a:lnTo>
                  <a:pt x="26792" y="33233"/>
                </a:lnTo>
                <a:cubicBezTo>
                  <a:pt x="26711" y="33240"/>
                  <a:pt x="26625" y="33240"/>
                  <a:pt x="26545" y="33240"/>
                </a:cubicBezTo>
                <a:cubicBezTo>
                  <a:pt x="26572" y="33223"/>
                  <a:pt x="26599" y="33212"/>
                  <a:pt x="26620" y="33196"/>
                </a:cubicBezTo>
                <a:lnTo>
                  <a:pt x="26620" y="33196"/>
                </a:lnTo>
                <a:cubicBezTo>
                  <a:pt x="26530" y="33215"/>
                  <a:pt x="26439" y="33223"/>
                  <a:pt x="26346" y="33223"/>
                </a:cubicBezTo>
                <a:cubicBezTo>
                  <a:pt x="25908" y="33223"/>
                  <a:pt x="25429" y="33046"/>
                  <a:pt x="24950" y="33046"/>
                </a:cubicBezTo>
                <a:cubicBezTo>
                  <a:pt x="24632" y="33046"/>
                  <a:pt x="24314" y="33124"/>
                  <a:pt x="24009" y="33384"/>
                </a:cubicBezTo>
                <a:cubicBezTo>
                  <a:pt x="23930" y="33393"/>
                  <a:pt x="23853" y="33398"/>
                  <a:pt x="23775" y="33398"/>
                </a:cubicBezTo>
                <a:cubicBezTo>
                  <a:pt x="23481" y="33398"/>
                  <a:pt x="23192" y="33323"/>
                  <a:pt x="22908" y="33094"/>
                </a:cubicBezTo>
                <a:cubicBezTo>
                  <a:pt x="22354" y="32648"/>
                  <a:pt x="22027" y="31906"/>
                  <a:pt x="21764" y="31267"/>
                </a:cubicBezTo>
                <a:cubicBezTo>
                  <a:pt x="21291" y="30106"/>
                  <a:pt x="20979" y="28829"/>
                  <a:pt x="20979" y="27577"/>
                </a:cubicBezTo>
                <a:cubicBezTo>
                  <a:pt x="20974" y="26406"/>
                  <a:pt x="21189" y="24762"/>
                  <a:pt x="20190" y="23907"/>
                </a:cubicBezTo>
                <a:cubicBezTo>
                  <a:pt x="20168" y="23892"/>
                  <a:pt x="20141" y="23880"/>
                  <a:pt x="20120" y="23865"/>
                </a:cubicBezTo>
                <a:cubicBezTo>
                  <a:pt x="20217" y="23853"/>
                  <a:pt x="20237" y="23763"/>
                  <a:pt x="20195" y="23687"/>
                </a:cubicBezTo>
                <a:cubicBezTo>
                  <a:pt x="20152" y="23607"/>
                  <a:pt x="19996" y="23585"/>
                  <a:pt x="19873" y="23526"/>
                </a:cubicBezTo>
                <a:cubicBezTo>
                  <a:pt x="19798" y="23607"/>
                  <a:pt x="19738" y="23666"/>
                  <a:pt x="19679" y="23731"/>
                </a:cubicBezTo>
                <a:cubicBezTo>
                  <a:pt x="19669" y="23731"/>
                  <a:pt x="19659" y="23730"/>
                  <a:pt x="19649" y="23730"/>
                </a:cubicBezTo>
                <a:cubicBezTo>
                  <a:pt x="19405" y="23730"/>
                  <a:pt x="19149" y="23803"/>
                  <a:pt x="18927" y="23865"/>
                </a:cubicBezTo>
                <a:cubicBezTo>
                  <a:pt x="18671" y="23940"/>
                  <a:pt x="18401" y="24013"/>
                  <a:pt x="18139" y="24013"/>
                </a:cubicBezTo>
                <a:cubicBezTo>
                  <a:pt x="17900" y="24013"/>
                  <a:pt x="17668" y="23953"/>
                  <a:pt x="17460" y="23778"/>
                </a:cubicBezTo>
                <a:cubicBezTo>
                  <a:pt x="17423" y="23746"/>
                  <a:pt x="17391" y="23714"/>
                  <a:pt x="17363" y="23682"/>
                </a:cubicBezTo>
                <a:lnTo>
                  <a:pt x="17363" y="23037"/>
                </a:lnTo>
                <a:cubicBezTo>
                  <a:pt x="17547" y="22742"/>
                  <a:pt x="17911" y="22484"/>
                  <a:pt x="18132" y="22371"/>
                </a:cubicBezTo>
                <a:cubicBezTo>
                  <a:pt x="18271" y="22301"/>
                  <a:pt x="18325" y="22151"/>
                  <a:pt x="18325" y="22006"/>
                </a:cubicBezTo>
                <a:lnTo>
                  <a:pt x="18325" y="21968"/>
                </a:lnTo>
                <a:cubicBezTo>
                  <a:pt x="18347" y="22011"/>
                  <a:pt x="18368" y="22048"/>
                  <a:pt x="18395" y="22092"/>
                </a:cubicBezTo>
                <a:cubicBezTo>
                  <a:pt x="18363" y="22022"/>
                  <a:pt x="18341" y="21958"/>
                  <a:pt x="18325" y="21887"/>
                </a:cubicBezTo>
                <a:cubicBezTo>
                  <a:pt x="18336" y="21485"/>
                  <a:pt x="18400" y="21088"/>
                  <a:pt x="18492" y="20694"/>
                </a:cubicBezTo>
                <a:cubicBezTo>
                  <a:pt x="18648" y="20012"/>
                  <a:pt x="18960" y="19357"/>
                  <a:pt x="19147" y="18675"/>
                </a:cubicBezTo>
                <a:cubicBezTo>
                  <a:pt x="19297" y="18594"/>
                  <a:pt x="19287" y="18438"/>
                  <a:pt x="19250" y="18267"/>
                </a:cubicBezTo>
                <a:cubicBezTo>
                  <a:pt x="19270" y="18148"/>
                  <a:pt x="19287" y="18036"/>
                  <a:pt x="19297" y="17917"/>
                </a:cubicBezTo>
                <a:cubicBezTo>
                  <a:pt x="19308" y="17800"/>
                  <a:pt x="19308" y="17697"/>
                  <a:pt x="19297" y="17595"/>
                </a:cubicBezTo>
                <a:lnTo>
                  <a:pt x="19297" y="17595"/>
                </a:lnTo>
                <a:cubicBezTo>
                  <a:pt x="19346" y="17746"/>
                  <a:pt x="19346" y="17934"/>
                  <a:pt x="19270" y="18170"/>
                </a:cubicBezTo>
                <a:cubicBezTo>
                  <a:pt x="19384" y="18105"/>
                  <a:pt x="19475" y="18041"/>
                  <a:pt x="19545" y="17977"/>
                </a:cubicBezTo>
                <a:cubicBezTo>
                  <a:pt x="19577" y="17659"/>
                  <a:pt x="19540" y="17374"/>
                  <a:pt x="19432" y="17106"/>
                </a:cubicBezTo>
                <a:cubicBezTo>
                  <a:pt x="19335" y="17037"/>
                  <a:pt x="19228" y="16967"/>
                  <a:pt x="19114" y="16908"/>
                </a:cubicBezTo>
                <a:cubicBezTo>
                  <a:pt x="19077" y="16886"/>
                  <a:pt x="19040" y="16865"/>
                  <a:pt x="18997" y="16843"/>
                </a:cubicBezTo>
                <a:cubicBezTo>
                  <a:pt x="18755" y="16536"/>
                  <a:pt x="18395" y="16300"/>
                  <a:pt x="18035" y="16043"/>
                </a:cubicBezTo>
                <a:cubicBezTo>
                  <a:pt x="17750" y="15854"/>
                  <a:pt x="17594" y="15737"/>
                  <a:pt x="17492" y="15581"/>
                </a:cubicBezTo>
                <a:cubicBezTo>
                  <a:pt x="17036" y="15054"/>
                  <a:pt x="16885" y="14324"/>
                  <a:pt x="16644" y="13674"/>
                </a:cubicBezTo>
                <a:cubicBezTo>
                  <a:pt x="16375" y="12943"/>
                  <a:pt x="15913" y="12465"/>
                  <a:pt x="15333" y="11966"/>
                </a:cubicBezTo>
                <a:cubicBezTo>
                  <a:pt x="15182" y="11830"/>
                  <a:pt x="15038" y="11696"/>
                  <a:pt x="14903" y="11552"/>
                </a:cubicBezTo>
                <a:cubicBezTo>
                  <a:pt x="14844" y="11369"/>
                  <a:pt x="14731" y="11218"/>
                  <a:pt x="14570" y="11101"/>
                </a:cubicBezTo>
                <a:cubicBezTo>
                  <a:pt x="14559" y="11084"/>
                  <a:pt x="14549" y="11068"/>
                  <a:pt x="14537" y="11057"/>
                </a:cubicBezTo>
                <a:cubicBezTo>
                  <a:pt x="14286" y="10622"/>
                  <a:pt x="14344" y="10181"/>
                  <a:pt x="14398" y="9725"/>
                </a:cubicBezTo>
                <a:cubicBezTo>
                  <a:pt x="14742" y="9397"/>
                  <a:pt x="14812" y="9070"/>
                  <a:pt x="14371" y="8748"/>
                </a:cubicBezTo>
                <a:cubicBezTo>
                  <a:pt x="14259" y="8252"/>
                  <a:pt x="14022" y="7775"/>
                  <a:pt x="13850" y="7302"/>
                </a:cubicBezTo>
                <a:cubicBezTo>
                  <a:pt x="13597" y="5282"/>
                  <a:pt x="14312" y="3310"/>
                  <a:pt x="14517" y="1312"/>
                </a:cubicBezTo>
                <a:lnTo>
                  <a:pt x="14517" y="1297"/>
                </a:lnTo>
                <a:cubicBezTo>
                  <a:pt x="13441" y="1076"/>
                  <a:pt x="12389" y="801"/>
                  <a:pt x="11378" y="431"/>
                </a:cubicBezTo>
                <a:cubicBezTo>
                  <a:pt x="10981" y="286"/>
                  <a:pt x="10595" y="141"/>
                  <a:pt x="10203"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397;p28">
            <a:extLst>
              <a:ext uri="{FF2B5EF4-FFF2-40B4-BE49-F238E27FC236}">
                <a16:creationId xmlns:a16="http://schemas.microsoft.com/office/drawing/2014/main" id="{002AB734-7F4D-6419-00C1-99407DFEB5C3}"/>
              </a:ext>
            </a:extLst>
          </p:cNvPr>
          <p:cNvSpPr/>
          <p:nvPr/>
        </p:nvSpPr>
        <p:spPr>
          <a:xfrm>
            <a:off x="6570822" y="4204015"/>
            <a:ext cx="795780" cy="730895"/>
          </a:xfrm>
          <a:custGeom>
            <a:avLst/>
            <a:gdLst/>
            <a:ahLst/>
            <a:cxnLst/>
            <a:rect l="l" t="t" r="r" b="b"/>
            <a:pathLst>
              <a:path w="27178" h="24962" extrusionOk="0">
                <a:moveTo>
                  <a:pt x="24223" y="0"/>
                </a:moveTo>
                <a:cubicBezTo>
                  <a:pt x="21204" y="80"/>
                  <a:pt x="18169" y="28"/>
                  <a:pt x="15172" y="323"/>
                </a:cubicBezTo>
                <a:cubicBezTo>
                  <a:pt x="14015" y="435"/>
                  <a:pt x="12862" y="449"/>
                  <a:pt x="11711" y="449"/>
                </a:cubicBezTo>
                <a:cubicBezTo>
                  <a:pt x="11329" y="449"/>
                  <a:pt x="10948" y="448"/>
                  <a:pt x="10568" y="448"/>
                </a:cubicBezTo>
                <a:cubicBezTo>
                  <a:pt x="9896" y="448"/>
                  <a:pt x="9224" y="452"/>
                  <a:pt x="8552" y="479"/>
                </a:cubicBezTo>
                <a:cubicBezTo>
                  <a:pt x="7469" y="522"/>
                  <a:pt x="6384" y="535"/>
                  <a:pt x="5295" y="535"/>
                </a:cubicBezTo>
                <a:cubicBezTo>
                  <a:pt x="3668" y="535"/>
                  <a:pt x="2031" y="506"/>
                  <a:pt x="370" y="506"/>
                </a:cubicBezTo>
                <a:cubicBezTo>
                  <a:pt x="376" y="623"/>
                  <a:pt x="387" y="737"/>
                  <a:pt x="397" y="849"/>
                </a:cubicBezTo>
                <a:cubicBezTo>
                  <a:pt x="273" y="796"/>
                  <a:pt x="161" y="725"/>
                  <a:pt x="64" y="623"/>
                </a:cubicBezTo>
                <a:cubicBezTo>
                  <a:pt x="37" y="603"/>
                  <a:pt x="22" y="575"/>
                  <a:pt x="0" y="554"/>
                </a:cubicBezTo>
                <a:lnTo>
                  <a:pt x="0" y="554"/>
                </a:lnTo>
                <a:cubicBezTo>
                  <a:pt x="27" y="1010"/>
                  <a:pt x="64" y="1466"/>
                  <a:pt x="129" y="1924"/>
                </a:cubicBezTo>
                <a:cubicBezTo>
                  <a:pt x="129" y="1940"/>
                  <a:pt x="129" y="1950"/>
                  <a:pt x="134" y="1967"/>
                </a:cubicBezTo>
                <a:cubicBezTo>
                  <a:pt x="156" y="2123"/>
                  <a:pt x="177" y="2279"/>
                  <a:pt x="204" y="2440"/>
                </a:cubicBezTo>
                <a:cubicBezTo>
                  <a:pt x="290" y="3181"/>
                  <a:pt x="306" y="3928"/>
                  <a:pt x="441" y="4669"/>
                </a:cubicBezTo>
                <a:cubicBezTo>
                  <a:pt x="585" y="5480"/>
                  <a:pt x="854" y="6281"/>
                  <a:pt x="967" y="7102"/>
                </a:cubicBezTo>
                <a:lnTo>
                  <a:pt x="945" y="7102"/>
                </a:lnTo>
                <a:cubicBezTo>
                  <a:pt x="1096" y="9928"/>
                  <a:pt x="1096" y="12748"/>
                  <a:pt x="821" y="15569"/>
                </a:cubicBezTo>
                <a:cubicBezTo>
                  <a:pt x="821" y="15730"/>
                  <a:pt x="816" y="15891"/>
                  <a:pt x="811" y="16053"/>
                </a:cubicBezTo>
                <a:cubicBezTo>
                  <a:pt x="816" y="16122"/>
                  <a:pt x="811" y="16192"/>
                  <a:pt x="811" y="16256"/>
                </a:cubicBezTo>
                <a:cubicBezTo>
                  <a:pt x="806" y="16429"/>
                  <a:pt x="801" y="16606"/>
                  <a:pt x="796" y="16777"/>
                </a:cubicBezTo>
                <a:cubicBezTo>
                  <a:pt x="796" y="17702"/>
                  <a:pt x="774" y="18626"/>
                  <a:pt x="789" y="19549"/>
                </a:cubicBezTo>
                <a:cubicBezTo>
                  <a:pt x="796" y="19819"/>
                  <a:pt x="725" y="19963"/>
                  <a:pt x="575" y="20012"/>
                </a:cubicBezTo>
                <a:cubicBezTo>
                  <a:pt x="558" y="20007"/>
                  <a:pt x="543" y="19995"/>
                  <a:pt x="526" y="19990"/>
                </a:cubicBezTo>
                <a:lnTo>
                  <a:pt x="526" y="19990"/>
                </a:lnTo>
                <a:cubicBezTo>
                  <a:pt x="526" y="20033"/>
                  <a:pt x="531" y="20071"/>
                  <a:pt x="538" y="20104"/>
                </a:cubicBezTo>
                <a:lnTo>
                  <a:pt x="543" y="20168"/>
                </a:lnTo>
                <a:cubicBezTo>
                  <a:pt x="553" y="20297"/>
                  <a:pt x="612" y="20404"/>
                  <a:pt x="699" y="20490"/>
                </a:cubicBezTo>
                <a:cubicBezTo>
                  <a:pt x="723" y="20493"/>
                  <a:pt x="745" y="20494"/>
                  <a:pt x="768" y="20494"/>
                </a:cubicBezTo>
                <a:cubicBezTo>
                  <a:pt x="791" y="20494"/>
                  <a:pt x="814" y="20493"/>
                  <a:pt x="838" y="20490"/>
                </a:cubicBezTo>
                <a:cubicBezTo>
                  <a:pt x="924" y="20474"/>
                  <a:pt x="977" y="20447"/>
                  <a:pt x="1010" y="20409"/>
                </a:cubicBezTo>
                <a:cubicBezTo>
                  <a:pt x="1949" y="20441"/>
                  <a:pt x="2938" y="20619"/>
                  <a:pt x="3664" y="21237"/>
                </a:cubicBezTo>
                <a:cubicBezTo>
                  <a:pt x="3729" y="21425"/>
                  <a:pt x="3782" y="21644"/>
                  <a:pt x="3739" y="21827"/>
                </a:cubicBezTo>
                <a:cubicBezTo>
                  <a:pt x="3648" y="22209"/>
                  <a:pt x="3717" y="22623"/>
                  <a:pt x="3717" y="23025"/>
                </a:cubicBezTo>
                <a:cubicBezTo>
                  <a:pt x="3717" y="23456"/>
                  <a:pt x="3690" y="24396"/>
                  <a:pt x="3690" y="24830"/>
                </a:cubicBezTo>
                <a:cubicBezTo>
                  <a:pt x="3746" y="24934"/>
                  <a:pt x="3871" y="24962"/>
                  <a:pt x="3987" y="24962"/>
                </a:cubicBezTo>
                <a:cubicBezTo>
                  <a:pt x="4118" y="24962"/>
                  <a:pt x="4238" y="24927"/>
                  <a:pt x="4238" y="24927"/>
                </a:cubicBezTo>
                <a:lnTo>
                  <a:pt x="4314" y="24847"/>
                </a:lnTo>
                <a:cubicBezTo>
                  <a:pt x="4314" y="24847"/>
                  <a:pt x="4573" y="24781"/>
                  <a:pt x="4795" y="24781"/>
                </a:cubicBezTo>
                <a:cubicBezTo>
                  <a:pt x="4812" y="24781"/>
                  <a:pt x="4829" y="24782"/>
                  <a:pt x="4845" y="24783"/>
                </a:cubicBezTo>
                <a:cubicBezTo>
                  <a:pt x="5284" y="24804"/>
                  <a:pt x="5722" y="24811"/>
                  <a:pt x="6160" y="24811"/>
                </a:cubicBezTo>
                <a:cubicBezTo>
                  <a:pt x="6781" y="24811"/>
                  <a:pt x="7401" y="24798"/>
                  <a:pt x="8021" y="24798"/>
                </a:cubicBezTo>
                <a:cubicBezTo>
                  <a:pt x="8294" y="24803"/>
                  <a:pt x="8569" y="24815"/>
                  <a:pt x="8842" y="24820"/>
                </a:cubicBezTo>
                <a:cubicBezTo>
                  <a:pt x="9321" y="24771"/>
                  <a:pt x="9841" y="24745"/>
                  <a:pt x="10444" y="24745"/>
                </a:cubicBezTo>
                <a:cubicBezTo>
                  <a:pt x="10964" y="24745"/>
                  <a:pt x="11502" y="24761"/>
                  <a:pt x="12018" y="24783"/>
                </a:cubicBezTo>
                <a:cubicBezTo>
                  <a:pt x="12109" y="24783"/>
                  <a:pt x="12200" y="24788"/>
                  <a:pt x="12291" y="24788"/>
                </a:cubicBezTo>
                <a:cubicBezTo>
                  <a:pt x="12581" y="24761"/>
                  <a:pt x="12877" y="24734"/>
                  <a:pt x="13167" y="24686"/>
                </a:cubicBezTo>
                <a:cubicBezTo>
                  <a:pt x="14451" y="24642"/>
                  <a:pt x="15735" y="24584"/>
                  <a:pt x="17019" y="24562"/>
                </a:cubicBezTo>
                <a:cubicBezTo>
                  <a:pt x="17617" y="24552"/>
                  <a:pt x="18293" y="24437"/>
                  <a:pt x="18896" y="24437"/>
                </a:cubicBezTo>
                <a:cubicBezTo>
                  <a:pt x="19301" y="24437"/>
                  <a:pt x="19673" y="24489"/>
                  <a:pt x="19968" y="24659"/>
                </a:cubicBezTo>
                <a:cubicBezTo>
                  <a:pt x="20012" y="24637"/>
                  <a:pt x="20059" y="24621"/>
                  <a:pt x="20103" y="24594"/>
                </a:cubicBezTo>
                <a:cubicBezTo>
                  <a:pt x="20065" y="24396"/>
                  <a:pt x="20044" y="24197"/>
                  <a:pt x="20027" y="23992"/>
                </a:cubicBezTo>
                <a:cubicBezTo>
                  <a:pt x="20302" y="23746"/>
                  <a:pt x="20463" y="23359"/>
                  <a:pt x="20511" y="22784"/>
                </a:cubicBezTo>
                <a:cubicBezTo>
                  <a:pt x="20533" y="22569"/>
                  <a:pt x="20522" y="22353"/>
                  <a:pt x="20522" y="22139"/>
                </a:cubicBezTo>
                <a:cubicBezTo>
                  <a:pt x="19990" y="21961"/>
                  <a:pt x="20054" y="21483"/>
                  <a:pt x="19985" y="21064"/>
                </a:cubicBezTo>
                <a:cubicBezTo>
                  <a:pt x="18911" y="20028"/>
                  <a:pt x="19898" y="19663"/>
                  <a:pt x="20463" y="19157"/>
                </a:cubicBezTo>
                <a:cubicBezTo>
                  <a:pt x="20554" y="19033"/>
                  <a:pt x="20651" y="18911"/>
                  <a:pt x="20753" y="18787"/>
                </a:cubicBezTo>
                <a:cubicBezTo>
                  <a:pt x="20640" y="18599"/>
                  <a:pt x="20592" y="18421"/>
                  <a:pt x="20580" y="18255"/>
                </a:cubicBezTo>
                <a:cubicBezTo>
                  <a:pt x="20575" y="18126"/>
                  <a:pt x="20592" y="18002"/>
                  <a:pt x="20629" y="17885"/>
                </a:cubicBezTo>
                <a:cubicBezTo>
                  <a:pt x="20780" y="17337"/>
                  <a:pt x="21284" y="16864"/>
                  <a:pt x="21333" y="16288"/>
                </a:cubicBezTo>
                <a:cubicBezTo>
                  <a:pt x="21532" y="15472"/>
                  <a:pt x="21579" y="14559"/>
                  <a:pt x="22670" y="14371"/>
                </a:cubicBezTo>
                <a:cubicBezTo>
                  <a:pt x="22843" y="14198"/>
                  <a:pt x="23020" y="14027"/>
                  <a:pt x="23191" y="13856"/>
                </a:cubicBezTo>
                <a:cubicBezTo>
                  <a:pt x="23352" y="13045"/>
                  <a:pt x="22869" y="12088"/>
                  <a:pt x="23734" y="11443"/>
                </a:cubicBezTo>
                <a:cubicBezTo>
                  <a:pt x="24036" y="10997"/>
                  <a:pt x="24395" y="10573"/>
                  <a:pt x="24701" y="10127"/>
                </a:cubicBezTo>
                <a:cubicBezTo>
                  <a:pt x="24874" y="10052"/>
                  <a:pt x="25050" y="9993"/>
                  <a:pt x="25228" y="9944"/>
                </a:cubicBezTo>
                <a:cubicBezTo>
                  <a:pt x="25147" y="9832"/>
                  <a:pt x="25088" y="9703"/>
                  <a:pt x="25045" y="9557"/>
                </a:cubicBezTo>
                <a:cubicBezTo>
                  <a:pt x="25110" y="9434"/>
                  <a:pt x="25169" y="9311"/>
                  <a:pt x="25217" y="9182"/>
                </a:cubicBezTo>
                <a:cubicBezTo>
                  <a:pt x="25298" y="8639"/>
                  <a:pt x="25308" y="8101"/>
                  <a:pt x="25233" y="7543"/>
                </a:cubicBezTo>
                <a:cubicBezTo>
                  <a:pt x="25184" y="7188"/>
                  <a:pt x="25157" y="6920"/>
                  <a:pt x="25395" y="6635"/>
                </a:cubicBezTo>
                <a:cubicBezTo>
                  <a:pt x="25658" y="6318"/>
                  <a:pt x="25985" y="6184"/>
                  <a:pt x="26184" y="5775"/>
                </a:cubicBezTo>
                <a:cubicBezTo>
                  <a:pt x="26313" y="5507"/>
                  <a:pt x="26431" y="5227"/>
                  <a:pt x="26570" y="4964"/>
                </a:cubicBezTo>
                <a:cubicBezTo>
                  <a:pt x="26828" y="4481"/>
                  <a:pt x="27054" y="4013"/>
                  <a:pt x="27178" y="3504"/>
                </a:cubicBezTo>
                <a:cubicBezTo>
                  <a:pt x="27135" y="3385"/>
                  <a:pt x="27071" y="3310"/>
                  <a:pt x="26979" y="3256"/>
                </a:cubicBezTo>
                <a:cubicBezTo>
                  <a:pt x="26984" y="3219"/>
                  <a:pt x="26995" y="3175"/>
                  <a:pt x="27001" y="3137"/>
                </a:cubicBezTo>
                <a:lnTo>
                  <a:pt x="27001" y="3137"/>
                </a:lnTo>
                <a:cubicBezTo>
                  <a:pt x="26962" y="3164"/>
                  <a:pt x="26920" y="3186"/>
                  <a:pt x="26877" y="3213"/>
                </a:cubicBezTo>
                <a:cubicBezTo>
                  <a:pt x="26797" y="3188"/>
                  <a:pt x="26706" y="3177"/>
                  <a:pt x="26604" y="3177"/>
                </a:cubicBezTo>
                <a:cubicBezTo>
                  <a:pt x="26487" y="3177"/>
                  <a:pt x="26355" y="3192"/>
                  <a:pt x="26211" y="3219"/>
                </a:cubicBezTo>
                <a:cubicBezTo>
                  <a:pt x="25576" y="3331"/>
                  <a:pt x="24932" y="3363"/>
                  <a:pt x="24287" y="3407"/>
                </a:cubicBezTo>
                <a:cubicBezTo>
                  <a:pt x="24068" y="3315"/>
                  <a:pt x="23858" y="3192"/>
                  <a:pt x="23675" y="3041"/>
                </a:cubicBezTo>
                <a:cubicBezTo>
                  <a:pt x="23605" y="2981"/>
                  <a:pt x="23552" y="2901"/>
                  <a:pt x="23520" y="2820"/>
                </a:cubicBezTo>
                <a:cubicBezTo>
                  <a:pt x="23557" y="2684"/>
                  <a:pt x="23636" y="2592"/>
                  <a:pt x="23804" y="2592"/>
                </a:cubicBezTo>
                <a:cubicBezTo>
                  <a:pt x="23854" y="2592"/>
                  <a:pt x="23911" y="2600"/>
                  <a:pt x="23976" y="2616"/>
                </a:cubicBezTo>
                <a:cubicBezTo>
                  <a:pt x="23902" y="2401"/>
                  <a:pt x="23980" y="2339"/>
                  <a:pt x="24121" y="2339"/>
                </a:cubicBezTo>
                <a:cubicBezTo>
                  <a:pt x="24163" y="2339"/>
                  <a:pt x="24211" y="2345"/>
                  <a:pt x="24261" y="2353"/>
                </a:cubicBezTo>
                <a:cubicBezTo>
                  <a:pt x="24341" y="1902"/>
                  <a:pt x="24718" y="1746"/>
                  <a:pt x="25061" y="1563"/>
                </a:cubicBezTo>
                <a:cubicBezTo>
                  <a:pt x="25179" y="1086"/>
                  <a:pt x="24911" y="682"/>
                  <a:pt x="24798" y="253"/>
                </a:cubicBezTo>
                <a:cubicBezTo>
                  <a:pt x="24604" y="156"/>
                  <a:pt x="24411" y="0"/>
                  <a:pt x="24223" y="0"/>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98;p28">
            <a:extLst>
              <a:ext uri="{FF2B5EF4-FFF2-40B4-BE49-F238E27FC236}">
                <a16:creationId xmlns:a16="http://schemas.microsoft.com/office/drawing/2014/main" id="{B471EEB7-E316-9513-20B2-08E5B3828A9A}"/>
              </a:ext>
            </a:extLst>
          </p:cNvPr>
          <p:cNvSpPr/>
          <p:nvPr/>
        </p:nvSpPr>
        <p:spPr>
          <a:xfrm>
            <a:off x="7304147" y="4048566"/>
            <a:ext cx="1295565" cy="447901"/>
          </a:xfrm>
          <a:custGeom>
            <a:avLst/>
            <a:gdLst/>
            <a:ahLst/>
            <a:cxnLst/>
            <a:rect l="l" t="t" r="r" b="b"/>
            <a:pathLst>
              <a:path w="44247" h="15297" extrusionOk="0">
                <a:moveTo>
                  <a:pt x="43640" y="1"/>
                </a:moveTo>
                <a:cubicBezTo>
                  <a:pt x="43406" y="1"/>
                  <a:pt x="43127" y="160"/>
                  <a:pt x="42908" y="168"/>
                </a:cubicBezTo>
                <a:cubicBezTo>
                  <a:pt x="40791" y="264"/>
                  <a:pt x="38707" y="587"/>
                  <a:pt x="36617" y="921"/>
                </a:cubicBezTo>
                <a:cubicBezTo>
                  <a:pt x="36542" y="872"/>
                  <a:pt x="36466" y="812"/>
                  <a:pt x="36402" y="737"/>
                </a:cubicBezTo>
                <a:cubicBezTo>
                  <a:pt x="36069" y="877"/>
                  <a:pt x="35730" y="1006"/>
                  <a:pt x="35387" y="1119"/>
                </a:cubicBezTo>
                <a:cubicBezTo>
                  <a:pt x="33989" y="1340"/>
                  <a:pt x="32593" y="1548"/>
                  <a:pt x="31185" y="1683"/>
                </a:cubicBezTo>
                <a:cubicBezTo>
                  <a:pt x="27919" y="1995"/>
                  <a:pt x="24653" y="2269"/>
                  <a:pt x="21381" y="2564"/>
                </a:cubicBezTo>
                <a:cubicBezTo>
                  <a:pt x="20054" y="2666"/>
                  <a:pt x="18728" y="2768"/>
                  <a:pt x="17401" y="2870"/>
                </a:cubicBezTo>
                <a:cubicBezTo>
                  <a:pt x="15901" y="3252"/>
                  <a:pt x="14359" y="3198"/>
                  <a:pt x="12845" y="3365"/>
                </a:cubicBezTo>
                <a:cubicBezTo>
                  <a:pt x="12648" y="3275"/>
                  <a:pt x="12471" y="3239"/>
                  <a:pt x="12305" y="3239"/>
                </a:cubicBezTo>
                <a:cubicBezTo>
                  <a:pt x="12280" y="3239"/>
                  <a:pt x="12256" y="3240"/>
                  <a:pt x="12232" y="3241"/>
                </a:cubicBezTo>
                <a:cubicBezTo>
                  <a:pt x="11674" y="3279"/>
                  <a:pt x="11239" y="3730"/>
                  <a:pt x="10756" y="4010"/>
                </a:cubicBezTo>
                <a:lnTo>
                  <a:pt x="10749" y="4010"/>
                </a:lnTo>
                <a:cubicBezTo>
                  <a:pt x="10541" y="4399"/>
                  <a:pt x="10242" y="4474"/>
                  <a:pt x="9922" y="4474"/>
                </a:cubicBezTo>
                <a:cubicBezTo>
                  <a:pt x="9723" y="4474"/>
                  <a:pt x="9516" y="4445"/>
                  <a:pt x="9318" y="4445"/>
                </a:cubicBezTo>
                <a:cubicBezTo>
                  <a:pt x="9242" y="4445"/>
                  <a:pt x="9167" y="4449"/>
                  <a:pt x="9095" y="4461"/>
                </a:cubicBezTo>
                <a:cubicBezTo>
                  <a:pt x="7409" y="4729"/>
                  <a:pt x="5656" y="4584"/>
                  <a:pt x="3992" y="5046"/>
                </a:cubicBezTo>
                <a:cubicBezTo>
                  <a:pt x="3928" y="5009"/>
                  <a:pt x="3858" y="4960"/>
                  <a:pt x="3799" y="4896"/>
                </a:cubicBezTo>
                <a:cubicBezTo>
                  <a:pt x="3787" y="4960"/>
                  <a:pt x="3782" y="5035"/>
                  <a:pt x="3777" y="5111"/>
                </a:cubicBezTo>
                <a:cubicBezTo>
                  <a:pt x="3600" y="5164"/>
                  <a:pt x="3422" y="5223"/>
                  <a:pt x="3251" y="5293"/>
                </a:cubicBezTo>
                <a:cubicBezTo>
                  <a:pt x="3229" y="5508"/>
                  <a:pt x="3213" y="5723"/>
                  <a:pt x="2981" y="5825"/>
                </a:cubicBezTo>
                <a:cubicBezTo>
                  <a:pt x="2879" y="6427"/>
                  <a:pt x="2788" y="7028"/>
                  <a:pt x="2676" y="7625"/>
                </a:cubicBezTo>
                <a:cubicBezTo>
                  <a:pt x="2665" y="7684"/>
                  <a:pt x="2643" y="7749"/>
                  <a:pt x="2633" y="7807"/>
                </a:cubicBezTo>
                <a:cubicBezTo>
                  <a:pt x="2450" y="8065"/>
                  <a:pt x="2219" y="8280"/>
                  <a:pt x="1956" y="8446"/>
                </a:cubicBezTo>
                <a:cubicBezTo>
                  <a:pt x="1950" y="8484"/>
                  <a:pt x="1939" y="8528"/>
                  <a:pt x="1934" y="8565"/>
                </a:cubicBezTo>
                <a:cubicBezTo>
                  <a:pt x="2026" y="8619"/>
                  <a:pt x="2090" y="8694"/>
                  <a:pt x="2133" y="8813"/>
                </a:cubicBezTo>
                <a:cubicBezTo>
                  <a:pt x="2009" y="9322"/>
                  <a:pt x="1783" y="9790"/>
                  <a:pt x="1525" y="10273"/>
                </a:cubicBezTo>
                <a:cubicBezTo>
                  <a:pt x="1386" y="10536"/>
                  <a:pt x="1268" y="10816"/>
                  <a:pt x="1139" y="11084"/>
                </a:cubicBezTo>
                <a:cubicBezTo>
                  <a:pt x="940" y="11493"/>
                  <a:pt x="613" y="11627"/>
                  <a:pt x="350" y="11944"/>
                </a:cubicBezTo>
                <a:cubicBezTo>
                  <a:pt x="112" y="12229"/>
                  <a:pt x="139" y="12497"/>
                  <a:pt x="188" y="12852"/>
                </a:cubicBezTo>
                <a:cubicBezTo>
                  <a:pt x="263" y="13410"/>
                  <a:pt x="253" y="13948"/>
                  <a:pt x="172" y="14491"/>
                </a:cubicBezTo>
                <a:cubicBezTo>
                  <a:pt x="124" y="14620"/>
                  <a:pt x="65" y="14743"/>
                  <a:pt x="0" y="14866"/>
                </a:cubicBezTo>
                <a:cubicBezTo>
                  <a:pt x="43" y="15012"/>
                  <a:pt x="102" y="15141"/>
                  <a:pt x="183" y="15253"/>
                </a:cubicBezTo>
                <a:cubicBezTo>
                  <a:pt x="397" y="15188"/>
                  <a:pt x="618" y="15146"/>
                  <a:pt x="833" y="15113"/>
                </a:cubicBezTo>
                <a:cubicBezTo>
                  <a:pt x="1106" y="15251"/>
                  <a:pt x="1438" y="15296"/>
                  <a:pt x="1796" y="15296"/>
                </a:cubicBezTo>
                <a:cubicBezTo>
                  <a:pt x="2345" y="15296"/>
                  <a:pt x="2952" y="15190"/>
                  <a:pt x="3492" y="15151"/>
                </a:cubicBezTo>
                <a:cubicBezTo>
                  <a:pt x="6146" y="14963"/>
                  <a:pt x="8795" y="14769"/>
                  <a:pt x="11443" y="14560"/>
                </a:cubicBezTo>
                <a:cubicBezTo>
                  <a:pt x="11497" y="14598"/>
                  <a:pt x="11555" y="14630"/>
                  <a:pt x="11604" y="14673"/>
                </a:cubicBezTo>
                <a:cubicBezTo>
                  <a:pt x="11658" y="14625"/>
                  <a:pt x="11711" y="14576"/>
                  <a:pt x="11781" y="14538"/>
                </a:cubicBezTo>
                <a:cubicBezTo>
                  <a:pt x="16305" y="14179"/>
                  <a:pt x="20823" y="13782"/>
                  <a:pt x="25336" y="13276"/>
                </a:cubicBezTo>
                <a:cubicBezTo>
                  <a:pt x="25427" y="13314"/>
                  <a:pt x="25519" y="13351"/>
                  <a:pt x="25588" y="13405"/>
                </a:cubicBezTo>
                <a:cubicBezTo>
                  <a:pt x="25648" y="13335"/>
                  <a:pt x="25706" y="13281"/>
                  <a:pt x="25776" y="13228"/>
                </a:cubicBezTo>
                <a:cubicBezTo>
                  <a:pt x="27076" y="13083"/>
                  <a:pt x="28376" y="12927"/>
                  <a:pt x="29677" y="12760"/>
                </a:cubicBezTo>
                <a:cubicBezTo>
                  <a:pt x="30074" y="12713"/>
                  <a:pt x="30359" y="12589"/>
                  <a:pt x="30590" y="12423"/>
                </a:cubicBezTo>
                <a:cubicBezTo>
                  <a:pt x="30751" y="12401"/>
                  <a:pt x="30907" y="12379"/>
                  <a:pt x="31068" y="12358"/>
                </a:cubicBezTo>
                <a:cubicBezTo>
                  <a:pt x="31014" y="12277"/>
                  <a:pt x="30971" y="12180"/>
                  <a:pt x="30934" y="12078"/>
                </a:cubicBezTo>
                <a:cubicBezTo>
                  <a:pt x="31100" y="11868"/>
                  <a:pt x="31234" y="11617"/>
                  <a:pt x="31373" y="11352"/>
                </a:cubicBezTo>
                <a:cubicBezTo>
                  <a:pt x="31599" y="11218"/>
                  <a:pt x="31777" y="11004"/>
                  <a:pt x="31986" y="10843"/>
                </a:cubicBezTo>
                <a:cubicBezTo>
                  <a:pt x="31991" y="10843"/>
                  <a:pt x="31991" y="10837"/>
                  <a:pt x="31997" y="10837"/>
                </a:cubicBezTo>
                <a:cubicBezTo>
                  <a:pt x="32013" y="10826"/>
                  <a:pt x="32023" y="10816"/>
                  <a:pt x="32040" y="10811"/>
                </a:cubicBezTo>
                <a:cubicBezTo>
                  <a:pt x="32072" y="10789"/>
                  <a:pt x="32099" y="10767"/>
                  <a:pt x="32137" y="10752"/>
                </a:cubicBezTo>
                <a:cubicBezTo>
                  <a:pt x="32164" y="10735"/>
                  <a:pt x="32196" y="10725"/>
                  <a:pt x="32223" y="10708"/>
                </a:cubicBezTo>
                <a:cubicBezTo>
                  <a:pt x="32244" y="10703"/>
                  <a:pt x="32266" y="10692"/>
                  <a:pt x="32288" y="10687"/>
                </a:cubicBezTo>
                <a:cubicBezTo>
                  <a:pt x="32340" y="10670"/>
                  <a:pt x="32395" y="10660"/>
                  <a:pt x="32454" y="10655"/>
                </a:cubicBezTo>
                <a:cubicBezTo>
                  <a:pt x="32464" y="10569"/>
                  <a:pt x="32475" y="10482"/>
                  <a:pt x="32486" y="10392"/>
                </a:cubicBezTo>
                <a:cubicBezTo>
                  <a:pt x="32432" y="10102"/>
                  <a:pt x="32164" y="9780"/>
                  <a:pt x="32588" y="9542"/>
                </a:cubicBezTo>
                <a:cubicBezTo>
                  <a:pt x="32620" y="8677"/>
                  <a:pt x="33367" y="8565"/>
                  <a:pt x="33947" y="8317"/>
                </a:cubicBezTo>
                <a:cubicBezTo>
                  <a:pt x="34549" y="8060"/>
                  <a:pt x="35189" y="7878"/>
                  <a:pt x="35806" y="7668"/>
                </a:cubicBezTo>
                <a:cubicBezTo>
                  <a:pt x="35891" y="7581"/>
                  <a:pt x="35972" y="7501"/>
                  <a:pt x="36059" y="7415"/>
                </a:cubicBezTo>
                <a:lnTo>
                  <a:pt x="36052" y="7415"/>
                </a:lnTo>
                <a:cubicBezTo>
                  <a:pt x="36157" y="7249"/>
                  <a:pt x="36273" y="7105"/>
                  <a:pt x="36459" y="7105"/>
                </a:cubicBezTo>
                <a:cubicBezTo>
                  <a:pt x="36502" y="7105"/>
                  <a:pt x="36549" y="7113"/>
                  <a:pt x="36600" y="7130"/>
                </a:cubicBezTo>
                <a:cubicBezTo>
                  <a:pt x="36786" y="6727"/>
                  <a:pt x="37106" y="6592"/>
                  <a:pt x="37496" y="6592"/>
                </a:cubicBezTo>
                <a:cubicBezTo>
                  <a:pt x="37548" y="6592"/>
                  <a:pt x="37600" y="6594"/>
                  <a:pt x="37654" y="6599"/>
                </a:cubicBezTo>
                <a:cubicBezTo>
                  <a:pt x="37584" y="6120"/>
                  <a:pt x="37928" y="5857"/>
                  <a:pt x="38191" y="5551"/>
                </a:cubicBezTo>
                <a:cubicBezTo>
                  <a:pt x="38255" y="5321"/>
                  <a:pt x="38400" y="5246"/>
                  <a:pt x="38582" y="5246"/>
                </a:cubicBezTo>
                <a:cubicBezTo>
                  <a:pt x="38631" y="5246"/>
                  <a:pt x="38682" y="5252"/>
                  <a:pt x="38734" y="5260"/>
                </a:cubicBezTo>
                <a:cubicBezTo>
                  <a:pt x="38970" y="4246"/>
                  <a:pt x="40039" y="4665"/>
                  <a:pt x="40597" y="4208"/>
                </a:cubicBezTo>
                <a:cubicBezTo>
                  <a:pt x="40683" y="4030"/>
                  <a:pt x="40784" y="3885"/>
                  <a:pt x="40961" y="3885"/>
                </a:cubicBezTo>
                <a:cubicBezTo>
                  <a:pt x="41008" y="3885"/>
                  <a:pt x="41061" y="3895"/>
                  <a:pt x="41119" y="3918"/>
                </a:cubicBezTo>
                <a:cubicBezTo>
                  <a:pt x="41055" y="3671"/>
                  <a:pt x="41254" y="3693"/>
                  <a:pt x="41403" y="3666"/>
                </a:cubicBezTo>
                <a:cubicBezTo>
                  <a:pt x="41720" y="3187"/>
                  <a:pt x="42397" y="3591"/>
                  <a:pt x="42731" y="3150"/>
                </a:cubicBezTo>
                <a:cubicBezTo>
                  <a:pt x="42747" y="2929"/>
                  <a:pt x="42741" y="2699"/>
                  <a:pt x="42999" y="2602"/>
                </a:cubicBezTo>
                <a:cubicBezTo>
                  <a:pt x="43010" y="2381"/>
                  <a:pt x="43010" y="2156"/>
                  <a:pt x="43273" y="2064"/>
                </a:cubicBezTo>
                <a:cubicBezTo>
                  <a:pt x="43349" y="1962"/>
                  <a:pt x="43402" y="1823"/>
                  <a:pt x="43498" y="1791"/>
                </a:cubicBezTo>
                <a:cubicBezTo>
                  <a:pt x="44246" y="1521"/>
                  <a:pt x="44187" y="894"/>
                  <a:pt x="44031" y="361"/>
                </a:cubicBezTo>
                <a:cubicBezTo>
                  <a:pt x="43993" y="222"/>
                  <a:pt x="43939" y="135"/>
                  <a:pt x="43875" y="83"/>
                </a:cubicBezTo>
                <a:cubicBezTo>
                  <a:pt x="43806" y="23"/>
                  <a:pt x="43726" y="1"/>
                  <a:pt x="43640"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99;p28">
            <a:extLst>
              <a:ext uri="{FF2B5EF4-FFF2-40B4-BE49-F238E27FC236}">
                <a16:creationId xmlns:a16="http://schemas.microsoft.com/office/drawing/2014/main" id="{B9CF7994-F420-B562-66DC-D69BA4F57D66}"/>
              </a:ext>
            </a:extLst>
          </p:cNvPr>
          <p:cNvSpPr/>
          <p:nvPr/>
        </p:nvSpPr>
        <p:spPr>
          <a:xfrm>
            <a:off x="4095524" y="2342608"/>
            <a:ext cx="1115287" cy="914658"/>
          </a:xfrm>
          <a:custGeom>
            <a:avLst/>
            <a:gdLst/>
            <a:ahLst/>
            <a:cxnLst/>
            <a:rect l="l" t="t" r="r" b="b"/>
            <a:pathLst>
              <a:path w="38090" h="31238" extrusionOk="0">
                <a:moveTo>
                  <a:pt x="4618" y="1"/>
                </a:moveTo>
                <a:cubicBezTo>
                  <a:pt x="4004" y="1"/>
                  <a:pt x="3742" y="329"/>
                  <a:pt x="3675" y="986"/>
                </a:cubicBezTo>
                <a:cubicBezTo>
                  <a:pt x="3606" y="1658"/>
                  <a:pt x="3655" y="2357"/>
                  <a:pt x="3283" y="2952"/>
                </a:cubicBezTo>
                <a:cubicBezTo>
                  <a:pt x="3256" y="2920"/>
                  <a:pt x="3236" y="2883"/>
                  <a:pt x="3208" y="2845"/>
                </a:cubicBezTo>
                <a:cubicBezTo>
                  <a:pt x="3181" y="3017"/>
                  <a:pt x="3159" y="3195"/>
                  <a:pt x="3132" y="3366"/>
                </a:cubicBezTo>
                <a:cubicBezTo>
                  <a:pt x="3176" y="3614"/>
                  <a:pt x="3241" y="3860"/>
                  <a:pt x="3208" y="4092"/>
                </a:cubicBezTo>
                <a:cubicBezTo>
                  <a:pt x="2526" y="9131"/>
                  <a:pt x="1801" y="14164"/>
                  <a:pt x="1146" y="19209"/>
                </a:cubicBezTo>
                <a:cubicBezTo>
                  <a:pt x="1076" y="19773"/>
                  <a:pt x="941" y="20170"/>
                  <a:pt x="657" y="20343"/>
                </a:cubicBezTo>
                <a:cubicBezTo>
                  <a:pt x="645" y="20385"/>
                  <a:pt x="640" y="20428"/>
                  <a:pt x="630" y="20466"/>
                </a:cubicBezTo>
                <a:cubicBezTo>
                  <a:pt x="839" y="20757"/>
                  <a:pt x="947" y="21062"/>
                  <a:pt x="984" y="21374"/>
                </a:cubicBezTo>
                <a:cubicBezTo>
                  <a:pt x="630" y="23013"/>
                  <a:pt x="238" y="24650"/>
                  <a:pt x="17" y="26316"/>
                </a:cubicBezTo>
                <a:cubicBezTo>
                  <a:pt x="12" y="26326"/>
                  <a:pt x="12" y="26343"/>
                  <a:pt x="6" y="26354"/>
                </a:cubicBezTo>
                <a:cubicBezTo>
                  <a:pt x="1" y="26601"/>
                  <a:pt x="77" y="26832"/>
                  <a:pt x="382" y="26978"/>
                </a:cubicBezTo>
                <a:cubicBezTo>
                  <a:pt x="640" y="27100"/>
                  <a:pt x="908" y="27181"/>
                  <a:pt x="1188" y="27224"/>
                </a:cubicBezTo>
                <a:cubicBezTo>
                  <a:pt x="1661" y="27293"/>
                  <a:pt x="2150" y="27300"/>
                  <a:pt x="2623" y="27385"/>
                </a:cubicBezTo>
                <a:cubicBezTo>
                  <a:pt x="2849" y="27429"/>
                  <a:pt x="3074" y="27477"/>
                  <a:pt x="3300" y="27526"/>
                </a:cubicBezTo>
                <a:cubicBezTo>
                  <a:pt x="5266" y="27836"/>
                  <a:pt x="7232" y="28153"/>
                  <a:pt x="9204" y="28454"/>
                </a:cubicBezTo>
                <a:cubicBezTo>
                  <a:pt x="9328" y="28476"/>
                  <a:pt x="9457" y="28493"/>
                  <a:pt x="9585" y="28508"/>
                </a:cubicBezTo>
                <a:cubicBezTo>
                  <a:pt x="9665" y="28572"/>
                  <a:pt x="9747" y="28642"/>
                  <a:pt x="9811" y="28728"/>
                </a:cubicBezTo>
                <a:cubicBezTo>
                  <a:pt x="9864" y="28674"/>
                  <a:pt x="9928" y="28621"/>
                  <a:pt x="9993" y="28578"/>
                </a:cubicBezTo>
                <a:cubicBezTo>
                  <a:pt x="10005" y="28572"/>
                  <a:pt x="10010" y="28567"/>
                  <a:pt x="10020" y="28562"/>
                </a:cubicBezTo>
                <a:cubicBezTo>
                  <a:pt x="10514" y="28621"/>
                  <a:pt x="11014" y="28669"/>
                  <a:pt x="11508" y="28723"/>
                </a:cubicBezTo>
                <a:cubicBezTo>
                  <a:pt x="11525" y="28723"/>
                  <a:pt x="11542" y="28723"/>
                  <a:pt x="11559" y="28723"/>
                </a:cubicBezTo>
                <a:cubicBezTo>
                  <a:pt x="12030" y="28723"/>
                  <a:pt x="12492" y="28791"/>
                  <a:pt x="12953" y="28868"/>
                </a:cubicBezTo>
                <a:cubicBezTo>
                  <a:pt x="15505" y="29158"/>
                  <a:pt x="18063" y="29448"/>
                  <a:pt x="20614" y="29738"/>
                </a:cubicBezTo>
                <a:lnTo>
                  <a:pt x="20957" y="29792"/>
                </a:lnTo>
                <a:cubicBezTo>
                  <a:pt x="22350" y="30023"/>
                  <a:pt x="23784" y="30259"/>
                  <a:pt x="25202" y="30367"/>
                </a:cubicBezTo>
                <a:cubicBezTo>
                  <a:pt x="25390" y="30383"/>
                  <a:pt x="25578" y="30388"/>
                  <a:pt x="25767" y="30399"/>
                </a:cubicBezTo>
                <a:lnTo>
                  <a:pt x="25767" y="30405"/>
                </a:lnTo>
                <a:cubicBezTo>
                  <a:pt x="26255" y="30459"/>
                  <a:pt x="26749" y="30512"/>
                  <a:pt x="27238" y="30571"/>
                </a:cubicBezTo>
                <a:cubicBezTo>
                  <a:pt x="27227" y="30549"/>
                  <a:pt x="27211" y="30534"/>
                  <a:pt x="27200" y="30512"/>
                </a:cubicBezTo>
                <a:lnTo>
                  <a:pt x="27200" y="30512"/>
                </a:lnTo>
                <a:cubicBezTo>
                  <a:pt x="28758" y="30668"/>
                  <a:pt x="30322" y="30791"/>
                  <a:pt x="31874" y="30985"/>
                </a:cubicBezTo>
                <a:cubicBezTo>
                  <a:pt x="32900" y="31065"/>
                  <a:pt x="33927" y="31151"/>
                  <a:pt x="34953" y="31232"/>
                </a:cubicBezTo>
                <a:cubicBezTo>
                  <a:pt x="35017" y="31216"/>
                  <a:pt x="35075" y="31188"/>
                  <a:pt x="35130" y="31161"/>
                </a:cubicBezTo>
                <a:cubicBezTo>
                  <a:pt x="35372" y="31188"/>
                  <a:pt x="35608" y="31210"/>
                  <a:pt x="35849" y="31237"/>
                </a:cubicBezTo>
                <a:cubicBezTo>
                  <a:pt x="35898" y="31168"/>
                  <a:pt x="35941" y="31097"/>
                  <a:pt x="35978" y="31017"/>
                </a:cubicBezTo>
                <a:cubicBezTo>
                  <a:pt x="35968" y="30904"/>
                  <a:pt x="35963" y="30775"/>
                  <a:pt x="35978" y="30613"/>
                </a:cubicBezTo>
                <a:cubicBezTo>
                  <a:pt x="36333" y="26720"/>
                  <a:pt x="36667" y="22819"/>
                  <a:pt x="36919" y="18919"/>
                </a:cubicBezTo>
                <a:cubicBezTo>
                  <a:pt x="36951" y="18462"/>
                  <a:pt x="37048" y="18204"/>
                  <a:pt x="37230" y="18064"/>
                </a:cubicBezTo>
                <a:cubicBezTo>
                  <a:pt x="37242" y="17908"/>
                  <a:pt x="37252" y="17747"/>
                  <a:pt x="37262" y="17591"/>
                </a:cubicBezTo>
                <a:cubicBezTo>
                  <a:pt x="37267" y="17559"/>
                  <a:pt x="37267" y="17522"/>
                  <a:pt x="37274" y="17484"/>
                </a:cubicBezTo>
                <a:cubicBezTo>
                  <a:pt x="37069" y="17323"/>
                  <a:pt x="37037" y="17023"/>
                  <a:pt x="37080" y="16522"/>
                </a:cubicBezTo>
                <a:cubicBezTo>
                  <a:pt x="37450" y="12627"/>
                  <a:pt x="37719" y="8722"/>
                  <a:pt x="38047" y="4822"/>
                </a:cubicBezTo>
                <a:cubicBezTo>
                  <a:pt x="38058" y="4666"/>
                  <a:pt x="38073" y="4511"/>
                  <a:pt x="38090" y="4355"/>
                </a:cubicBezTo>
                <a:cubicBezTo>
                  <a:pt x="37983" y="4113"/>
                  <a:pt x="37815" y="3946"/>
                  <a:pt x="37601" y="3834"/>
                </a:cubicBezTo>
                <a:cubicBezTo>
                  <a:pt x="37569" y="3817"/>
                  <a:pt x="37542" y="3807"/>
                  <a:pt x="37510" y="3790"/>
                </a:cubicBezTo>
                <a:cubicBezTo>
                  <a:pt x="37424" y="3823"/>
                  <a:pt x="37321" y="3836"/>
                  <a:pt x="37201" y="3836"/>
                </a:cubicBezTo>
                <a:cubicBezTo>
                  <a:pt x="37101" y="3836"/>
                  <a:pt x="36989" y="3827"/>
                  <a:pt x="36865" y="3812"/>
                </a:cubicBezTo>
                <a:cubicBezTo>
                  <a:pt x="34356" y="3490"/>
                  <a:pt x="31837" y="3242"/>
                  <a:pt x="29328" y="2947"/>
                </a:cubicBezTo>
                <a:cubicBezTo>
                  <a:pt x="25186" y="2464"/>
                  <a:pt x="21049" y="1958"/>
                  <a:pt x="16913" y="1464"/>
                </a:cubicBezTo>
                <a:cubicBezTo>
                  <a:pt x="12905" y="986"/>
                  <a:pt x="8897" y="525"/>
                  <a:pt x="4890" y="19"/>
                </a:cubicBezTo>
                <a:cubicBezTo>
                  <a:pt x="4792" y="7"/>
                  <a:pt x="4702" y="1"/>
                  <a:pt x="4618"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400;p28">
            <a:extLst>
              <a:ext uri="{FF2B5EF4-FFF2-40B4-BE49-F238E27FC236}">
                <a16:creationId xmlns:a16="http://schemas.microsoft.com/office/drawing/2014/main" id="{D46F69B5-CB4D-F274-260A-6BA92263F151}"/>
              </a:ext>
            </a:extLst>
          </p:cNvPr>
          <p:cNvSpPr/>
          <p:nvPr/>
        </p:nvSpPr>
        <p:spPr>
          <a:xfrm>
            <a:off x="4086418" y="3122430"/>
            <a:ext cx="35576" cy="24420"/>
          </a:xfrm>
          <a:custGeom>
            <a:avLst/>
            <a:gdLst/>
            <a:ahLst/>
            <a:cxnLst/>
            <a:rect l="l" t="t" r="r" b="b"/>
            <a:pathLst>
              <a:path w="1215" h="834" extrusionOk="0">
                <a:moveTo>
                  <a:pt x="70" y="0"/>
                </a:moveTo>
                <a:cubicBezTo>
                  <a:pt x="43" y="22"/>
                  <a:pt x="22" y="43"/>
                  <a:pt x="1" y="70"/>
                </a:cubicBezTo>
                <a:cubicBezTo>
                  <a:pt x="33" y="129"/>
                  <a:pt x="70" y="183"/>
                  <a:pt x="108" y="236"/>
                </a:cubicBezTo>
                <a:cubicBezTo>
                  <a:pt x="118" y="253"/>
                  <a:pt x="130" y="268"/>
                  <a:pt x="145" y="280"/>
                </a:cubicBezTo>
                <a:cubicBezTo>
                  <a:pt x="172" y="317"/>
                  <a:pt x="199" y="350"/>
                  <a:pt x="227" y="382"/>
                </a:cubicBezTo>
                <a:cubicBezTo>
                  <a:pt x="242" y="392"/>
                  <a:pt x="252" y="409"/>
                  <a:pt x="269" y="425"/>
                </a:cubicBezTo>
                <a:cubicBezTo>
                  <a:pt x="301" y="452"/>
                  <a:pt x="334" y="479"/>
                  <a:pt x="366" y="506"/>
                </a:cubicBezTo>
                <a:cubicBezTo>
                  <a:pt x="376" y="516"/>
                  <a:pt x="388" y="526"/>
                  <a:pt x="398" y="532"/>
                </a:cubicBezTo>
                <a:cubicBezTo>
                  <a:pt x="446" y="570"/>
                  <a:pt x="490" y="596"/>
                  <a:pt x="537" y="623"/>
                </a:cubicBezTo>
                <a:cubicBezTo>
                  <a:pt x="542" y="628"/>
                  <a:pt x="549" y="628"/>
                  <a:pt x="549" y="635"/>
                </a:cubicBezTo>
                <a:cubicBezTo>
                  <a:pt x="591" y="655"/>
                  <a:pt x="639" y="677"/>
                  <a:pt x="683" y="699"/>
                </a:cubicBezTo>
                <a:cubicBezTo>
                  <a:pt x="698" y="704"/>
                  <a:pt x="715" y="709"/>
                  <a:pt x="725" y="715"/>
                </a:cubicBezTo>
                <a:cubicBezTo>
                  <a:pt x="763" y="731"/>
                  <a:pt x="807" y="742"/>
                  <a:pt x="844" y="752"/>
                </a:cubicBezTo>
                <a:cubicBezTo>
                  <a:pt x="854" y="757"/>
                  <a:pt x="871" y="764"/>
                  <a:pt x="881" y="769"/>
                </a:cubicBezTo>
                <a:cubicBezTo>
                  <a:pt x="929" y="779"/>
                  <a:pt x="978" y="789"/>
                  <a:pt x="1026" y="801"/>
                </a:cubicBezTo>
                <a:cubicBezTo>
                  <a:pt x="1032" y="801"/>
                  <a:pt x="1037" y="806"/>
                  <a:pt x="1043" y="806"/>
                </a:cubicBezTo>
                <a:cubicBezTo>
                  <a:pt x="1102" y="816"/>
                  <a:pt x="1155" y="828"/>
                  <a:pt x="1214" y="833"/>
                </a:cubicBezTo>
                <a:cubicBezTo>
                  <a:pt x="887" y="757"/>
                  <a:pt x="468" y="650"/>
                  <a:pt x="247" y="365"/>
                </a:cubicBezTo>
                <a:cubicBezTo>
                  <a:pt x="150" y="241"/>
                  <a:pt x="98" y="119"/>
                  <a:pt x="70"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401;p28">
            <a:extLst>
              <a:ext uri="{FF2B5EF4-FFF2-40B4-BE49-F238E27FC236}">
                <a16:creationId xmlns:a16="http://schemas.microsoft.com/office/drawing/2014/main" id="{7D09A95A-7F5F-181F-5941-C6EF62A0966C}"/>
              </a:ext>
            </a:extLst>
          </p:cNvPr>
          <p:cNvSpPr/>
          <p:nvPr/>
        </p:nvSpPr>
        <p:spPr>
          <a:xfrm>
            <a:off x="7614020" y="3075377"/>
            <a:ext cx="472408" cy="823011"/>
          </a:xfrm>
          <a:custGeom>
            <a:avLst/>
            <a:gdLst/>
            <a:ahLst/>
            <a:cxnLst/>
            <a:rect l="l" t="t" r="r" b="b"/>
            <a:pathLst>
              <a:path w="16134" h="28108" extrusionOk="0">
                <a:moveTo>
                  <a:pt x="14108" y="1"/>
                </a:moveTo>
                <a:cubicBezTo>
                  <a:pt x="14076" y="1"/>
                  <a:pt x="7344" y="1"/>
                  <a:pt x="4384" y="866"/>
                </a:cubicBezTo>
                <a:cubicBezTo>
                  <a:pt x="4266" y="834"/>
                  <a:pt x="4163" y="764"/>
                  <a:pt x="4088" y="662"/>
                </a:cubicBezTo>
                <a:cubicBezTo>
                  <a:pt x="4041" y="591"/>
                  <a:pt x="4009" y="511"/>
                  <a:pt x="3992" y="425"/>
                </a:cubicBezTo>
                <a:cubicBezTo>
                  <a:pt x="3315" y="640"/>
                  <a:pt x="2643" y="920"/>
                  <a:pt x="1988" y="1285"/>
                </a:cubicBezTo>
                <a:cubicBezTo>
                  <a:pt x="1859" y="1355"/>
                  <a:pt x="1708" y="1404"/>
                  <a:pt x="1612" y="1404"/>
                </a:cubicBezTo>
                <a:lnTo>
                  <a:pt x="1579" y="1404"/>
                </a:lnTo>
                <a:cubicBezTo>
                  <a:pt x="1430" y="1377"/>
                  <a:pt x="1295" y="1360"/>
                  <a:pt x="1166" y="1360"/>
                </a:cubicBezTo>
                <a:cubicBezTo>
                  <a:pt x="897" y="1360"/>
                  <a:pt x="672" y="1424"/>
                  <a:pt x="495" y="1548"/>
                </a:cubicBezTo>
                <a:cubicBezTo>
                  <a:pt x="553" y="1741"/>
                  <a:pt x="607" y="1940"/>
                  <a:pt x="661" y="2145"/>
                </a:cubicBezTo>
                <a:cubicBezTo>
                  <a:pt x="560" y="2349"/>
                  <a:pt x="585" y="2661"/>
                  <a:pt x="612" y="3004"/>
                </a:cubicBezTo>
                <a:cubicBezTo>
                  <a:pt x="919" y="6856"/>
                  <a:pt x="1101" y="10724"/>
                  <a:pt x="1527" y="14560"/>
                </a:cubicBezTo>
                <a:cubicBezTo>
                  <a:pt x="1730" y="16413"/>
                  <a:pt x="1574" y="18255"/>
                  <a:pt x="1730" y="20092"/>
                </a:cubicBezTo>
                <a:cubicBezTo>
                  <a:pt x="2107" y="20769"/>
                  <a:pt x="2461" y="21446"/>
                  <a:pt x="2154" y="22199"/>
                </a:cubicBezTo>
                <a:lnTo>
                  <a:pt x="2154" y="22226"/>
                </a:lnTo>
                <a:cubicBezTo>
                  <a:pt x="2042" y="23005"/>
                  <a:pt x="1585" y="23928"/>
                  <a:pt x="1145" y="24573"/>
                </a:cubicBezTo>
                <a:cubicBezTo>
                  <a:pt x="823" y="25041"/>
                  <a:pt x="527" y="25217"/>
                  <a:pt x="231" y="25701"/>
                </a:cubicBezTo>
                <a:cubicBezTo>
                  <a:pt x="248" y="26335"/>
                  <a:pt x="0" y="27260"/>
                  <a:pt x="178" y="27877"/>
                </a:cubicBezTo>
                <a:cubicBezTo>
                  <a:pt x="181" y="27891"/>
                  <a:pt x="203" y="27897"/>
                  <a:pt x="240" y="27897"/>
                </a:cubicBezTo>
                <a:cubicBezTo>
                  <a:pt x="497" y="27897"/>
                  <a:pt x="1502" y="27617"/>
                  <a:pt x="2542" y="27617"/>
                </a:cubicBezTo>
                <a:cubicBezTo>
                  <a:pt x="3205" y="27617"/>
                  <a:pt x="3882" y="27730"/>
                  <a:pt x="4389" y="28103"/>
                </a:cubicBezTo>
                <a:cubicBezTo>
                  <a:pt x="4424" y="28106"/>
                  <a:pt x="4457" y="28108"/>
                  <a:pt x="4489" y="28108"/>
                </a:cubicBezTo>
                <a:cubicBezTo>
                  <a:pt x="5113" y="28108"/>
                  <a:pt x="4955" y="27469"/>
                  <a:pt x="5190" y="27141"/>
                </a:cubicBezTo>
                <a:cubicBezTo>
                  <a:pt x="5424" y="26817"/>
                  <a:pt x="5682" y="26513"/>
                  <a:pt x="5944" y="26513"/>
                </a:cubicBezTo>
                <a:cubicBezTo>
                  <a:pt x="6139" y="26513"/>
                  <a:pt x="6336" y="26680"/>
                  <a:pt x="6528" y="27131"/>
                </a:cubicBezTo>
                <a:cubicBezTo>
                  <a:pt x="6765" y="27257"/>
                  <a:pt x="6959" y="27310"/>
                  <a:pt x="7120" y="27310"/>
                </a:cubicBezTo>
                <a:cubicBezTo>
                  <a:pt x="7703" y="27310"/>
                  <a:pt x="7865" y="26617"/>
                  <a:pt x="8096" y="26142"/>
                </a:cubicBezTo>
                <a:cubicBezTo>
                  <a:pt x="8281" y="25767"/>
                  <a:pt x="8426" y="25516"/>
                  <a:pt x="8645" y="25516"/>
                </a:cubicBezTo>
                <a:cubicBezTo>
                  <a:pt x="8788" y="25516"/>
                  <a:pt x="8964" y="25625"/>
                  <a:pt x="9203" y="25879"/>
                </a:cubicBezTo>
                <a:cubicBezTo>
                  <a:pt x="9486" y="26177"/>
                  <a:pt x="9776" y="26306"/>
                  <a:pt x="10040" y="26306"/>
                </a:cubicBezTo>
                <a:cubicBezTo>
                  <a:pt x="10453" y="26306"/>
                  <a:pt x="10804" y="25992"/>
                  <a:pt x="10971" y="25514"/>
                </a:cubicBezTo>
                <a:cubicBezTo>
                  <a:pt x="11383" y="24326"/>
                  <a:pt x="12303" y="23568"/>
                  <a:pt x="12980" y="22607"/>
                </a:cubicBezTo>
                <a:cubicBezTo>
                  <a:pt x="13178" y="22323"/>
                  <a:pt x="13501" y="22113"/>
                  <a:pt x="13474" y="21710"/>
                </a:cubicBezTo>
                <a:cubicBezTo>
                  <a:pt x="13463" y="21592"/>
                  <a:pt x="13468" y="21490"/>
                  <a:pt x="13479" y="21404"/>
                </a:cubicBezTo>
                <a:cubicBezTo>
                  <a:pt x="13506" y="21232"/>
                  <a:pt x="13565" y="21119"/>
                  <a:pt x="13657" y="21044"/>
                </a:cubicBezTo>
                <a:cubicBezTo>
                  <a:pt x="13667" y="21034"/>
                  <a:pt x="13684" y="21027"/>
                  <a:pt x="13699" y="21017"/>
                </a:cubicBezTo>
                <a:cubicBezTo>
                  <a:pt x="13704" y="21012"/>
                  <a:pt x="13716" y="21006"/>
                  <a:pt x="13726" y="21001"/>
                </a:cubicBezTo>
                <a:cubicBezTo>
                  <a:pt x="13823" y="20950"/>
                  <a:pt x="13942" y="20933"/>
                  <a:pt x="14072" y="20933"/>
                </a:cubicBezTo>
                <a:cubicBezTo>
                  <a:pt x="14244" y="20933"/>
                  <a:pt x="14435" y="20963"/>
                  <a:pt x="14618" y="20985"/>
                </a:cubicBezTo>
                <a:cubicBezTo>
                  <a:pt x="14863" y="20777"/>
                  <a:pt x="15104" y="20563"/>
                  <a:pt x="15350" y="20354"/>
                </a:cubicBezTo>
                <a:lnTo>
                  <a:pt x="15350" y="20354"/>
                </a:lnTo>
                <a:cubicBezTo>
                  <a:pt x="15346" y="20363"/>
                  <a:pt x="15342" y="20373"/>
                  <a:pt x="15338" y="20382"/>
                </a:cubicBezTo>
                <a:cubicBezTo>
                  <a:pt x="15338" y="20382"/>
                  <a:pt x="15343" y="20377"/>
                  <a:pt x="15348" y="20367"/>
                </a:cubicBezTo>
                <a:lnTo>
                  <a:pt x="15355" y="20350"/>
                </a:lnTo>
                <a:lnTo>
                  <a:pt x="15355" y="20350"/>
                </a:lnTo>
                <a:cubicBezTo>
                  <a:pt x="15353" y="20351"/>
                  <a:pt x="15352" y="20353"/>
                  <a:pt x="15350" y="20354"/>
                </a:cubicBezTo>
                <a:lnTo>
                  <a:pt x="15350" y="20354"/>
                </a:lnTo>
                <a:cubicBezTo>
                  <a:pt x="15461" y="20113"/>
                  <a:pt x="15638" y="20063"/>
                  <a:pt x="15835" y="20063"/>
                </a:cubicBezTo>
                <a:cubicBezTo>
                  <a:pt x="15932" y="20063"/>
                  <a:pt x="16033" y="20075"/>
                  <a:pt x="16133" y="20082"/>
                </a:cubicBezTo>
                <a:cubicBezTo>
                  <a:pt x="16052" y="19427"/>
                  <a:pt x="15967" y="18771"/>
                  <a:pt x="15886" y="18116"/>
                </a:cubicBezTo>
                <a:cubicBezTo>
                  <a:pt x="15886" y="18111"/>
                  <a:pt x="15886" y="18111"/>
                  <a:pt x="15891" y="18111"/>
                </a:cubicBezTo>
                <a:cubicBezTo>
                  <a:pt x="15923" y="18046"/>
                  <a:pt x="15896" y="17842"/>
                  <a:pt x="15843" y="17788"/>
                </a:cubicBezTo>
                <a:cubicBezTo>
                  <a:pt x="15821" y="17622"/>
                  <a:pt x="15806" y="17456"/>
                  <a:pt x="15784" y="17283"/>
                </a:cubicBezTo>
                <a:cubicBezTo>
                  <a:pt x="15392" y="16053"/>
                  <a:pt x="15193" y="14860"/>
                  <a:pt x="15214" y="13534"/>
                </a:cubicBezTo>
                <a:cubicBezTo>
                  <a:pt x="15219" y="13008"/>
                  <a:pt x="15231" y="12480"/>
                  <a:pt x="15231" y="11954"/>
                </a:cubicBezTo>
                <a:cubicBezTo>
                  <a:pt x="15010" y="10003"/>
                  <a:pt x="14790" y="8059"/>
                  <a:pt x="14569" y="6115"/>
                </a:cubicBezTo>
                <a:cubicBezTo>
                  <a:pt x="14634" y="6103"/>
                  <a:pt x="14704" y="6098"/>
                  <a:pt x="14768" y="6088"/>
                </a:cubicBezTo>
                <a:cubicBezTo>
                  <a:pt x="14720" y="5523"/>
                  <a:pt x="14678" y="4954"/>
                  <a:pt x="14634" y="4385"/>
                </a:cubicBezTo>
                <a:cubicBezTo>
                  <a:pt x="14581" y="3611"/>
                  <a:pt x="14457" y="2842"/>
                  <a:pt x="14349" y="2074"/>
                </a:cubicBezTo>
                <a:cubicBezTo>
                  <a:pt x="14323" y="2096"/>
                  <a:pt x="14301" y="2123"/>
                  <a:pt x="14274" y="2155"/>
                </a:cubicBezTo>
                <a:cubicBezTo>
                  <a:pt x="13994" y="1484"/>
                  <a:pt x="14043" y="839"/>
                  <a:pt x="14016" y="205"/>
                </a:cubicBezTo>
                <a:cubicBezTo>
                  <a:pt x="14043" y="130"/>
                  <a:pt x="14070" y="60"/>
                  <a:pt x="14108"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402;p28">
            <a:extLst>
              <a:ext uri="{FF2B5EF4-FFF2-40B4-BE49-F238E27FC236}">
                <a16:creationId xmlns:a16="http://schemas.microsoft.com/office/drawing/2014/main" id="{AC496A56-0A05-39F7-46B1-2EF14D3CAA73}"/>
              </a:ext>
            </a:extLst>
          </p:cNvPr>
          <p:cNvSpPr/>
          <p:nvPr/>
        </p:nvSpPr>
        <p:spPr>
          <a:xfrm>
            <a:off x="6394174" y="3381825"/>
            <a:ext cx="1063343" cy="921949"/>
          </a:xfrm>
          <a:custGeom>
            <a:avLst/>
            <a:gdLst/>
            <a:ahLst/>
            <a:cxnLst/>
            <a:rect l="l" t="t" r="r" b="b"/>
            <a:pathLst>
              <a:path w="36316" h="31487" extrusionOk="0">
                <a:moveTo>
                  <a:pt x="19715" y="1"/>
                </a:moveTo>
                <a:cubicBezTo>
                  <a:pt x="19612" y="1"/>
                  <a:pt x="19506" y="4"/>
                  <a:pt x="19399" y="11"/>
                </a:cubicBezTo>
                <a:cubicBezTo>
                  <a:pt x="18980" y="38"/>
                  <a:pt x="18561" y="48"/>
                  <a:pt x="18142" y="53"/>
                </a:cubicBezTo>
                <a:cubicBezTo>
                  <a:pt x="17723" y="60"/>
                  <a:pt x="17304" y="60"/>
                  <a:pt x="16885" y="70"/>
                </a:cubicBezTo>
                <a:cubicBezTo>
                  <a:pt x="13710" y="414"/>
                  <a:pt x="10519" y="397"/>
                  <a:pt x="7333" y="548"/>
                </a:cubicBezTo>
                <a:cubicBezTo>
                  <a:pt x="5292" y="645"/>
                  <a:pt x="3251" y="720"/>
                  <a:pt x="1208" y="806"/>
                </a:cubicBezTo>
                <a:cubicBezTo>
                  <a:pt x="1199" y="806"/>
                  <a:pt x="1189" y="807"/>
                  <a:pt x="1179" y="807"/>
                </a:cubicBezTo>
                <a:cubicBezTo>
                  <a:pt x="1024" y="807"/>
                  <a:pt x="832" y="768"/>
                  <a:pt x="668" y="768"/>
                </a:cubicBezTo>
                <a:cubicBezTo>
                  <a:pt x="515" y="768"/>
                  <a:pt x="386" y="802"/>
                  <a:pt x="333" y="930"/>
                </a:cubicBezTo>
                <a:lnTo>
                  <a:pt x="60" y="1064"/>
                </a:lnTo>
                <a:cubicBezTo>
                  <a:pt x="38" y="1069"/>
                  <a:pt x="21" y="1069"/>
                  <a:pt x="0" y="1074"/>
                </a:cubicBezTo>
                <a:cubicBezTo>
                  <a:pt x="43" y="1139"/>
                  <a:pt x="97" y="1198"/>
                  <a:pt x="167" y="1246"/>
                </a:cubicBezTo>
                <a:cubicBezTo>
                  <a:pt x="204" y="1327"/>
                  <a:pt x="241" y="1402"/>
                  <a:pt x="279" y="1478"/>
                </a:cubicBezTo>
                <a:cubicBezTo>
                  <a:pt x="323" y="1553"/>
                  <a:pt x="360" y="1627"/>
                  <a:pt x="403" y="1697"/>
                </a:cubicBezTo>
                <a:cubicBezTo>
                  <a:pt x="913" y="2847"/>
                  <a:pt x="913" y="4174"/>
                  <a:pt x="2235" y="5029"/>
                </a:cubicBezTo>
                <a:cubicBezTo>
                  <a:pt x="2369" y="5076"/>
                  <a:pt x="2482" y="5136"/>
                  <a:pt x="2579" y="5210"/>
                </a:cubicBezTo>
                <a:cubicBezTo>
                  <a:pt x="2676" y="5292"/>
                  <a:pt x="2761" y="5378"/>
                  <a:pt x="2832" y="5480"/>
                </a:cubicBezTo>
                <a:cubicBezTo>
                  <a:pt x="3196" y="6157"/>
                  <a:pt x="3385" y="7161"/>
                  <a:pt x="3750" y="8111"/>
                </a:cubicBezTo>
                <a:cubicBezTo>
                  <a:pt x="3792" y="8230"/>
                  <a:pt x="3841" y="8349"/>
                  <a:pt x="3895" y="8466"/>
                </a:cubicBezTo>
                <a:cubicBezTo>
                  <a:pt x="4233" y="9487"/>
                  <a:pt x="5560" y="10154"/>
                  <a:pt x="6023" y="11969"/>
                </a:cubicBezTo>
                <a:lnTo>
                  <a:pt x="6023" y="12393"/>
                </a:lnTo>
                <a:cubicBezTo>
                  <a:pt x="6006" y="16417"/>
                  <a:pt x="5996" y="20441"/>
                  <a:pt x="6033" y="24465"/>
                </a:cubicBezTo>
                <a:cubicBezTo>
                  <a:pt x="6033" y="24916"/>
                  <a:pt x="5941" y="25152"/>
                  <a:pt x="5738" y="25266"/>
                </a:cubicBezTo>
                <a:lnTo>
                  <a:pt x="5738" y="25733"/>
                </a:lnTo>
                <a:cubicBezTo>
                  <a:pt x="5969" y="25851"/>
                  <a:pt x="6048" y="26087"/>
                  <a:pt x="6028" y="26528"/>
                </a:cubicBezTo>
                <a:cubicBezTo>
                  <a:pt x="5990" y="27232"/>
                  <a:pt x="5996" y="27935"/>
                  <a:pt x="6033" y="28634"/>
                </a:cubicBezTo>
                <a:cubicBezTo>
                  <a:pt x="6055" y="28655"/>
                  <a:pt x="6070" y="28683"/>
                  <a:pt x="6097" y="28703"/>
                </a:cubicBezTo>
                <a:cubicBezTo>
                  <a:pt x="6194" y="28805"/>
                  <a:pt x="6313" y="28876"/>
                  <a:pt x="6430" y="28929"/>
                </a:cubicBezTo>
                <a:cubicBezTo>
                  <a:pt x="6420" y="28817"/>
                  <a:pt x="6409" y="28703"/>
                  <a:pt x="6403" y="28586"/>
                </a:cubicBezTo>
                <a:cubicBezTo>
                  <a:pt x="8064" y="28586"/>
                  <a:pt x="9701" y="28615"/>
                  <a:pt x="11328" y="28615"/>
                </a:cubicBezTo>
                <a:cubicBezTo>
                  <a:pt x="12417" y="28615"/>
                  <a:pt x="13502" y="28602"/>
                  <a:pt x="14585" y="28559"/>
                </a:cubicBezTo>
                <a:cubicBezTo>
                  <a:pt x="15257" y="28532"/>
                  <a:pt x="15929" y="28528"/>
                  <a:pt x="16601" y="28528"/>
                </a:cubicBezTo>
                <a:cubicBezTo>
                  <a:pt x="16981" y="28528"/>
                  <a:pt x="17362" y="28529"/>
                  <a:pt x="17744" y="28529"/>
                </a:cubicBezTo>
                <a:cubicBezTo>
                  <a:pt x="18895" y="28529"/>
                  <a:pt x="20048" y="28515"/>
                  <a:pt x="21205" y="28403"/>
                </a:cubicBezTo>
                <a:cubicBezTo>
                  <a:pt x="24202" y="28108"/>
                  <a:pt x="27237" y="28160"/>
                  <a:pt x="30256" y="28080"/>
                </a:cubicBezTo>
                <a:cubicBezTo>
                  <a:pt x="30444" y="28080"/>
                  <a:pt x="30637" y="28236"/>
                  <a:pt x="30831" y="28333"/>
                </a:cubicBezTo>
                <a:cubicBezTo>
                  <a:pt x="30944" y="28762"/>
                  <a:pt x="31212" y="29166"/>
                  <a:pt x="31094" y="29643"/>
                </a:cubicBezTo>
                <a:cubicBezTo>
                  <a:pt x="30751" y="29826"/>
                  <a:pt x="30374" y="29982"/>
                  <a:pt x="30294" y="30433"/>
                </a:cubicBezTo>
                <a:cubicBezTo>
                  <a:pt x="30244" y="30425"/>
                  <a:pt x="30196" y="30419"/>
                  <a:pt x="30154" y="30419"/>
                </a:cubicBezTo>
                <a:cubicBezTo>
                  <a:pt x="30013" y="30419"/>
                  <a:pt x="29935" y="30481"/>
                  <a:pt x="30009" y="30696"/>
                </a:cubicBezTo>
                <a:cubicBezTo>
                  <a:pt x="29944" y="30680"/>
                  <a:pt x="29887" y="30672"/>
                  <a:pt x="29837" y="30672"/>
                </a:cubicBezTo>
                <a:cubicBezTo>
                  <a:pt x="29669" y="30672"/>
                  <a:pt x="29590" y="30764"/>
                  <a:pt x="29553" y="30900"/>
                </a:cubicBezTo>
                <a:cubicBezTo>
                  <a:pt x="29585" y="30981"/>
                  <a:pt x="29638" y="31061"/>
                  <a:pt x="29708" y="31121"/>
                </a:cubicBezTo>
                <a:cubicBezTo>
                  <a:pt x="29891" y="31272"/>
                  <a:pt x="30101" y="31395"/>
                  <a:pt x="30320" y="31487"/>
                </a:cubicBezTo>
                <a:cubicBezTo>
                  <a:pt x="30965" y="31443"/>
                  <a:pt x="31609" y="31411"/>
                  <a:pt x="32244" y="31299"/>
                </a:cubicBezTo>
                <a:cubicBezTo>
                  <a:pt x="32388" y="31272"/>
                  <a:pt x="32520" y="31257"/>
                  <a:pt x="32637" y="31257"/>
                </a:cubicBezTo>
                <a:cubicBezTo>
                  <a:pt x="32739" y="31257"/>
                  <a:pt x="32830" y="31268"/>
                  <a:pt x="32910" y="31293"/>
                </a:cubicBezTo>
                <a:cubicBezTo>
                  <a:pt x="32953" y="31266"/>
                  <a:pt x="32995" y="31244"/>
                  <a:pt x="33034" y="31217"/>
                </a:cubicBezTo>
                <a:cubicBezTo>
                  <a:pt x="33297" y="31051"/>
                  <a:pt x="33528" y="30836"/>
                  <a:pt x="33711" y="30578"/>
                </a:cubicBezTo>
                <a:cubicBezTo>
                  <a:pt x="33721" y="30520"/>
                  <a:pt x="33743" y="30455"/>
                  <a:pt x="33754" y="30396"/>
                </a:cubicBezTo>
                <a:cubicBezTo>
                  <a:pt x="33866" y="29799"/>
                  <a:pt x="33957" y="29198"/>
                  <a:pt x="34059" y="28596"/>
                </a:cubicBezTo>
                <a:cubicBezTo>
                  <a:pt x="34291" y="28494"/>
                  <a:pt x="34307" y="28279"/>
                  <a:pt x="34329" y="28064"/>
                </a:cubicBezTo>
                <a:cubicBezTo>
                  <a:pt x="34500" y="27994"/>
                  <a:pt x="34678" y="27935"/>
                  <a:pt x="34855" y="27882"/>
                </a:cubicBezTo>
                <a:cubicBezTo>
                  <a:pt x="34860" y="27806"/>
                  <a:pt x="34865" y="27731"/>
                  <a:pt x="34877" y="27667"/>
                </a:cubicBezTo>
                <a:cubicBezTo>
                  <a:pt x="34758" y="27543"/>
                  <a:pt x="34656" y="27366"/>
                  <a:pt x="34602" y="27103"/>
                </a:cubicBezTo>
                <a:cubicBezTo>
                  <a:pt x="34714" y="27022"/>
                  <a:pt x="34868" y="26974"/>
                  <a:pt x="35082" y="26974"/>
                </a:cubicBezTo>
                <a:cubicBezTo>
                  <a:pt x="35095" y="26974"/>
                  <a:pt x="35109" y="26974"/>
                  <a:pt x="35123" y="26974"/>
                </a:cubicBezTo>
                <a:lnTo>
                  <a:pt x="35102" y="26995"/>
                </a:lnTo>
                <a:cubicBezTo>
                  <a:pt x="36315" y="26442"/>
                  <a:pt x="36129" y="25330"/>
                  <a:pt x="36171" y="24309"/>
                </a:cubicBezTo>
                <a:cubicBezTo>
                  <a:pt x="36099" y="24248"/>
                  <a:pt x="36008" y="24228"/>
                  <a:pt x="35908" y="24228"/>
                </a:cubicBezTo>
                <a:cubicBezTo>
                  <a:pt x="35822" y="24228"/>
                  <a:pt x="35728" y="24243"/>
                  <a:pt x="35633" y="24260"/>
                </a:cubicBezTo>
                <a:cubicBezTo>
                  <a:pt x="35628" y="24240"/>
                  <a:pt x="35628" y="24223"/>
                  <a:pt x="35623" y="24202"/>
                </a:cubicBezTo>
                <a:cubicBezTo>
                  <a:pt x="35569" y="24223"/>
                  <a:pt x="35510" y="24234"/>
                  <a:pt x="35452" y="24234"/>
                </a:cubicBezTo>
                <a:cubicBezTo>
                  <a:pt x="35425" y="24234"/>
                  <a:pt x="35392" y="24228"/>
                  <a:pt x="35365" y="24228"/>
                </a:cubicBezTo>
                <a:cubicBezTo>
                  <a:pt x="35209" y="24202"/>
                  <a:pt x="35075" y="24158"/>
                  <a:pt x="34951" y="24099"/>
                </a:cubicBezTo>
                <a:cubicBezTo>
                  <a:pt x="34914" y="24035"/>
                  <a:pt x="34887" y="23955"/>
                  <a:pt x="34871" y="23841"/>
                </a:cubicBezTo>
                <a:cubicBezTo>
                  <a:pt x="34817" y="23815"/>
                  <a:pt x="34768" y="23777"/>
                  <a:pt x="34726" y="23739"/>
                </a:cubicBezTo>
                <a:cubicBezTo>
                  <a:pt x="34409" y="23665"/>
                  <a:pt x="34339" y="23390"/>
                  <a:pt x="34242" y="23015"/>
                </a:cubicBezTo>
                <a:cubicBezTo>
                  <a:pt x="34011" y="22358"/>
                  <a:pt x="34006" y="21483"/>
                  <a:pt x="33915" y="20726"/>
                </a:cubicBezTo>
                <a:cubicBezTo>
                  <a:pt x="33684" y="20334"/>
                  <a:pt x="33538" y="19920"/>
                  <a:pt x="33523" y="19464"/>
                </a:cubicBezTo>
                <a:cubicBezTo>
                  <a:pt x="33469" y="19388"/>
                  <a:pt x="33409" y="19318"/>
                  <a:pt x="33350" y="19259"/>
                </a:cubicBezTo>
                <a:cubicBezTo>
                  <a:pt x="33184" y="19259"/>
                  <a:pt x="33066" y="19167"/>
                  <a:pt x="32990" y="18986"/>
                </a:cubicBezTo>
                <a:cubicBezTo>
                  <a:pt x="32995" y="18986"/>
                  <a:pt x="33002" y="18980"/>
                  <a:pt x="33012" y="18980"/>
                </a:cubicBezTo>
                <a:cubicBezTo>
                  <a:pt x="32990" y="18964"/>
                  <a:pt x="32970" y="18953"/>
                  <a:pt x="32953" y="18942"/>
                </a:cubicBezTo>
                <a:lnTo>
                  <a:pt x="32953" y="18942"/>
                </a:lnTo>
                <a:cubicBezTo>
                  <a:pt x="32953" y="18948"/>
                  <a:pt x="32953" y="18958"/>
                  <a:pt x="32958" y="18964"/>
                </a:cubicBezTo>
                <a:cubicBezTo>
                  <a:pt x="32690" y="18921"/>
                  <a:pt x="32464" y="18813"/>
                  <a:pt x="32298" y="18614"/>
                </a:cubicBezTo>
                <a:cubicBezTo>
                  <a:pt x="31792" y="18405"/>
                  <a:pt x="31255" y="18239"/>
                  <a:pt x="30826" y="17959"/>
                </a:cubicBezTo>
                <a:lnTo>
                  <a:pt x="30826" y="17949"/>
                </a:lnTo>
                <a:cubicBezTo>
                  <a:pt x="30815" y="17917"/>
                  <a:pt x="30810" y="17905"/>
                  <a:pt x="30810" y="17905"/>
                </a:cubicBezTo>
                <a:cubicBezTo>
                  <a:pt x="30793" y="17890"/>
                  <a:pt x="30739" y="17873"/>
                  <a:pt x="30681" y="17857"/>
                </a:cubicBezTo>
                <a:cubicBezTo>
                  <a:pt x="30461" y="17685"/>
                  <a:pt x="30272" y="17481"/>
                  <a:pt x="30149" y="17201"/>
                </a:cubicBezTo>
                <a:cubicBezTo>
                  <a:pt x="29746" y="16256"/>
                  <a:pt x="30047" y="15123"/>
                  <a:pt x="30025" y="14129"/>
                </a:cubicBezTo>
                <a:cubicBezTo>
                  <a:pt x="30009" y="13452"/>
                  <a:pt x="29972" y="12705"/>
                  <a:pt x="29665" y="12093"/>
                </a:cubicBezTo>
                <a:cubicBezTo>
                  <a:pt x="29574" y="11899"/>
                  <a:pt x="29439" y="11706"/>
                  <a:pt x="29278" y="11540"/>
                </a:cubicBezTo>
                <a:cubicBezTo>
                  <a:pt x="28999" y="11431"/>
                  <a:pt x="28730" y="11314"/>
                  <a:pt x="28542" y="11083"/>
                </a:cubicBezTo>
                <a:cubicBezTo>
                  <a:pt x="28444" y="11059"/>
                  <a:pt x="28340" y="11044"/>
                  <a:pt x="28236" y="11044"/>
                </a:cubicBezTo>
                <a:cubicBezTo>
                  <a:pt x="28222" y="11044"/>
                  <a:pt x="28207" y="11044"/>
                  <a:pt x="28193" y="11045"/>
                </a:cubicBezTo>
                <a:cubicBezTo>
                  <a:pt x="28065" y="11134"/>
                  <a:pt x="27945" y="11257"/>
                  <a:pt x="27787" y="11257"/>
                </a:cubicBezTo>
                <a:cubicBezTo>
                  <a:pt x="27745" y="11257"/>
                  <a:pt x="27700" y="11248"/>
                  <a:pt x="27651" y="11228"/>
                </a:cubicBezTo>
                <a:cubicBezTo>
                  <a:pt x="27661" y="11206"/>
                  <a:pt x="27677" y="11190"/>
                  <a:pt x="27689" y="11168"/>
                </a:cubicBezTo>
                <a:lnTo>
                  <a:pt x="27689" y="11168"/>
                </a:lnTo>
                <a:cubicBezTo>
                  <a:pt x="27602" y="11201"/>
                  <a:pt x="27511" y="11223"/>
                  <a:pt x="27426" y="11238"/>
                </a:cubicBezTo>
                <a:cubicBezTo>
                  <a:pt x="27455" y="11241"/>
                  <a:pt x="27485" y="11243"/>
                  <a:pt x="27518" y="11243"/>
                </a:cubicBezTo>
                <a:cubicBezTo>
                  <a:pt x="27551" y="11243"/>
                  <a:pt x="27586" y="11241"/>
                  <a:pt x="27624" y="11238"/>
                </a:cubicBezTo>
                <a:lnTo>
                  <a:pt x="27624" y="11238"/>
                </a:lnTo>
                <a:cubicBezTo>
                  <a:pt x="27607" y="11302"/>
                  <a:pt x="27587" y="11362"/>
                  <a:pt x="27570" y="11416"/>
                </a:cubicBezTo>
                <a:cubicBezTo>
                  <a:pt x="27500" y="11426"/>
                  <a:pt x="27431" y="11431"/>
                  <a:pt x="27355" y="11431"/>
                </a:cubicBezTo>
                <a:cubicBezTo>
                  <a:pt x="27151" y="11431"/>
                  <a:pt x="26990" y="11373"/>
                  <a:pt x="26856" y="11287"/>
                </a:cubicBezTo>
                <a:cubicBezTo>
                  <a:pt x="26851" y="11277"/>
                  <a:pt x="26845" y="11260"/>
                  <a:pt x="26839" y="11250"/>
                </a:cubicBezTo>
                <a:cubicBezTo>
                  <a:pt x="26593" y="10637"/>
                  <a:pt x="26297" y="10030"/>
                  <a:pt x="26147" y="9380"/>
                </a:cubicBezTo>
                <a:cubicBezTo>
                  <a:pt x="26098" y="9256"/>
                  <a:pt x="26040" y="9133"/>
                  <a:pt x="25963" y="9014"/>
                </a:cubicBezTo>
                <a:cubicBezTo>
                  <a:pt x="25733" y="8627"/>
                  <a:pt x="25432" y="8305"/>
                  <a:pt x="25105" y="7999"/>
                </a:cubicBezTo>
                <a:cubicBezTo>
                  <a:pt x="24932" y="7962"/>
                  <a:pt x="24803" y="7860"/>
                  <a:pt x="24728" y="7677"/>
                </a:cubicBezTo>
                <a:cubicBezTo>
                  <a:pt x="24621" y="7585"/>
                  <a:pt x="24508" y="7494"/>
                  <a:pt x="24401" y="7409"/>
                </a:cubicBezTo>
                <a:cubicBezTo>
                  <a:pt x="24396" y="7414"/>
                  <a:pt x="24389" y="7419"/>
                  <a:pt x="24384" y="7429"/>
                </a:cubicBezTo>
                <a:cubicBezTo>
                  <a:pt x="24314" y="7360"/>
                  <a:pt x="24240" y="7295"/>
                  <a:pt x="24170" y="7231"/>
                </a:cubicBezTo>
                <a:cubicBezTo>
                  <a:pt x="24024" y="7215"/>
                  <a:pt x="23938" y="7144"/>
                  <a:pt x="23917" y="7015"/>
                </a:cubicBezTo>
                <a:cubicBezTo>
                  <a:pt x="23422" y="6608"/>
                  <a:pt x="22961" y="6177"/>
                  <a:pt x="22623" y="5624"/>
                </a:cubicBezTo>
                <a:cubicBezTo>
                  <a:pt x="22257" y="5023"/>
                  <a:pt x="22128" y="4416"/>
                  <a:pt x="22090" y="3799"/>
                </a:cubicBezTo>
                <a:cubicBezTo>
                  <a:pt x="21983" y="3331"/>
                  <a:pt x="22090" y="2825"/>
                  <a:pt x="22123" y="2337"/>
                </a:cubicBezTo>
                <a:lnTo>
                  <a:pt x="22123" y="2272"/>
                </a:lnTo>
                <a:cubicBezTo>
                  <a:pt x="22133" y="2068"/>
                  <a:pt x="22128" y="1870"/>
                  <a:pt x="22085" y="1676"/>
                </a:cubicBezTo>
                <a:cubicBezTo>
                  <a:pt x="22036" y="1461"/>
                  <a:pt x="21946" y="1257"/>
                  <a:pt x="21778" y="1064"/>
                </a:cubicBezTo>
                <a:cubicBezTo>
                  <a:pt x="21300" y="240"/>
                  <a:pt x="20568" y="1"/>
                  <a:pt x="19715"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403;p28">
            <a:extLst>
              <a:ext uri="{FF2B5EF4-FFF2-40B4-BE49-F238E27FC236}">
                <a16:creationId xmlns:a16="http://schemas.microsoft.com/office/drawing/2014/main" id="{6DF4D1EA-4A36-613E-87D2-12F89D8DA759}"/>
              </a:ext>
            </a:extLst>
          </p:cNvPr>
          <p:cNvSpPr/>
          <p:nvPr/>
        </p:nvSpPr>
        <p:spPr>
          <a:xfrm>
            <a:off x="7268279" y="3876515"/>
            <a:ext cx="4890" cy="4246"/>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404;p28">
            <a:extLst>
              <a:ext uri="{FF2B5EF4-FFF2-40B4-BE49-F238E27FC236}">
                <a16:creationId xmlns:a16="http://schemas.microsoft.com/office/drawing/2014/main" id="{7B3A8926-10EE-B0BA-424C-046EC23624EE}"/>
              </a:ext>
            </a:extLst>
          </p:cNvPr>
          <p:cNvSpPr/>
          <p:nvPr/>
        </p:nvSpPr>
        <p:spPr>
          <a:xfrm>
            <a:off x="7155959" y="3194313"/>
            <a:ext cx="820" cy="673"/>
          </a:xfrm>
          <a:custGeom>
            <a:avLst/>
            <a:gdLst/>
            <a:ahLst/>
            <a:cxnLst/>
            <a:rect l="l" t="t" r="r" b="b"/>
            <a:pathLst>
              <a:path w="28" h="23" extrusionOk="0">
                <a:moveTo>
                  <a:pt x="28" y="0"/>
                </a:moveTo>
                <a:lnTo>
                  <a:pt x="1" y="22"/>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405;p28">
            <a:extLst>
              <a:ext uri="{FF2B5EF4-FFF2-40B4-BE49-F238E27FC236}">
                <a16:creationId xmlns:a16="http://schemas.microsoft.com/office/drawing/2014/main" id="{4994FF5F-7454-903B-337E-CEE15640317E}"/>
              </a:ext>
            </a:extLst>
          </p:cNvPr>
          <p:cNvSpPr/>
          <p:nvPr/>
        </p:nvSpPr>
        <p:spPr>
          <a:xfrm>
            <a:off x="8227179" y="5188390"/>
            <a:ext cx="322" cy="322"/>
          </a:xfrm>
          <a:custGeom>
            <a:avLst/>
            <a:gdLst/>
            <a:ahLst/>
            <a:cxnLst/>
            <a:rect l="l" t="t" r="r" b="b"/>
            <a:pathLst>
              <a:path w="11" h="11" extrusionOk="0">
                <a:moveTo>
                  <a:pt x="0" y="1"/>
                </a:moveTo>
                <a:lnTo>
                  <a:pt x="11" y="11"/>
                </a:lnTo>
                <a:lnTo>
                  <a:pt x="11" y="1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406;p28">
            <a:extLst>
              <a:ext uri="{FF2B5EF4-FFF2-40B4-BE49-F238E27FC236}">
                <a16:creationId xmlns:a16="http://schemas.microsoft.com/office/drawing/2014/main" id="{B94A8E16-A754-CE63-DB01-FA91F71BE229}"/>
              </a:ext>
            </a:extLst>
          </p:cNvPr>
          <p:cNvSpPr/>
          <p:nvPr/>
        </p:nvSpPr>
        <p:spPr>
          <a:xfrm>
            <a:off x="8219771" y="4992241"/>
            <a:ext cx="29" cy="29"/>
          </a:xfrm>
          <a:custGeom>
            <a:avLst/>
            <a:gdLst/>
            <a:ahLst/>
            <a:cxnLst/>
            <a:rect l="l" t="t" r="r" b="b"/>
            <a:pathLst>
              <a:path w="1" h="1" extrusionOk="0">
                <a:moveTo>
                  <a:pt x="1" y="0"/>
                </a:move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407;p28">
            <a:extLst>
              <a:ext uri="{FF2B5EF4-FFF2-40B4-BE49-F238E27FC236}">
                <a16:creationId xmlns:a16="http://schemas.microsoft.com/office/drawing/2014/main" id="{BA791C85-9D23-01F4-5ABC-510F058D7E75}"/>
              </a:ext>
            </a:extLst>
          </p:cNvPr>
          <p:cNvSpPr/>
          <p:nvPr/>
        </p:nvSpPr>
        <p:spPr>
          <a:xfrm>
            <a:off x="8047369" y="4396328"/>
            <a:ext cx="882655" cy="892610"/>
          </a:xfrm>
          <a:custGeom>
            <a:avLst/>
            <a:gdLst/>
            <a:ahLst/>
            <a:cxnLst/>
            <a:rect l="l" t="t" r="r" b="b"/>
            <a:pathLst>
              <a:path w="30145" h="30485" extrusionOk="0">
                <a:moveTo>
                  <a:pt x="13285" y="1"/>
                </a:moveTo>
                <a:cubicBezTo>
                  <a:pt x="13214" y="1"/>
                  <a:pt x="13136" y="7"/>
                  <a:pt x="13050" y="18"/>
                </a:cubicBezTo>
                <a:cubicBezTo>
                  <a:pt x="10815" y="330"/>
                  <a:pt x="8586" y="636"/>
                  <a:pt x="6350" y="932"/>
                </a:cubicBezTo>
                <a:cubicBezTo>
                  <a:pt x="6125" y="878"/>
                  <a:pt x="5938" y="782"/>
                  <a:pt x="5792" y="626"/>
                </a:cubicBezTo>
                <a:cubicBezTo>
                  <a:pt x="5749" y="583"/>
                  <a:pt x="5717" y="534"/>
                  <a:pt x="5685" y="481"/>
                </a:cubicBezTo>
                <a:cubicBezTo>
                  <a:pt x="5524" y="502"/>
                  <a:pt x="5368" y="524"/>
                  <a:pt x="5207" y="546"/>
                </a:cubicBezTo>
                <a:cubicBezTo>
                  <a:pt x="4976" y="712"/>
                  <a:pt x="4691" y="836"/>
                  <a:pt x="4294" y="883"/>
                </a:cubicBezTo>
                <a:cubicBezTo>
                  <a:pt x="2993" y="1050"/>
                  <a:pt x="1693" y="1206"/>
                  <a:pt x="393" y="1351"/>
                </a:cubicBezTo>
                <a:cubicBezTo>
                  <a:pt x="323" y="1404"/>
                  <a:pt x="265" y="1458"/>
                  <a:pt x="205" y="1528"/>
                </a:cubicBezTo>
                <a:cubicBezTo>
                  <a:pt x="188" y="1550"/>
                  <a:pt x="173" y="1571"/>
                  <a:pt x="156" y="1593"/>
                </a:cubicBezTo>
                <a:cubicBezTo>
                  <a:pt x="60" y="1738"/>
                  <a:pt x="17" y="1893"/>
                  <a:pt x="0" y="2054"/>
                </a:cubicBezTo>
                <a:cubicBezTo>
                  <a:pt x="136" y="2195"/>
                  <a:pt x="232" y="2398"/>
                  <a:pt x="312" y="2694"/>
                </a:cubicBezTo>
                <a:cubicBezTo>
                  <a:pt x="887" y="4773"/>
                  <a:pt x="1495" y="6847"/>
                  <a:pt x="2182" y="8888"/>
                </a:cubicBezTo>
                <a:cubicBezTo>
                  <a:pt x="2988" y="11284"/>
                  <a:pt x="3412" y="13809"/>
                  <a:pt x="4540" y="16097"/>
                </a:cubicBezTo>
                <a:cubicBezTo>
                  <a:pt x="4540" y="16097"/>
                  <a:pt x="4535" y="16092"/>
                  <a:pt x="4530" y="16092"/>
                </a:cubicBezTo>
                <a:lnTo>
                  <a:pt x="4530" y="16092"/>
                </a:lnTo>
                <a:cubicBezTo>
                  <a:pt x="4642" y="16785"/>
                  <a:pt x="4589" y="17548"/>
                  <a:pt x="5330" y="17972"/>
                </a:cubicBezTo>
                <a:cubicBezTo>
                  <a:pt x="5222" y="18381"/>
                  <a:pt x="5985" y="18423"/>
                  <a:pt x="5733" y="18897"/>
                </a:cubicBezTo>
                <a:lnTo>
                  <a:pt x="5733" y="18902"/>
                </a:lnTo>
                <a:cubicBezTo>
                  <a:pt x="5787" y="19299"/>
                  <a:pt x="5841" y="19697"/>
                  <a:pt x="5899" y="20094"/>
                </a:cubicBezTo>
                <a:cubicBezTo>
                  <a:pt x="5889" y="20191"/>
                  <a:pt x="5878" y="20283"/>
                  <a:pt x="5867" y="20374"/>
                </a:cubicBezTo>
                <a:cubicBezTo>
                  <a:pt x="5873" y="20369"/>
                  <a:pt x="5878" y="20369"/>
                  <a:pt x="5883" y="20363"/>
                </a:cubicBezTo>
                <a:lnTo>
                  <a:pt x="5883" y="20363"/>
                </a:lnTo>
                <a:cubicBezTo>
                  <a:pt x="5539" y="21502"/>
                  <a:pt x="5003" y="22625"/>
                  <a:pt x="5609" y="23833"/>
                </a:cubicBezTo>
                <a:lnTo>
                  <a:pt x="5598" y="23833"/>
                </a:lnTo>
                <a:cubicBezTo>
                  <a:pt x="5615" y="24059"/>
                  <a:pt x="5609" y="24295"/>
                  <a:pt x="5878" y="24392"/>
                </a:cubicBezTo>
                <a:cubicBezTo>
                  <a:pt x="6415" y="25230"/>
                  <a:pt x="5470" y="26219"/>
                  <a:pt x="6136" y="27041"/>
                </a:cubicBezTo>
                <a:cubicBezTo>
                  <a:pt x="6238" y="27357"/>
                  <a:pt x="6340" y="27674"/>
                  <a:pt x="6657" y="27847"/>
                </a:cubicBezTo>
                <a:cubicBezTo>
                  <a:pt x="6576" y="27932"/>
                  <a:pt x="6501" y="28073"/>
                  <a:pt x="6415" y="28083"/>
                </a:cubicBezTo>
                <a:cubicBezTo>
                  <a:pt x="6345" y="28093"/>
                  <a:pt x="6275" y="28098"/>
                  <a:pt x="6211" y="28110"/>
                </a:cubicBezTo>
                <a:lnTo>
                  <a:pt x="6228" y="28137"/>
                </a:lnTo>
                <a:cubicBezTo>
                  <a:pt x="6281" y="28227"/>
                  <a:pt x="6362" y="28298"/>
                  <a:pt x="6453" y="28341"/>
                </a:cubicBezTo>
                <a:cubicBezTo>
                  <a:pt x="6453" y="28373"/>
                  <a:pt x="6447" y="28432"/>
                  <a:pt x="6442" y="28480"/>
                </a:cubicBezTo>
                <a:cubicBezTo>
                  <a:pt x="6635" y="28529"/>
                  <a:pt x="6808" y="28653"/>
                  <a:pt x="6942" y="28911"/>
                </a:cubicBezTo>
                <a:lnTo>
                  <a:pt x="6930" y="28911"/>
                </a:lnTo>
                <a:lnTo>
                  <a:pt x="6952" y="28931"/>
                </a:lnTo>
                <a:lnTo>
                  <a:pt x="6952" y="28921"/>
                </a:lnTo>
                <a:cubicBezTo>
                  <a:pt x="7253" y="29104"/>
                  <a:pt x="7022" y="29652"/>
                  <a:pt x="7473" y="29732"/>
                </a:cubicBezTo>
                <a:cubicBezTo>
                  <a:pt x="7626" y="30185"/>
                  <a:pt x="7917" y="30287"/>
                  <a:pt x="8234" y="30287"/>
                </a:cubicBezTo>
                <a:cubicBezTo>
                  <a:pt x="8461" y="30287"/>
                  <a:pt x="8702" y="30234"/>
                  <a:pt x="8913" y="30221"/>
                </a:cubicBezTo>
                <a:cubicBezTo>
                  <a:pt x="13255" y="29958"/>
                  <a:pt x="17589" y="29705"/>
                  <a:pt x="21919" y="29323"/>
                </a:cubicBezTo>
                <a:cubicBezTo>
                  <a:pt x="22031" y="29313"/>
                  <a:pt x="22137" y="29308"/>
                  <a:pt x="22239" y="29308"/>
                </a:cubicBezTo>
                <a:cubicBezTo>
                  <a:pt x="22888" y="29308"/>
                  <a:pt x="23324" y="29519"/>
                  <a:pt x="23751" y="29980"/>
                </a:cubicBezTo>
                <a:cubicBezTo>
                  <a:pt x="23888" y="30300"/>
                  <a:pt x="24132" y="30484"/>
                  <a:pt x="24416" y="30484"/>
                </a:cubicBezTo>
                <a:cubicBezTo>
                  <a:pt x="24455" y="30484"/>
                  <a:pt x="24495" y="30481"/>
                  <a:pt x="24536" y="30473"/>
                </a:cubicBezTo>
                <a:cubicBezTo>
                  <a:pt x="24670" y="30414"/>
                  <a:pt x="24767" y="30334"/>
                  <a:pt x="24842" y="30258"/>
                </a:cubicBezTo>
                <a:cubicBezTo>
                  <a:pt x="24901" y="30076"/>
                  <a:pt x="24804" y="29807"/>
                  <a:pt x="24837" y="29608"/>
                </a:cubicBezTo>
                <a:cubicBezTo>
                  <a:pt x="24955" y="28824"/>
                  <a:pt x="24401" y="28093"/>
                  <a:pt x="24638" y="27299"/>
                </a:cubicBezTo>
                <a:cubicBezTo>
                  <a:pt x="24791" y="27178"/>
                  <a:pt x="24943" y="27126"/>
                  <a:pt x="25096" y="27126"/>
                </a:cubicBezTo>
                <a:cubicBezTo>
                  <a:pt x="25275" y="27126"/>
                  <a:pt x="25454" y="27198"/>
                  <a:pt x="25632" y="27315"/>
                </a:cubicBezTo>
                <a:cubicBezTo>
                  <a:pt x="25691" y="27536"/>
                  <a:pt x="25852" y="27586"/>
                  <a:pt x="26023" y="27586"/>
                </a:cubicBezTo>
                <a:cubicBezTo>
                  <a:pt x="26068" y="27586"/>
                  <a:pt x="26113" y="27582"/>
                  <a:pt x="26158" y="27578"/>
                </a:cubicBezTo>
                <a:cubicBezTo>
                  <a:pt x="26364" y="27555"/>
                  <a:pt x="26562" y="27542"/>
                  <a:pt x="26748" y="27542"/>
                </a:cubicBezTo>
                <a:cubicBezTo>
                  <a:pt x="27060" y="27542"/>
                  <a:pt x="27337" y="27581"/>
                  <a:pt x="27560" y="27686"/>
                </a:cubicBezTo>
                <a:cubicBezTo>
                  <a:pt x="27641" y="27637"/>
                  <a:pt x="27721" y="27567"/>
                  <a:pt x="27797" y="27481"/>
                </a:cubicBezTo>
                <a:cubicBezTo>
                  <a:pt x="27845" y="27416"/>
                  <a:pt x="27888" y="27347"/>
                  <a:pt x="27921" y="27277"/>
                </a:cubicBezTo>
                <a:cubicBezTo>
                  <a:pt x="28119" y="26868"/>
                  <a:pt x="28060" y="26364"/>
                  <a:pt x="27985" y="25998"/>
                </a:cubicBezTo>
                <a:cubicBezTo>
                  <a:pt x="27544" y="23753"/>
                  <a:pt x="28452" y="21867"/>
                  <a:pt x="29414" y="19874"/>
                </a:cubicBezTo>
                <a:cubicBezTo>
                  <a:pt x="29634" y="19412"/>
                  <a:pt x="29865" y="18939"/>
                  <a:pt x="30074" y="18461"/>
                </a:cubicBezTo>
                <a:cubicBezTo>
                  <a:pt x="30145" y="18311"/>
                  <a:pt x="30133" y="18150"/>
                  <a:pt x="30063" y="18010"/>
                </a:cubicBezTo>
                <a:cubicBezTo>
                  <a:pt x="29919" y="18166"/>
                  <a:pt x="29741" y="18300"/>
                  <a:pt x="29521" y="18391"/>
                </a:cubicBezTo>
                <a:cubicBezTo>
                  <a:pt x="29543" y="18343"/>
                  <a:pt x="29565" y="18294"/>
                  <a:pt x="29585" y="18247"/>
                </a:cubicBezTo>
                <a:cubicBezTo>
                  <a:pt x="29550" y="18214"/>
                  <a:pt x="29500" y="18206"/>
                  <a:pt x="29440" y="18206"/>
                </a:cubicBezTo>
                <a:cubicBezTo>
                  <a:pt x="29372" y="18206"/>
                  <a:pt x="29293" y="18217"/>
                  <a:pt x="29215" y="18217"/>
                </a:cubicBezTo>
                <a:cubicBezTo>
                  <a:pt x="29078" y="18217"/>
                  <a:pt x="28943" y="18183"/>
                  <a:pt x="28871" y="17994"/>
                </a:cubicBezTo>
                <a:cubicBezTo>
                  <a:pt x="28855" y="17984"/>
                  <a:pt x="28833" y="17972"/>
                  <a:pt x="28817" y="17962"/>
                </a:cubicBezTo>
                <a:cubicBezTo>
                  <a:pt x="28591" y="17823"/>
                  <a:pt x="28360" y="17682"/>
                  <a:pt x="28129" y="17548"/>
                </a:cubicBezTo>
                <a:lnTo>
                  <a:pt x="28129" y="17543"/>
                </a:lnTo>
                <a:cubicBezTo>
                  <a:pt x="27904" y="16995"/>
                  <a:pt x="27738" y="16430"/>
                  <a:pt x="27770" y="15829"/>
                </a:cubicBezTo>
                <a:cubicBezTo>
                  <a:pt x="27463" y="15636"/>
                  <a:pt x="27420" y="15356"/>
                  <a:pt x="27507" y="15029"/>
                </a:cubicBezTo>
                <a:lnTo>
                  <a:pt x="27507" y="15029"/>
                </a:lnTo>
                <a:cubicBezTo>
                  <a:pt x="27436" y="15034"/>
                  <a:pt x="27368" y="15036"/>
                  <a:pt x="27304" y="15036"/>
                </a:cubicBezTo>
                <a:cubicBezTo>
                  <a:pt x="26110" y="15036"/>
                  <a:pt x="25880" y="14208"/>
                  <a:pt x="25905" y="13159"/>
                </a:cubicBezTo>
                <a:cubicBezTo>
                  <a:pt x="24901" y="13100"/>
                  <a:pt x="24842" y="12101"/>
                  <a:pt x="24321" y="11558"/>
                </a:cubicBezTo>
                <a:cubicBezTo>
                  <a:pt x="24259" y="11567"/>
                  <a:pt x="24200" y="11572"/>
                  <a:pt x="24144" y="11572"/>
                </a:cubicBezTo>
                <a:cubicBezTo>
                  <a:pt x="23786" y="11572"/>
                  <a:pt x="23563" y="11377"/>
                  <a:pt x="23488" y="10972"/>
                </a:cubicBezTo>
                <a:cubicBezTo>
                  <a:pt x="23215" y="10779"/>
                  <a:pt x="23010" y="10531"/>
                  <a:pt x="22828" y="10268"/>
                </a:cubicBezTo>
                <a:cubicBezTo>
                  <a:pt x="22526" y="9829"/>
                  <a:pt x="22290" y="9339"/>
                  <a:pt x="21919" y="8947"/>
                </a:cubicBezTo>
                <a:cubicBezTo>
                  <a:pt x="21511" y="8840"/>
                  <a:pt x="20979" y="8937"/>
                  <a:pt x="20834" y="8362"/>
                </a:cubicBezTo>
                <a:cubicBezTo>
                  <a:pt x="20820" y="8362"/>
                  <a:pt x="20805" y="8363"/>
                  <a:pt x="20791" y="8363"/>
                </a:cubicBezTo>
                <a:cubicBezTo>
                  <a:pt x="20623" y="8363"/>
                  <a:pt x="20521" y="8302"/>
                  <a:pt x="20560" y="8093"/>
                </a:cubicBezTo>
                <a:lnTo>
                  <a:pt x="20560" y="8093"/>
                </a:lnTo>
                <a:cubicBezTo>
                  <a:pt x="20502" y="8114"/>
                  <a:pt x="20451" y="8124"/>
                  <a:pt x="20404" y="8124"/>
                </a:cubicBezTo>
                <a:cubicBezTo>
                  <a:pt x="20224" y="8124"/>
                  <a:pt x="20117" y="7982"/>
                  <a:pt x="20023" y="7803"/>
                </a:cubicBezTo>
                <a:lnTo>
                  <a:pt x="20029" y="7803"/>
                </a:lnTo>
                <a:cubicBezTo>
                  <a:pt x="19942" y="7722"/>
                  <a:pt x="19862" y="7642"/>
                  <a:pt x="19781" y="7561"/>
                </a:cubicBezTo>
                <a:cubicBezTo>
                  <a:pt x="19481" y="7502"/>
                  <a:pt x="19287" y="7320"/>
                  <a:pt x="19211" y="7018"/>
                </a:cubicBezTo>
                <a:cubicBezTo>
                  <a:pt x="18400" y="6277"/>
                  <a:pt x="17401" y="5708"/>
                  <a:pt x="17175" y="4466"/>
                </a:cubicBezTo>
                <a:cubicBezTo>
                  <a:pt x="17165" y="4402"/>
                  <a:pt x="17128" y="4343"/>
                  <a:pt x="17068" y="4290"/>
                </a:cubicBezTo>
                <a:cubicBezTo>
                  <a:pt x="16902" y="4124"/>
                  <a:pt x="16585" y="3983"/>
                  <a:pt x="16375" y="3827"/>
                </a:cubicBezTo>
                <a:cubicBezTo>
                  <a:pt x="15779" y="3645"/>
                  <a:pt x="15177" y="3462"/>
                  <a:pt x="14705" y="3021"/>
                </a:cubicBezTo>
                <a:cubicBezTo>
                  <a:pt x="14479" y="3016"/>
                  <a:pt x="14254" y="3011"/>
                  <a:pt x="14157" y="2753"/>
                </a:cubicBezTo>
                <a:cubicBezTo>
                  <a:pt x="13937" y="2753"/>
                  <a:pt x="13716" y="2737"/>
                  <a:pt x="13625" y="2480"/>
                </a:cubicBezTo>
                <a:cubicBezTo>
                  <a:pt x="13329" y="2420"/>
                  <a:pt x="13114" y="2280"/>
                  <a:pt x="13093" y="1947"/>
                </a:cubicBezTo>
                <a:cubicBezTo>
                  <a:pt x="12685" y="1770"/>
                  <a:pt x="12803" y="1593"/>
                  <a:pt x="13087" y="1416"/>
                </a:cubicBezTo>
                <a:cubicBezTo>
                  <a:pt x="13093" y="1195"/>
                  <a:pt x="13099" y="970"/>
                  <a:pt x="13356" y="878"/>
                </a:cubicBezTo>
                <a:cubicBezTo>
                  <a:pt x="13419" y="676"/>
                  <a:pt x="13529" y="568"/>
                  <a:pt x="13694" y="568"/>
                </a:cubicBezTo>
                <a:cubicBezTo>
                  <a:pt x="13753" y="568"/>
                  <a:pt x="13819" y="582"/>
                  <a:pt x="13893" y="610"/>
                </a:cubicBezTo>
                <a:cubicBezTo>
                  <a:pt x="13872" y="330"/>
                  <a:pt x="13791" y="164"/>
                  <a:pt x="13641" y="78"/>
                </a:cubicBezTo>
                <a:cubicBezTo>
                  <a:pt x="13646" y="67"/>
                  <a:pt x="13652" y="56"/>
                  <a:pt x="13657" y="45"/>
                </a:cubicBezTo>
                <a:lnTo>
                  <a:pt x="13657" y="45"/>
                </a:lnTo>
                <a:cubicBezTo>
                  <a:pt x="13635" y="51"/>
                  <a:pt x="13619" y="51"/>
                  <a:pt x="13597" y="56"/>
                </a:cubicBezTo>
                <a:cubicBezTo>
                  <a:pt x="13512" y="19"/>
                  <a:pt x="13410" y="1"/>
                  <a:pt x="13285"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408;p28">
            <a:extLst>
              <a:ext uri="{FF2B5EF4-FFF2-40B4-BE49-F238E27FC236}">
                <a16:creationId xmlns:a16="http://schemas.microsoft.com/office/drawing/2014/main" id="{FB4D6F88-4F1A-B6E9-CBE1-15B8549988FE}"/>
              </a:ext>
            </a:extLst>
          </p:cNvPr>
          <p:cNvSpPr/>
          <p:nvPr/>
        </p:nvSpPr>
        <p:spPr>
          <a:xfrm>
            <a:off x="8649518" y="4632650"/>
            <a:ext cx="644" cy="527"/>
          </a:xfrm>
          <a:custGeom>
            <a:avLst/>
            <a:gdLst/>
            <a:ahLst/>
            <a:cxnLst/>
            <a:rect l="l" t="t" r="r" b="b"/>
            <a:pathLst>
              <a:path w="22" h="18" extrusionOk="0">
                <a:moveTo>
                  <a:pt x="22" y="17"/>
                </a:moveTo>
                <a:lnTo>
                  <a:pt x="22" y="17"/>
                </a:lnTo>
                <a:lnTo>
                  <a:pt x="0"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409;p28">
            <a:extLst>
              <a:ext uri="{FF2B5EF4-FFF2-40B4-BE49-F238E27FC236}">
                <a16:creationId xmlns:a16="http://schemas.microsoft.com/office/drawing/2014/main" id="{E32768FB-C7AA-96A2-2240-83A31C5B83C7}"/>
              </a:ext>
            </a:extLst>
          </p:cNvPr>
          <p:cNvSpPr/>
          <p:nvPr/>
        </p:nvSpPr>
        <p:spPr>
          <a:xfrm>
            <a:off x="8853075" y="4836206"/>
            <a:ext cx="322" cy="176"/>
          </a:xfrm>
          <a:custGeom>
            <a:avLst/>
            <a:gdLst/>
            <a:ahLst/>
            <a:cxnLst/>
            <a:rect l="l" t="t" r="r" b="b"/>
            <a:pathLst>
              <a:path w="11" h="6" extrusionOk="0">
                <a:moveTo>
                  <a:pt x="0" y="0"/>
                </a:moveTo>
                <a:lnTo>
                  <a:pt x="10" y="6"/>
                </a:lnTo>
                <a:cubicBezTo>
                  <a:pt x="10" y="6"/>
                  <a:pt x="5" y="0"/>
                  <a:pt x="0"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410;p28">
            <a:extLst>
              <a:ext uri="{FF2B5EF4-FFF2-40B4-BE49-F238E27FC236}">
                <a16:creationId xmlns:a16="http://schemas.microsoft.com/office/drawing/2014/main" id="{25F4B15E-4006-DA4A-B883-9D037632B640}"/>
              </a:ext>
            </a:extLst>
          </p:cNvPr>
          <p:cNvSpPr/>
          <p:nvPr/>
        </p:nvSpPr>
        <p:spPr>
          <a:xfrm>
            <a:off x="8431175" y="4453484"/>
            <a:ext cx="29" cy="29"/>
          </a:xfrm>
          <a:custGeom>
            <a:avLst/>
            <a:gdLst/>
            <a:ahLst/>
            <a:cxnLst/>
            <a:rect l="l" t="t" r="r" b="b"/>
            <a:pathLst>
              <a:path w="1" h="1" extrusionOk="0">
                <a:moveTo>
                  <a:pt x="1" y="0"/>
                </a:move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411;p28">
            <a:extLst>
              <a:ext uri="{FF2B5EF4-FFF2-40B4-BE49-F238E27FC236}">
                <a16:creationId xmlns:a16="http://schemas.microsoft.com/office/drawing/2014/main" id="{96053FA5-8570-358D-22B7-F886B536993C}"/>
              </a:ext>
            </a:extLst>
          </p:cNvPr>
          <p:cNvSpPr/>
          <p:nvPr/>
        </p:nvSpPr>
        <p:spPr>
          <a:xfrm>
            <a:off x="8758997" y="4734282"/>
            <a:ext cx="644" cy="468"/>
          </a:xfrm>
          <a:custGeom>
            <a:avLst/>
            <a:gdLst/>
            <a:ahLst/>
            <a:cxnLst/>
            <a:rect l="l" t="t" r="r" b="b"/>
            <a:pathLst>
              <a:path w="22" h="16" extrusionOk="0">
                <a:moveTo>
                  <a:pt x="0" y="0"/>
                </a:moveTo>
                <a:cubicBezTo>
                  <a:pt x="7" y="5"/>
                  <a:pt x="12" y="11"/>
                  <a:pt x="17" y="16"/>
                </a:cubicBezTo>
                <a:lnTo>
                  <a:pt x="22" y="16"/>
                </a:lnTo>
                <a:cubicBezTo>
                  <a:pt x="22" y="16"/>
                  <a:pt x="17" y="11"/>
                  <a:pt x="12" y="5"/>
                </a:cubicBezTo>
                <a:lnTo>
                  <a:pt x="0"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412;p28">
            <a:extLst>
              <a:ext uri="{FF2B5EF4-FFF2-40B4-BE49-F238E27FC236}">
                <a16:creationId xmlns:a16="http://schemas.microsoft.com/office/drawing/2014/main" id="{E54269A6-98BC-C94F-CD11-39A3EDC3217F}"/>
              </a:ext>
            </a:extLst>
          </p:cNvPr>
          <p:cNvSpPr/>
          <p:nvPr/>
        </p:nvSpPr>
        <p:spPr>
          <a:xfrm>
            <a:off x="8805875" y="4781306"/>
            <a:ext cx="322" cy="351"/>
          </a:xfrm>
          <a:custGeom>
            <a:avLst/>
            <a:gdLst/>
            <a:ahLst/>
            <a:cxnLst/>
            <a:rect l="l" t="t" r="r" b="b"/>
            <a:pathLst>
              <a:path w="11" h="12" extrusionOk="0">
                <a:moveTo>
                  <a:pt x="0" y="1"/>
                </a:moveTo>
                <a:lnTo>
                  <a:pt x="0" y="11"/>
                </a:lnTo>
                <a:lnTo>
                  <a:pt x="11" y="11"/>
                </a:lnTo>
                <a:cubicBezTo>
                  <a:pt x="11" y="6"/>
                  <a:pt x="6" y="6"/>
                  <a:pt x="6"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413;p28">
            <a:extLst>
              <a:ext uri="{FF2B5EF4-FFF2-40B4-BE49-F238E27FC236}">
                <a16:creationId xmlns:a16="http://schemas.microsoft.com/office/drawing/2014/main" id="{88EC10BA-42FD-4216-DD4F-7AF0DB85E1D6}"/>
              </a:ext>
            </a:extLst>
          </p:cNvPr>
          <p:cNvSpPr/>
          <p:nvPr/>
        </p:nvSpPr>
        <p:spPr>
          <a:xfrm>
            <a:off x="8759612" y="4734721"/>
            <a:ext cx="29" cy="29"/>
          </a:xfrm>
          <a:custGeom>
            <a:avLst/>
            <a:gdLst/>
            <a:ahLst/>
            <a:cxnLst/>
            <a:rect l="l" t="t" r="r" b="b"/>
            <a:pathLst>
              <a:path w="1" h="1" extrusionOk="0">
                <a:moveTo>
                  <a:pt x="1" y="1"/>
                </a:move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414;p28">
            <a:extLst>
              <a:ext uri="{FF2B5EF4-FFF2-40B4-BE49-F238E27FC236}">
                <a16:creationId xmlns:a16="http://schemas.microsoft.com/office/drawing/2014/main" id="{E85E9AE5-A699-5329-2CAD-A37B08546DD3}"/>
              </a:ext>
            </a:extLst>
          </p:cNvPr>
          <p:cNvSpPr/>
          <p:nvPr/>
        </p:nvSpPr>
        <p:spPr>
          <a:xfrm>
            <a:off x="8430531" y="4452869"/>
            <a:ext cx="673" cy="644"/>
          </a:xfrm>
          <a:custGeom>
            <a:avLst/>
            <a:gdLst/>
            <a:ahLst/>
            <a:cxnLst/>
            <a:rect l="l" t="t" r="r" b="b"/>
            <a:pathLst>
              <a:path w="23" h="22" extrusionOk="0">
                <a:moveTo>
                  <a:pt x="1" y="1"/>
                </a:moveTo>
                <a:cubicBezTo>
                  <a:pt x="1" y="6"/>
                  <a:pt x="7" y="11"/>
                  <a:pt x="7" y="16"/>
                </a:cubicBezTo>
                <a:cubicBezTo>
                  <a:pt x="13" y="16"/>
                  <a:pt x="18" y="21"/>
                  <a:pt x="23" y="21"/>
                </a:cubicBez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415;p28">
            <a:extLst>
              <a:ext uri="{FF2B5EF4-FFF2-40B4-BE49-F238E27FC236}">
                <a16:creationId xmlns:a16="http://schemas.microsoft.com/office/drawing/2014/main" id="{C84F430D-4192-19FB-7978-1C9EDE19FF90}"/>
              </a:ext>
            </a:extLst>
          </p:cNvPr>
          <p:cNvSpPr/>
          <p:nvPr/>
        </p:nvSpPr>
        <p:spPr>
          <a:xfrm>
            <a:off x="8445991" y="4468416"/>
            <a:ext cx="966" cy="820"/>
          </a:xfrm>
          <a:custGeom>
            <a:avLst/>
            <a:gdLst/>
            <a:ahLst/>
            <a:cxnLst/>
            <a:rect l="l" t="t" r="r" b="b"/>
            <a:pathLst>
              <a:path w="33" h="28" extrusionOk="0">
                <a:moveTo>
                  <a:pt x="0" y="1"/>
                </a:moveTo>
                <a:lnTo>
                  <a:pt x="0" y="1"/>
                </a:lnTo>
                <a:cubicBezTo>
                  <a:pt x="5" y="11"/>
                  <a:pt x="5" y="11"/>
                  <a:pt x="11" y="18"/>
                </a:cubicBezTo>
                <a:cubicBezTo>
                  <a:pt x="15" y="22"/>
                  <a:pt x="25" y="23"/>
                  <a:pt x="31" y="27"/>
                </a:cubicBezTo>
                <a:lnTo>
                  <a:pt x="31" y="27"/>
                </a:lnTo>
                <a:lnTo>
                  <a:pt x="0" y="1"/>
                </a:lnTo>
                <a:close/>
                <a:moveTo>
                  <a:pt x="31" y="27"/>
                </a:moveTo>
                <a:lnTo>
                  <a:pt x="32" y="28"/>
                </a:lnTo>
                <a:cubicBezTo>
                  <a:pt x="32" y="28"/>
                  <a:pt x="32" y="27"/>
                  <a:pt x="31" y="27"/>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416;p28">
            <a:extLst>
              <a:ext uri="{FF2B5EF4-FFF2-40B4-BE49-F238E27FC236}">
                <a16:creationId xmlns:a16="http://schemas.microsoft.com/office/drawing/2014/main" id="{30F9EF90-85B6-0BEB-1FD0-22572CED36E4}"/>
              </a:ext>
            </a:extLst>
          </p:cNvPr>
          <p:cNvSpPr/>
          <p:nvPr/>
        </p:nvSpPr>
        <p:spPr>
          <a:xfrm>
            <a:off x="8657248" y="4640350"/>
            <a:ext cx="791" cy="820"/>
          </a:xfrm>
          <a:custGeom>
            <a:avLst/>
            <a:gdLst/>
            <a:ahLst/>
            <a:cxnLst/>
            <a:rect l="l" t="t" r="r" b="b"/>
            <a:pathLst>
              <a:path w="27" h="28" extrusionOk="0">
                <a:moveTo>
                  <a:pt x="0" y="0"/>
                </a:moveTo>
                <a:cubicBezTo>
                  <a:pt x="5" y="12"/>
                  <a:pt x="5" y="17"/>
                  <a:pt x="5" y="28"/>
                </a:cubicBezTo>
                <a:lnTo>
                  <a:pt x="26" y="28"/>
                </a:lnTo>
                <a:lnTo>
                  <a:pt x="0"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417;p28">
            <a:extLst>
              <a:ext uri="{FF2B5EF4-FFF2-40B4-BE49-F238E27FC236}">
                <a16:creationId xmlns:a16="http://schemas.microsoft.com/office/drawing/2014/main" id="{3417D70D-8B20-D748-74EC-EA46335E2035}"/>
              </a:ext>
            </a:extLst>
          </p:cNvPr>
          <p:cNvSpPr/>
          <p:nvPr/>
        </p:nvSpPr>
        <p:spPr>
          <a:xfrm>
            <a:off x="8461685" y="4476293"/>
            <a:ext cx="820" cy="644"/>
          </a:xfrm>
          <a:custGeom>
            <a:avLst/>
            <a:gdLst/>
            <a:ahLst/>
            <a:cxnLst/>
            <a:rect l="l" t="t" r="r" b="b"/>
            <a:pathLst>
              <a:path w="28" h="22" extrusionOk="0">
                <a:moveTo>
                  <a:pt x="1" y="0"/>
                </a:moveTo>
                <a:cubicBezTo>
                  <a:pt x="1" y="12"/>
                  <a:pt x="7" y="12"/>
                  <a:pt x="7" y="22"/>
                </a:cubicBezTo>
                <a:lnTo>
                  <a:pt x="28" y="22"/>
                </a:ln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418;p28">
            <a:extLst>
              <a:ext uri="{FF2B5EF4-FFF2-40B4-BE49-F238E27FC236}">
                <a16:creationId xmlns:a16="http://schemas.microsoft.com/office/drawing/2014/main" id="{2722AB76-A1EB-6E84-4F86-2A2435DA0B35}"/>
              </a:ext>
            </a:extLst>
          </p:cNvPr>
          <p:cNvSpPr/>
          <p:nvPr/>
        </p:nvSpPr>
        <p:spPr>
          <a:xfrm>
            <a:off x="8852753" y="4836206"/>
            <a:ext cx="644" cy="176"/>
          </a:xfrm>
          <a:custGeom>
            <a:avLst/>
            <a:gdLst/>
            <a:ahLst/>
            <a:cxnLst/>
            <a:rect l="l" t="t" r="r" b="b"/>
            <a:pathLst>
              <a:path w="22" h="6" extrusionOk="0">
                <a:moveTo>
                  <a:pt x="1" y="0"/>
                </a:moveTo>
                <a:lnTo>
                  <a:pt x="1" y="6"/>
                </a:lnTo>
                <a:lnTo>
                  <a:pt x="21" y="6"/>
                </a:lnTo>
                <a:cubicBezTo>
                  <a:pt x="11" y="6"/>
                  <a:pt x="11" y="0"/>
                  <a:pt x="1"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419;p28">
            <a:extLst>
              <a:ext uri="{FF2B5EF4-FFF2-40B4-BE49-F238E27FC236}">
                <a16:creationId xmlns:a16="http://schemas.microsoft.com/office/drawing/2014/main" id="{78408E48-9E48-465E-55F9-47577F3C0497}"/>
              </a:ext>
            </a:extLst>
          </p:cNvPr>
          <p:cNvSpPr/>
          <p:nvPr/>
        </p:nvSpPr>
        <p:spPr>
          <a:xfrm>
            <a:off x="8860453" y="4859308"/>
            <a:ext cx="673" cy="966"/>
          </a:xfrm>
          <a:custGeom>
            <a:avLst/>
            <a:gdLst/>
            <a:ahLst/>
            <a:cxnLst/>
            <a:rect l="l" t="t" r="r" b="b"/>
            <a:pathLst>
              <a:path w="23" h="33" extrusionOk="0">
                <a:moveTo>
                  <a:pt x="6" y="1"/>
                </a:moveTo>
                <a:cubicBezTo>
                  <a:pt x="1" y="6"/>
                  <a:pt x="1" y="12"/>
                  <a:pt x="1" y="17"/>
                </a:cubicBezTo>
                <a:cubicBezTo>
                  <a:pt x="11" y="22"/>
                  <a:pt x="16" y="28"/>
                  <a:pt x="23" y="33"/>
                </a:cubicBezTo>
                <a:lnTo>
                  <a:pt x="6"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420;p28">
            <a:extLst>
              <a:ext uri="{FF2B5EF4-FFF2-40B4-BE49-F238E27FC236}">
                <a16:creationId xmlns:a16="http://schemas.microsoft.com/office/drawing/2014/main" id="{6F67144C-D783-A2C4-7B6D-C411B30049A9}"/>
              </a:ext>
            </a:extLst>
          </p:cNvPr>
          <p:cNvSpPr/>
          <p:nvPr/>
        </p:nvSpPr>
        <p:spPr>
          <a:xfrm>
            <a:off x="8430531" y="4437438"/>
            <a:ext cx="673" cy="966"/>
          </a:xfrm>
          <a:custGeom>
            <a:avLst/>
            <a:gdLst/>
            <a:ahLst/>
            <a:cxnLst/>
            <a:rect l="l" t="t" r="r" b="b"/>
            <a:pathLst>
              <a:path w="23" h="33" extrusionOk="0">
                <a:moveTo>
                  <a:pt x="23" y="0"/>
                </a:moveTo>
                <a:lnTo>
                  <a:pt x="23" y="0"/>
                </a:lnTo>
                <a:cubicBezTo>
                  <a:pt x="18" y="5"/>
                  <a:pt x="13" y="5"/>
                  <a:pt x="1" y="12"/>
                </a:cubicBezTo>
                <a:lnTo>
                  <a:pt x="1" y="33"/>
                </a:lnTo>
                <a:lnTo>
                  <a:pt x="23"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421;p28">
            <a:extLst>
              <a:ext uri="{FF2B5EF4-FFF2-40B4-BE49-F238E27FC236}">
                <a16:creationId xmlns:a16="http://schemas.microsoft.com/office/drawing/2014/main" id="{D22BAA83-84DA-AE58-4D86-121832A36B58}"/>
              </a:ext>
            </a:extLst>
          </p:cNvPr>
          <p:cNvSpPr/>
          <p:nvPr/>
        </p:nvSpPr>
        <p:spPr>
          <a:xfrm>
            <a:off x="8454131" y="4414629"/>
            <a:ext cx="381" cy="176"/>
          </a:xfrm>
          <a:custGeom>
            <a:avLst/>
            <a:gdLst/>
            <a:ahLst/>
            <a:cxnLst/>
            <a:rect l="l" t="t" r="r" b="b"/>
            <a:pathLst>
              <a:path w="13" h="6" extrusionOk="0">
                <a:moveTo>
                  <a:pt x="12" y="1"/>
                </a:moveTo>
                <a:cubicBezTo>
                  <a:pt x="7" y="1"/>
                  <a:pt x="1" y="6"/>
                  <a:pt x="1" y="6"/>
                </a:cubicBezTo>
                <a:lnTo>
                  <a:pt x="12"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422;p28">
            <a:extLst>
              <a:ext uri="{FF2B5EF4-FFF2-40B4-BE49-F238E27FC236}">
                <a16:creationId xmlns:a16="http://schemas.microsoft.com/office/drawing/2014/main" id="{146CC24B-55AB-30C8-4AA7-F807908C55C8}"/>
              </a:ext>
            </a:extLst>
          </p:cNvPr>
          <p:cNvSpPr/>
          <p:nvPr/>
        </p:nvSpPr>
        <p:spPr>
          <a:xfrm>
            <a:off x="8625918" y="4616897"/>
            <a:ext cx="820" cy="820"/>
          </a:xfrm>
          <a:custGeom>
            <a:avLst/>
            <a:gdLst/>
            <a:ahLst/>
            <a:cxnLst/>
            <a:rect l="l" t="t" r="r" b="b"/>
            <a:pathLst>
              <a:path w="28" h="28" extrusionOk="0">
                <a:moveTo>
                  <a:pt x="0" y="1"/>
                </a:moveTo>
                <a:cubicBezTo>
                  <a:pt x="2" y="3"/>
                  <a:pt x="3" y="6"/>
                  <a:pt x="5" y="8"/>
                </a:cubicBezTo>
                <a:lnTo>
                  <a:pt x="5" y="8"/>
                </a:lnTo>
                <a:lnTo>
                  <a:pt x="0" y="1"/>
                </a:lnTo>
                <a:close/>
                <a:moveTo>
                  <a:pt x="5" y="8"/>
                </a:moveTo>
                <a:lnTo>
                  <a:pt x="12" y="18"/>
                </a:lnTo>
                <a:lnTo>
                  <a:pt x="18" y="22"/>
                </a:lnTo>
                <a:lnTo>
                  <a:pt x="18" y="22"/>
                </a:lnTo>
                <a:cubicBezTo>
                  <a:pt x="14" y="17"/>
                  <a:pt x="9" y="13"/>
                  <a:pt x="5" y="8"/>
                </a:cubicBezTo>
                <a:close/>
                <a:moveTo>
                  <a:pt x="18" y="22"/>
                </a:moveTo>
                <a:cubicBezTo>
                  <a:pt x="20" y="24"/>
                  <a:pt x="21" y="26"/>
                  <a:pt x="22" y="28"/>
                </a:cubicBezTo>
                <a:lnTo>
                  <a:pt x="27" y="28"/>
                </a:lnTo>
                <a:lnTo>
                  <a:pt x="18" y="22"/>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423;p28">
            <a:extLst>
              <a:ext uri="{FF2B5EF4-FFF2-40B4-BE49-F238E27FC236}">
                <a16:creationId xmlns:a16="http://schemas.microsoft.com/office/drawing/2014/main" id="{5A5CC5A6-D0D8-3EDB-0DED-FA668817FC6B}"/>
              </a:ext>
            </a:extLst>
          </p:cNvPr>
          <p:cNvSpPr/>
          <p:nvPr/>
        </p:nvSpPr>
        <p:spPr>
          <a:xfrm>
            <a:off x="8454131" y="4414189"/>
            <a:ext cx="527" cy="615"/>
          </a:xfrm>
          <a:custGeom>
            <a:avLst/>
            <a:gdLst/>
            <a:ahLst/>
            <a:cxnLst/>
            <a:rect l="l" t="t" r="r" b="b"/>
            <a:pathLst>
              <a:path w="18" h="21" extrusionOk="0">
                <a:moveTo>
                  <a:pt x="1" y="0"/>
                </a:moveTo>
                <a:lnTo>
                  <a:pt x="1" y="21"/>
                </a:lnTo>
                <a:cubicBezTo>
                  <a:pt x="7" y="16"/>
                  <a:pt x="12" y="10"/>
                  <a:pt x="17" y="5"/>
                </a:cubicBezTo>
                <a:cubicBezTo>
                  <a:pt x="12" y="0"/>
                  <a:pt x="7" y="0"/>
                  <a:pt x="1"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424;p28">
            <a:extLst>
              <a:ext uri="{FF2B5EF4-FFF2-40B4-BE49-F238E27FC236}">
                <a16:creationId xmlns:a16="http://schemas.microsoft.com/office/drawing/2014/main" id="{2A1B4BE8-3785-BBF6-8570-D9C56F116DEE}"/>
              </a:ext>
            </a:extLst>
          </p:cNvPr>
          <p:cNvSpPr/>
          <p:nvPr/>
        </p:nvSpPr>
        <p:spPr>
          <a:xfrm>
            <a:off x="8649343" y="4632650"/>
            <a:ext cx="673" cy="673"/>
          </a:xfrm>
          <a:custGeom>
            <a:avLst/>
            <a:gdLst/>
            <a:ahLst/>
            <a:cxnLst/>
            <a:rect l="l" t="t" r="r" b="b"/>
            <a:pathLst>
              <a:path w="23" h="23" extrusionOk="0">
                <a:moveTo>
                  <a:pt x="6" y="0"/>
                </a:moveTo>
                <a:cubicBezTo>
                  <a:pt x="6" y="6"/>
                  <a:pt x="6" y="17"/>
                  <a:pt x="1" y="22"/>
                </a:cubicBezTo>
                <a:cubicBezTo>
                  <a:pt x="12" y="22"/>
                  <a:pt x="18" y="17"/>
                  <a:pt x="23" y="17"/>
                </a:cubicBezTo>
                <a:cubicBezTo>
                  <a:pt x="18" y="11"/>
                  <a:pt x="12" y="6"/>
                  <a:pt x="6"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425;p28">
            <a:extLst>
              <a:ext uri="{FF2B5EF4-FFF2-40B4-BE49-F238E27FC236}">
                <a16:creationId xmlns:a16="http://schemas.microsoft.com/office/drawing/2014/main" id="{FE59570B-D23F-80EB-7689-8232BE917F79}"/>
              </a:ext>
            </a:extLst>
          </p:cNvPr>
          <p:cNvSpPr/>
          <p:nvPr/>
        </p:nvSpPr>
        <p:spPr>
          <a:xfrm>
            <a:off x="8477291" y="4484169"/>
            <a:ext cx="966" cy="644"/>
          </a:xfrm>
          <a:custGeom>
            <a:avLst/>
            <a:gdLst/>
            <a:ahLst/>
            <a:cxnLst/>
            <a:rect l="l" t="t" r="r" b="b"/>
            <a:pathLst>
              <a:path w="33" h="22" extrusionOk="0">
                <a:moveTo>
                  <a:pt x="0" y="1"/>
                </a:moveTo>
                <a:cubicBezTo>
                  <a:pt x="5" y="6"/>
                  <a:pt x="16" y="11"/>
                  <a:pt x="22" y="21"/>
                </a:cubicBezTo>
                <a:lnTo>
                  <a:pt x="32" y="21"/>
                </a:ln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426;p28">
            <a:extLst>
              <a:ext uri="{FF2B5EF4-FFF2-40B4-BE49-F238E27FC236}">
                <a16:creationId xmlns:a16="http://schemas.microsoft.com/office/drawing/2014/main" id="{4BE6694C-D6A1-73FA-6E7F-A819D6768911}"/>
              </a:ext>
            </a:extLst>
          </p:cNvPr>
          <p:cNvSpPr/>
          <p:nvPr/>
        </p:nvSpPr>
        <p:spPr>
          <a:xfrm>
            <a:off x="8438290" y="4421890"/>
            <a:ext cx="761" cy="820"/>
          </a:xfrm>
          <a:custGeom>
            <a:avLst/>
            <a:gdLst/>
            <a:ahLst/>
            <a:cxnLst/>
            <a:rect l="l" t="t" r="r" b="b"/>
            <a:pathLst>
              <a:path w="26" h="28" extrusionOk="0">
                <a:moveTo>
                  <a:pt x="26" y="0"/>
                </a:moveTo>
                <a:cubicBezTo>
                  <a:pt x="21" y="0"/>
                  <a:pt x="16" y="5"/>
                  <a:pt x="5" y="5"/>
                </a:cubicBezTo>
                <a:cubicBezTo>
                  <a:pt x="5" y="10"/>
                  <a:pt x="5" y="16"/>
                  <a:pt x="0" y="27"/>
                </a:cubicBezTo>
                <a:lnTo>
                  <a:pt x="26"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427;p28">
            <a:extLst>
              <a:ext uri="{FF2B5EF4-FFF2-40B4-BE49-F238E27FC236}">
                <a16:creationId xmlns:a16="http://schemas.microsoft.com/office/drawing/2014/main" id="{51D3E987-B705-13B5-6C3C-CC1B29D2AEF8}"/>
              </a:ext>
            </a:extLst>
          </p:cNvPr>
          <p:cNvSpPr/>
          <p:nvPr/>
        </p:nvSpPr>
        <p:spPr>
          <a:xfrm>
            <a:off x="6266599" y="2782955"/>
            <a:ext cx="967714" cy="647973"/>
          </a:xfrm>
          <a:custGeom>
            <a:avLst/>
            <a:gdLst/>
            <a:ahLst/>
            <a:cxnLst/>
            <a:rect l="l" t="t" r="r" b="b"/>
            <a:pathLst>
              <a:path w="33050" h="22130" extrusionOk="0">
                <a:moveTo>
                  <a:pt x="26460" y="1"/>
                </a:moveTo>
                <a:cubicBezTo>
                  <a:pt x="26349" y="1"/>
                  <a:pt x="26242" y="59"/>
                  <a:pt x="26174" y="141"/>
                </a:cubicBezTo>
                <a:cubicBezTo>
                  <a:pt x="26066" y="184"/>
                  <a:pt x="25921" y="206"/>
                  <a:pt x="25723" y="211"/>
                </a:cubicBezTo>
                <a:cubicBezTo>
                  <a:pt x="18905" y="360"/>
                  <a:pt x="12093" y="554"/>
                  <a:pt x="5275" y="737"/>
                </a:cubicBezTo>
                <a:cubicBezTo>
                  <a:pt x="5131" y="732"/>
                  <a:pt x="4990" y="721"/>
                  <a:pt x="4851" y="710"/>
                </a:cubicBezTo>
                <a:cubicBezTo>
                  <a:pt x="4583" y="754"/>
                  <a:pt x="4298" y="774"/>
                  <a:pt x="3965" y="774"/>
                </a:cubicBezTo>
                <a:cubicBezTo>
                  <a:pt x="3696" y="774"/>
                  <a:pt x="3428" y="759"/>
                  <a:pt x="3153" y="742"/>
                </a:cubicBezTo>
                <a:cubicBezTo>
                  <a:pt x="2998" y="774"/>
                  <a:pt x="2837" y="818"/>
                  <a:pt x="2676" y="883"/>
                </a:cubicBezTo>
                <a:cubicBezTo>
                  <a:pt x="2285" y="919"/>
                  <a:pt x="1987" y="948"/>
                  <a:pt x="1759" y="948"/>
                </a:cubicBezTo>
                <a:cubicBezTo>
                  <a:pt x="1429" y="948"/>
                  <a:pt x="1248" y="888"/>
                  <a:pt x="1149" y="710"/>
                </a:cubicBezTo>
                <a:cubicBezTo>
                  <a:pt x="1102" y="715"/>
                  <a:pt x="1058" y="727"/>
                  <a:pt x="1010" y="737"/>
                </a:cubicBezTo>
                <a:cubicBezTo>
                  <a:pt x="968" y="747"/>
                  <a:pt x="683" y="861"/>
                  <a:pt x="639" y="871"/>
                </a:cubicBezTo>
                <a:lnTo>
                  <a:pt x="33" y="6571"/>
                </a:lnTo>
                <a:cubicBezTo>
                  <a:pt x="33" y="6636"/>
                  <a:pt x="33" y="6705"/>
                  <a:pt x="26" y="6770"/>
                </a:cubicBezTo>
                <a:cubicBezTo>
                  <a:pt x="11" y="7221"/>
                  <a:pt x="1" y="7635"/>
                  <a:pt x="6" y="8016"/>
                </a:cubicBezTo>
                <a:cubicBezTo>
                  <a:pt x="6" y="8167"/>
                  <a:pt x="11" y="8307"/>
                  <a:pt x="21" y="8446"/>
                </a:cubicBezTo>
                <a:cubicBezTo>
                  <a:pt x="6" y="8924"/>
                  <a:pt x="86" y="9365"/>
                  <a:pt x="226" y="9773"/>
                </a:cubicBezTo>
                <a:cubicBezTo>
                  <a:pt x="269" y="9908"/>
                  <a:pt x="323" y="10042"/>
                  <a:pt x="381" y="10171"/>
                </a:cubicBezTo>
                <a:cubicBezTo>
                  <a:pt x="264" y="10868"/>
                  <a:pt x="537" y="11471"/>
                  <a:pt x="956" y="12040"/>
                </a:cubicBezTo>
                <a:cubicBezTo>
                  <a:pt x="1037" y="12153"/>
                  <a:pt x="1129" y="12266"/>
                  <a:pt x="1225" y="12378"/>
                </a:cubicBezTo>
                <a:cubicBezTo>
                  <a:pt x="1483" y="12685"/>
                  <a:pt x="1697" y="13023"/>
                  <a:pt x="1875" y="13383"/>
                </a:cubicBezTo>
                <a:cubicBezTo>
                  <a:pt x="1935" y="13506"/>
                  <a:pt x="1993" y="13625"/>
                  <a:pt x="2047" y="13749"/>
                </a:cubicBezTo>
                <a:cubicBezTo>
                  <a:pt x="2128" y="14076"/>
                  <a:pt x="2230" y="14399"/>
                  <a:pt x="2337" y="14721"/>
                </a:cubicBezTo>
                <a:cubicBezTo>
                  <a:pt x="2374" y="14828"/>
                  <a:pt x="2412" y="14930"/>
                  <a:pt x="2450" y="15038"/>
                </a:cubicBezTo>
                <a:cubicBezTo>
                  <a:pt x="1950" y="16660"/>
                  <a:pt x="3277" y="17321"/>
                  <a:pt x="3100" y="18798"/>
                </a:cubicBezTo>
                <a:cubicBezTo>
                  <a:pt x="3105" y="18916"/>
                  <a:pt x="3110" y="19030"/>
                  <a:pt x="3121" y="19147"/>
                </a:cubicBezTo>
                <a:cubicBezTo>
                  <a:pt x="3192" y="20287"/>
                  <a:pt x="4357" y="21527"/>
                  <a:pt x="4357" y="21527"/>
                </a:cubicBezTo>
                <a:cubicBezTo>
                  <a:pt x="4486" y="21522"/>
                  <a:pt x="5818" y="21247"/>
                  <a:pt x="5947" y="21242"/>
                </a:cubicBezTo>
                <a:cubicBezTo>
                  <a:pt x="7859" y="21162"/>
                  <a:pt x="9778" y="21093"/>
                  <a:pt x="11690" y="21001"/>
                </a:cubicBezTo>
                <a:cubicBezTo>
                  <a:pt x="14876" y="20850"/>
                  <a:pt x="18067" y="20867"/>
                  <a:pt x="21242" y="20523"/>
                </a:cubicBezTo>
                <a:cubicBezTo>
                  <a:pt x="21661" y="20513"/>
                  <a:pt x="22080" y="20513"/>
                  <a:pt x="22499" y="20506"/>
                </a:cubicBezTo>
                <a:cubicBezTo>
                  <a:pt x="22918" y="20501"/>
                  <a:pt x="23337" y="20491"/>
                  <a:pt x="23756" y="20464"/>
                </a:cubicBezTo>
                <a:cubicBezTo>
                  <a:pt x="23863" y="20457"/>
                  <a:pt x="23969" y="20454"/>
                  <a:pt x="24072" y="20454"/>
                </a:cubicBezTo>
                <a:cubicBezTo>
                  <a:pt x="24925" y="20454"/>
                  <a:pt x="25657" y="20693"/>
                  <a:pt x="26135" y="21517"/>
                </a:cubicBezTo>
                <a:cubicBezTo>
                  <a:pt x="26303" y="21710"/>
                  <a:pt x="26393" y="21914"/>
                  <a:pt x="26442" y="22129"/>
                </a:cubicBezTo>
                <a:lnTo>
                  <a:pt x="26464" y="22129"/>
                </a:lnTo>
                <a:cubicBezTo>
                  <a:pt x="26668" y="22129"/>
                  <a:pt x="26899" y="22070"/>
                  <a:pt x="27055" y="21860"/>
                </a:cubicBezTo>
                <a:cubicBezTo>
                  <a:pt x="27082" y="21807"/>
                  <a:pt x="27097" y="21748"/>
                  <a:pt x="27119" y="21694"/>
                </a:cubicBezTo>
                <a:cubicBezTo>
                  <a:pt x="27285" y="21312"/>
                  <a:pt x="27114" y="21039"/>
                  <a:pt x="26851" y="20786"/>
                </a:cubicBezTo>
                <a:cubicBezTo>
                  <a:pt x="28134" y="20163"/>
                  <a:pt x="29096" y="18798"/>
                  <a:pt x="29165" y="17386"/>
                </a:cubicBezTo>
                <a:cubicBezTo>
                  <a:pt x="29177" y="17198"/>
                  <a:pt x="29048" y="17004"/>
                  <a:pt x="28929" y="16843"/>
                </a:cubicBezTo>
                <a:cubicBezTo>
                  <a:pt x="28892" y="16767"/>
                  <a:pt x="28838" y="16692"/>
                  <a:pt x="28768" y="16618"/>
                </a:cubicBezTo>
                <a:cubicBezTo>
                  <a:pt x="28069" y="15532"/>
                  <a:pt x="29197" y="14984"/>
                  <a:pt x="29988" y="14490"/>
                </a:cubicBezTo>
                <a:cubicBezTo>
                  <a:pt x="30816" y="13980"/>
                  <a:pt x="31686" y="13754"/>
                  <a:pt x="32217" y="12851"/>
                </a:cubicBezTo>
                <a:cubicBezTo>
                  <a:pt x="32750" y="11959"/>
                  <a:pt x="33023" y="11148"/>
                  <a:pt x="32969" y="10364"/>
                </a:cubicBezTo>
                <a:cubicBezTo>
                  <a:pt x="33050" y="10112"/>
                  <a:pt x="33007" y="9896"/>
                  <a:pt x="32840" y="9698"/>
                </a:cubicBezTo>
                <a:cubicBezTo>
                  <a:pt x="32690" y="9236"/>
                  <a:pt x="32427" y="8785"/>
                  <a:pt x="32013" y="8322"/>
                </a:cubicBezTo>
                <a:cubicBezTo>
                  <a:pt x="31267" y="7506"/>
                  <a:pt x="30375" y="6523"/>
                  <a:pt x="29450" y="5911"/>
                </a:cubicBezTo>
                <a:cubicBezTo>
                  <a:pt x="28778" y="5465"/>
                  <a:pt x="28081" y="5066"/>
                  <a:pt x="27650" y="4357"/>
                </a:cubicBezTo>
                <a:cubicBezTo>
                  <a:pt x="27270" y="3729"/>
                  <a:pt x="27521" y="2929"/>
                  <a:pt x="27630" y="2230"/>
                </a:cubicBezTo>
                <a:cubicBezTo>
                  <a:pt x="27801" y="1935"/>
                  <a:pt x="27731" y="1511"/>
                  <a:pt x="27635" y="1215"/>
                </a:cubicBezTo>
                <a:cubicBezTo>
                  <a:pt x="27484" y="764"/>
                  <a:pt x="27027" y="382"/>
                  <a:pt x="26673" y="82"/>
                </a:cubicBezTo>
                <a:cubicBezTo>
                  <a:pt x="26606" y="25"/>
                  <a:pt x="26532" y="1"/>
                  <a:pt x="26460" y="1"/>
                </a:cubicBezTo>
                <a:close/>
              </a:path>
            </a:pathLst>
          </a:custGeom>
          <a:solidFill>
            <a:schemeClr val="accent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428;p28">
            <a:extLst>
              <a:ext uri="{FF2B5EF4-FFF2-40B4-BE49-F238E27FC236}">
                <a16:creationId xmlns:a16="http://schemas.microsoft.com/office/drawing/2014/main" id="{3D6D3743-5D16-6F34-EA2C-5B9E3D50671C}"/>
              </a:ext>
            </a:extLst>
          </p:cNvPr>
          <p:cNvSpPr/>
          <p:nvPr/>
        </p:nvSpPr>
        <p:spPr>
          <a:xfrm>
            <a:off x="9188422" y="4453161"/>
            <a:ext cx="820" cy="849"/>
          </a:xfrm>
          <a:custGeom>
            <a:avLst/>
            <a:gdLst/>
            <a:ahLst/>
            <a:cxnLst/>
            <a:rect l="l" t="t" r="r" b="b"/>
            <a:pathLst>
              <a:path w="28" h="29" extrusionOk="0">
                <a:moveTo>
                  <a:pt x="0" y="1"/>
                </a:moveTo>
                <a:lnTo>
                  <a:pt x="12" y="11"/>
                </a:lnTo>
                <a:cubicBezTo>
                  <a:pt x="17" y="16"/>
                  <a:pt x="27" y="28"/>
                  <a:pt x="27" y="28"/>
                </a:cubicBezTo>
                <a:cubicBezTo>
                  <a:pt x="27" y="16"/>
                  <a:pt x="22" y="11"/>
                  <a:pt x="22" y="6"/>
                </a:cubicBezTo>
                <a:cubicBezTo>
                  <a:pt x="12" y="6"/>
                  <a:pt x="7" y="6"/>
                  <a:pt x="0"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429;p28">
            <a:extLst>
              <a:ext uri="{FF2B5EF4-FFF2-40B4-BE49-F238E27FC236}">
                <a16:creationId xmlns:a16="http://schemas.microsoft.com/office/drawing/2014/main" id="{D6B553D9-A9E8-2D93-9232-AE36859F85DC}"/>
              </a:ext>
            </a:extLst>
          </p:cNvPr>
          <p:cNvSpPr/>
          <p:nvPr/>
        </p:nvSpPr>
        <p:spPr>
          <a:xfrm>
            <a:off x="9203999" y="4469061"/>
            <a:ext cx="29" cy="29"/>
          </a:xfrm>
          <a:custGeom>
            <a:avLst/>
            <a:gdLst/>
            <a:ahLst/>
            <a:cxnLst/>
            <a:rect l="l" t="t" r="r" b="b"/>
            <a:pathLst>
              <a:path w="1" h="1" extrusionOk="0">
                <a:moveTo>
                  <a:pt x="1" y="1"/>
                </a:move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430;p28">
            <a:extLst>
              <a:ext uri="{FF2B5EF4-FFF2-40B4-BE49-F238E27FC236}">
                <a16:creationId xmlns:a16="http://schemas.microsoft.com/office/drawing/2014/main" id="{C790EED1-042F-C731-52D7-DC8DD0888AAD}"/>
              </a:ext>
            </a:extLst>
          </p:cNvPr>
          <p:cNvSpPr/>
          <p:nvPr/>
        </p:nvSpPr>
        <p:spPr>
          <a:xfrm>
            <a:off x="9172699" y="4445461"/>
            <a:ext cx="820" cy="644"/>
          </a:xfrm>
          <a:custGeom>
            <a:avLst/>
            <a:gdLst/>
            <a:ahLst/>
            <a:cxnLst/>
            <a:rect l="l" t="t" r="r" b="b"/>
            <a:pathLst>
              <a:path w="28" h="22" extrusionOk="0">
                <a:moveTo>
                  <a:pt x="21" y="1"/>
                </a:moveTo>
                <a:cubicBezTo>
                  <a:pt x="11" y="1"/>
                  <a:pt x="11" y="1"/>
                  <a:pt x="1" y="6"/>
                </a:cubicBezTo>
                <a:lnTo>
                  <a:pt x="28" y="22"/>
                </a:lnTo>
                <a:cubicBezTo>
                  <a:pt x="21" y="16"/>
                  <a:pt x="21" y="6"/>
                  <a:pt x="21"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431;p28">
            <a:extLst>
              <a:ext uri="{FF2B5EF4-FFF2-40B4-BE49-F238E27FC236}">
                <a16:creationId xmlns:a16="http://schemas.microsoft.com/office/drawing/2014/main" id="{AD43CE1D-C21B-52EC-AC63-AEFDF647CA9A}"/>
              </a:ext>
            </a:extLst>
          </p:cNvPr>
          <p:cNvSpPr/>
          <p:nvPr/>
        </p:nvSpPr>
        <p:spPr>
          <a:xfrm>
            <a:off x="9149274" y="4429884"/>
            <a:ext cx="673" cy="527"/>
          </a:xfrm>
          <a:custGeom>
            <a:avLst/>
            <a:gdLst/>
            <a:ahLst/>
            <a:cxnLst/>
            <a:rect l="l" t="t" r="r" b="b"/>
            <a:pathLst>
              <a:path w="23" h="18" extrusionOk="0">
                <a:moveTo>
                  <a:pt x="0" y="0"/>
                </a:moveTo>
                <a:lnTo>
                  <a:pt x="22" y="17"/>
                </a:lnTo>
                <a:lnTo>
                  <a:pt x="22"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432;p28">
            <a:extLst>
              <a:ext uri="{FF2B5EF4-FFF2-40B4-BE49-F238E27FC236}">
                <a16:creationId xmlns:a16="http://schemas.microsoft.com/office/drawing/2014/main" id="{CF234D96-6D1F-95CB-2DCA-F6C017E69832}"/>
              </a:ext>
            </a:extLst>
          </p:cNvPr>
          <p:cNvSpPr/>
          <p:nvPr/>
        </p:nvSpPr>
        <p:spPr>
          <a:xfrm>
            <a:off x="8563317" y="4336304"/>
            <a:ext cx="527" cy="322"/>
          </a:xfrm>
          <a:custGeom>
            <a:avLst/>
            <a:gdLst/>
            <a:ahLst/>
            <a:cxnLst/>
            <a:rect l="l" t="t" r="r" b="b"/>
            <a:pathLst>
              <a:path w="18" h="11" extrusionOk="0">
                <a:moveTo>
                  <a:pt x="17" y="0"/>
                </a:moveTo>
                <a:cubicBezTo>
                  <a:pt x="6" y="5"/>
                  <a:pt x="0" y="11"/>
                  <a:pt x="0" y="11"/>
                </a:cubicBezTo>
                <a:lnTo>
                  <a:pt x="17"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433;p28">
            <a:extLst>
              <a:ext uri="{FF2B5EF4-FFF2-40B4-BE49-F238E27FC236}">
                <a16:creationId xmlns:a16="http://schemas.microsoft.com/office/drawing/2014/main" id="{6C27B0D5-2FA2-DB1F-BC61-40D6E3928E02}"/>
              </a:ext>
            </a:extLst>
          </p:cNvPr>
          <p:cNvSpPr/>
          <p:nvPr/>
        </p:nvSpPr>
        <p:spPr>
          <a:xfrm>
            <a:off x="9227599" y="4484462"/>
            <a:ext cx="673" cy="673"/>
          </a:xfrm>
          <a:custGeom>
            <a:avLst/>
            <a:gdLst/>
            <a:ahLst/>
            <a:cxnLst/>
            <a:rect l="l" t="t" r="r" b="b"/>
            <a:pathLst>
              <a:path w="23" h="23" extrusionOk="0">
                <a:moveTo>
                  <a:pt x="0" y="1"/>
                </a:moveTo>
                <a:lnTo>
                  <a:pt x="20" y="20"/>
                </a:lnTo>
                <a:lnTo>
                  <a:pt x="20" y="20"/>
                </a:lnTo>
                <a:cubicBezTo>
                  <a:pt x="16" y="15"/>
                  <a:pt x="15" y="9"/>
                  <a:pt x="11" y="1"/>
                </a:cubicBezTo>
                <a:close/>
                <a:moveTo>
                  <a:pt x="20" y="20"/>
                </a:moveTo>
                <a:cubicBezTo>
                  <a:pt x="20" y="21"/>
                  <a:pt x="21" y="22"/>
                  <a:pt x="22" y="23"/>
                </a:cubicBezTo>
                <a:lnTo>
                  <a:pt x="20" y="2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434;p28">
            <a:extLst>
              <a:ext uri="{FF2B5EF4-FFF2-40B4-BE49-F238E27FC236}">
                <a16:creationId xmlns:a16="http://schemas.microsoft.com/office/drawing/2014/main" id="{73205604-79E5-E0C5-27BE-F8782E7E70B1}"/>
              </a:ext>
            </a:extLst>
          </p:cNvPr>
          <p:cNvSpPr/>
          <p:nvPr/>
        </p:nvSpPr>
        <p:spPr>
          <a:xfrm>
            <a:off x="9094667" y="4390736"/>
            <a:ext cx="527" cy="644"/>
          </a:xfrm>
          <a:custGeom>
            <a:avLst/>
            <a:gdLst/>
            <a:ahLst/>
            <a:cxnLst/>
            <a:rect l="l" t="t" r="r" b="b"/>
            <a:pathLst>
              <a:path w="18" h="22" extrusionOk="0">
                <a:moveTo>
                  <a:pt x="18" y="0"/>
                </a:moveTo>
                <a:cubicBezTo>
                  <a:pt x="11" y="6"/>
                  <a:pt x="6" y="6"/>
                  <a:pt x="1" y="6"/>
                </a:cubicBezTo>
                <a:lnTo>
                  <a:pt x="18" y="21"/>
                </a:lnTo>
                <a:lnTo>
                  <a:pt x="18"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435;p28">
            <a:extLst>
              <a:ext uri="{FF2B5EF4-FFF2-40B4-BE49-F238E27FC236}">
                <a16:creationId xmlns:a16="http://schemas.microsoft.com/office/drawing/2014/main" id="{374A26CB-0157-F165-3E5B-0F3970D3466E}"/>
              </a:ext>
            </a:extLst>
          </p:cNvPr>
          <p:cNvSpPr/>
          <p:nvPr/>
        </p:nvSpPr>
        <p:spPr>
          <a:xfrm>
            <a:off x="9172699" y="4445636"/>
            <a:ext cx="29" cy="29"/>
          </a:xfrm>
          <a:custGeom>
            <a:avLst/>
            <a:gdLst/>
            <a:ahLst/>
            <a:cxnLst/>
            <a:rect l="l" t="t" r="r" b="b"/>
            <a:pathLst>
              <a:path w="1" h="1" extrusionOk="0">
                <a:moveTo>
                  <a:pt x="1" y="0"/>
                </a:move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436;p28">
            <a:extLst>
              <a:ext uri="{FF2B5EF4-FFF2-40B4-BE49-F238E27FC236}">
                <a16:creationId xmlns:a16="http://schemas.microsoft.com/office/drawing/2014/main" id="{FA328821-24C5-4E75-0B36-B6BFF124E2A7}"/>
              </a:ext>
            </a:extLst>
          </p:cNvPr>
          <p:cNvSpPr/>
          <p:nvPr/>
        </p:nvSpPr>
        <p:spPr>
          <a:xfrm>
            <a:off x="9094667" y="4390882"/>
            <a:ext cx="29" cy="29"/>
          </a:xfrm>
          <a:custGeom>
            <a:avLst/>
            <a:gdLst/>
            <a:ahLst/>
            <a:cxnLst/>
            <a:rect l="l" t="t" r="r" b="b"/>
            <a:pathLst>
              <a:path w="1" h="1" extrusionOk="0">
                <a:moveTo>
                  <a:pt x="1" y="1"/>
                </a:moveTo>
                <a:lnTo>
                  <a:pt x="1"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437;p28">
            <a:extLst>
              <a:ext uri="{FF2B5EF4-FFF2-40B4-BE49-F238E27FC236}">
                <a16:creationId xmlns:a16="http://schemas.microsoft.com/office/drawing/2014/main" id="{7A937673-A4F8-7C71-2524-B0172D4CF0F8}"/>
              </a:ext>
            </a:extLst>
          </p:cNvPr>
          <p:cNvSpPr/>
          <p:nvPr/>
        </p:nvSpPr>
        <p:spPr>
          <a:xfrm>
            <a:off x="9078943" y="4374983"/>
            <a:ext cx="820" cy="820"/>
          </a:xfrm>
          <a:custGeom>
            <a:avLst/>
            <a:gdLst/>
            <a:ahLst/>
            <a:cxnLst/>
            <a:rect l="l" t="t" r="r" b="b"/>
            <a:pathLst>
              <a:path w="28" h="28" extrusionOk="0">
                <a:moveTo>
                  <a:pt x="0" y="1"/>
                </a:moveTo>
                <a:lnTo>
                  <a:pt x="12" y="11"/>
                </a:lnTo>
                <a:cubicBezTo>
                  <a:pt x="22" y="18"/>
                  <a:pt x="27" y="28"/>
                  <a:pt x="27" y="28"/>
                </a:cubicBezTo>
                <a:cubicBezTo>
                  <a:pt x="27" y="18"/>
                  <a:pt x="22" y="11"/>
                  <a:pt x="22" y="6"/>
                </a:cubicBezTo>
                <a:cubicBezTo>
                  <a:pt x="17" y="6"/>
                  <a:pt x="7" y="6"/>
                  <a:pt x="0"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438;p28">
            <a:extLst>
              <a:ext uri="{FF2B5EF4-FFF2-40B4-BE49-F238E27FC236}">
                <a16:creationId xmlns:a16="http://schemas.microsoft.com/office/drawing/2014/main" id="{21F9A41E-8234-7014-C39C-2BFC2912AB86}"/>
              </a:ext>
            </a:extLst>
          </p:cNvPr>
          <p:cNvSpPr/>
          <p:nvPr/>
        </p:nvSpPr>
        <p:spPr>
          <a:xfrm>
            <a:off x="9039942" y="4351705"/>
            <a:ext cx="29" cy="29"/>
          </a:xfrm>
          <a:custGeom>
            <a:avLst/>
            <a:gdLst/>
            <a:ahLst/>
            <a:cxnLst/>
            <a:rect l="l" t="t" r="r" b="b"/>
            <a:pathLst>
              <a:path w="1" h="1" extrusionOk="0">
                <a:moveTo>
                  <a:pt x="0" y="0"/>
                </a:moveTo>
                <a:lnTo>
                  <a:pt x="0"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439;p28">
            <a:extLst>
              <a:ext uri="{FF2B5EF4-FFF2-40B4-BE49-F238E27FC236}">
                <a16:creationId xmlns:a16="http://schemas.microsoft.com/office/drawing/2014/main" id="{299030EB-CFBF-F49E-8753-ACC518547E69}"/>
              </a:ext>
            </a:extLst>
          </p:cNvPr>
          <p:cNvSpPr/>
          <p:nvPr/>
        </p:nvSpPr>
        <p:spPr>
          <a:xfrm>
            <a:off x="9118120" y="4406430"/>
            <a:ext cx="29" cy="29"/>
          </a:xfrm>
          <a:custGeom>
            <a:avLst/>
            <a:gdLst/>
            <a:ahLst/>
            <a:cxnLst/>
            <a:rect l="l" t="t" r="r" b="b"/>
            <a:pathLst>
              <a:path w="1" h="1" extrusionOk="0">
                <a:moveTo>
                  <a:pt x="0" y="1"/>
                </a:move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440;p28">
            <a:extLst>
              <a:ext uri="{FF2B5EF4-FFF2-40B4-BE49-F238E27FC236}">
                <a16:creationId xmlns:a16="http://schemas.microsoft.com/office/drawing/2014/main" id="{645C16B9-C3CE-D577-3BD5-14A9E7FFF338}"/>
              </a:ext>
            </a:extLst>
          </p:cNvPr>
          <p:cNvSpPr/>
          <p:nvPr/>
        </p:nvSpPr>
        <p:spPr>
          <a:xfrm>
            <a:off x="9133668" y="4414189"/>
            <a:ext cx="820" cy="615"/>
          </a:xfrm>
          <a:custGeom>
            <a:avLst/>
            <a:gdLst/>
            <a:ahLst/>
            <a:cxnLst/>
            <a:rect l="l" t="t" r="r" b="b"/>
            <a:pathLst>
              <a:path w="28" h="21" extrusionOk="0">
                <a:moveTo>
                  <a:pt x="1" y="0"/>
                </a:moveTo>
                <a:lnTo>
                  <a:pt x="28" y="21"/>
                </a:lnTo>
                <a:cubicBezTo>
                  <a:pt x="28" y="16"/>
                  <a:pt x="23" y="10"/>
                  <a:pt x="23" y="5"/>
                </a:cubicBezTo>
                <a:cubicBezTo>
                  <a:pt x="17" y="0"/>
                  <a:pt x="7" y="0"/>
                  <a:pt x="1"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441;p28">
            <a:extLst>
              <a:ext uri="{FF2B5EF4-FFF2-40B4-BE49-F238E27FC236}">
                <a16:creationId xmlns:a16="http://schemas.microsoft.com/office/drawing/2014/main" id="{F664EB82-F664-2CAA-A9BE-1410703F3AE0}"/>
              </a:ext>
            </a:extLst>
          </p:cNvPr>
          <p:cNvSpPr/>
          <p:nvPr/>
        </p:nvSpPr>
        <p:spPr>
          <a:xfrm>
            <a:off x="9118120" y="4406284"/>
            <a:ext cx="673" cy="820"/>
          </a:xfrm>
          <a:custGeom>
            <a:avLst/>
            <a:gdLst/>
            <a:ahLst/>
            <a:cxnLst/>
            <a:rect l="l" t="t" r="r" b="b"/>
            <a:pathLst>
              <a:path w="23" h="28" extrusionOk="0">
                <a:moveTo>
                  <a:pt x="16" y="1"/>
                </a:moveTo>
                <a:cubicBezTo>
                  <a:pt x="11" y="6"/>
                  <a:pt x="6" y="6"/>
                  <a:pt x="0" y="6"/>
                </a:cubicBezTo>
                <a:lnTo>
                  <a:pt x="11" y="17"/>
                </a:lnTo>
                <a:lnTo>
                  <a:pt x="22" y="28"/>
                </a:lnTo>
                <a:cubicBezTo>
                  <a:pt x="22" y="17"/>
                  <a:pt x="16" y="12"/>
                  <a:pt x="16"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442;p28">
            <a:extLst>
              <a:ext uri="{FF2B5EF4-FFF2-40B4-BE49-F238E27FC236}">
                <a16:creationId xmlns:a16="http://schemas.microsoft.com/office/drawing/2014/main" id="{A9CE494E-6D57-A07B-7227-ED4254E846A1}"/>
              </a:ext>
            </a:extLst>
          </p:cNvPr>
          <p:cNvSpPr/>
          <p:nvPr/>
        </p:nvSpPr>
        <p:spPr>
          <a:xfrm>
            <a:off x="9149274" y="4429884"/>
            <a:ext cx="29" cy="29"/>
          </a:xfrm>
          <a:custGeom>
            <a:avLst/>
            <a:gdLst/>
            <a:ahLst/>
            <a:cxnLst/>
            <a:rect l="l" t="t" r="r" b="b"/>
            <a:pathLst>
              <a:path w="1" h="1" extrusionOk="0">
                <a:moveTo>
                  <a:pt x="0" y="0"/>
                </a:moveTo>
                <a:lnTo>
                  <a:pt x="0"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443;p28">
            <a:extLst>
              <a:ext uri="{FF2B5EF4-FFF2-40B4-BE49-F238E27FC236}">
                <a16:creationId xmlns:a16="http://schemas.microsoft.com/office/drawing/2014/main" id="{7E90FC6B-8A6D-D4C0-E553-D392EC48A9AA}"/>
              </a:ext>
            </a:extLst>
          </p:cNvPr>
          <p:cNvSpPr/>
          <p:nvPr/>
        </p:nvSpPr>
        <p:spPr>
          <a:xfrm>
            <a:off x="9203999" y="4468914"/>
            <a:ext cx="673" cy="644"/>
          </a:xfrm>
          <a:custGeom>
            <a:avLst/>
            <a:gdLst/>
            <a:ahLst/>
            <a:cxnLst/>
            <a:rect l="l" t="t" r="r" b="b"/>
            <a:pathLst>
              <a:path w="23" h="22" extrusionOk="0">
                <a:moveTo>
                  <a:pt x="23" y="1"/>
                </a:moveTo>
                <a:cubicBezTo>
                  <a:pt x="19" y="3"/>
                  <a:pt x="16" y="3"/>
                  <a:pt x="13" y="3"/>
                </a:cubicBezTo>
                <a:cubicBezTo>
                  <a:pt x="10" y="3"/>
                  <a:pt x="6" y="3"/>
                  <a:pt x="1" y="6"/>
                </a:cubicBezTo>
                <a:lnTo>
                  <a:pt x="23" y="21"/>
                </a:lnTo>
                <a:lnTo>
                  <a:pt x="23"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444;p28">
            <a:extLst>
              <a:ext uri="{FF2B5EF4-FFF2-40B4-BE49-F238E27FC236}">
                <a16:creationId xmlns:a16="http://schemas.microsoft.com/office/drawing/2014/main" id="{95A5B590-A2E1-CAD2-6FA9-51904B2B74DC}"/>
              </a:ext>
            </a:extLst>
          </p:cNvPr>
          <p:cNvSpPr/>
          <p:nvPr/>
        </p:nvSpPr>
        <p:spPr>
          <a:xfrm>
            <a:off x="8820984" y="4328281"/>
            <a:ext cx="673" cy="644"/>
          </a:xfrm>
          <a:custGeom>
            <a:avLst/>
            <a:gdLst/>
            <a:ahLst/>
            <a:cxnLst/>
            <a:rect l="l" t="t" r="r" b="b"/>
            <a:pathLst>
              <a:path w="23" h="22" extrusionOk="0">
                <a:moveTo>
                  <a:pt x="0" y="1"/>
                </a:moveTo>
                <a:lnTo>
                  <a:pt x="22" y="22"/>
                </a:lnTo>
                <a:cubicBezTo>
                  <a:pt x="17" y="11"/>
                  <a:pt x="17" y="6"/>
                  <a:pt x="10"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445;p28">
            <a:extLst>
              <a:ext uri="{FF2B5EF4-FFF2-40B4-BE49-F238E27FC236}">
                <a16:creationId xmlns:a16="http://schemas.microsoft.com/office/drawing/2014/main" id="{BE389A32-61B3-46A6-FC8D-BFCEE0B52FDC}"/>
              </a:ext>
            </a:extLst>
          </p:cNvPr>
          <p:cNvSpPr/>
          <p:nvPr/>
        </p:nvSpPr>
        <p:spPr>
          <a:xfrm>
            <a:off x="8836707" y="4335835"/>
            <a:ext cx="820" cy="791"/>
          </a:xfrm>
          <a:custGeom>
            <a:avLst/>
            <a:gdLst/>
            <a:ahLst/>
            <a:cxnLst/>
            <a:rect l="l" t="t" r="r" b="b"/>
            <a:pathLst>
              <a:path w="28" h="27" extrusionOk="0">
                <a:moveTo>
                  <a:pt x="1" y="1"/>
                </a:moveTo>
                <a:lnTo>
                  <a:pt x="28" y="27"/>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446;p28">
            <a:extLst>
              <a:ext uri="{FF2B5EF4-FFF2-40B4-BE49-F238E27FC236}">
                <a16:creationId xmlns:a16="http://schemas.microsoft.com/office/drawing/2014/main" id="{D8361B76-D810-953A-9765-30440E88958E}"/>
              </a:ext>
            </a:extLst>
          </p:cNvPr>
          <p:cNvSpPr/>
          <p:nvPr/>
        </p:nvSpPr>
        <p:spPr>
          <a:xfrm>
            <a:off x="8820984" y="4328281"/>
            <a:ext cx="29" cy="29"/>
          </a:xfrm>
          <a:custGeom>
            <a:avLst/>
            <a:gdLst/>
            <a:ahLst/>
            <a:cxnLst/>
            <a:rect l="l" t="t" r="r" b="b"/>
            <a:pathLst>
              <a:path w="1" h="1" extrusionOk="0">
                <a:moveTo>
                  <a:pt x="0" y="1"/>
                </a:move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447;p28">
            <a:extLst>
              <a:ext uri="{FF2B5EF4-FFF2-40B4-BE49-F238E27FC236}">
                <a16:creationId xmlns:a16="http://schemas.microsoft.com/office/drawing/2014/main" id="{3065E47C-30FD-38C0-A535-3D085A977FB0}"/>
              </a:ext>
            </a:extLst>
          </p:cNvPr>
          <p:cNvSpPr/>
          <p:nvPr/>
        </p:nvSpPr>
        <p:spPr>
          <a:xfrm>
            <a:off x="9039942" y="4351705"/>
            <a:ext cx="673" cy="527"/>
          </a:xfrm>
          <a:custGeom>
            <a:avLst/>
            <a:gdLst/>
            <a:ahLst/>
            <a:cxnLst/>
            <a:rect l="l" t="t" r="r" b="b"/>
            <a:pathLst>
              <a:path w="23" h="18" extrusionOk="0">
                <a:moveTo>
                  <a:pt x="0" y="0"/>
                </a:moveTo>
                <a:lnTo>
                  <a:pt x="22" y="17"/>
                </a:lnTo>
                <a:cubicBezTo>
                  <a:pt x="17" y="12"/>
                  <a:pt x="17" y="7"/>
                  <a:pt x="11"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448;p28">
            <a:extLst>
              <a:ext uri="{FF2B5EF4-FFF2-40B4-BE49-F238E27FC236}">
                <a16:creationId xmlns:a16="http://schemas.microsoft.com/office/drawing/2014/main" id="{3347A0F8-9879-8355-6450-534DF6BEB2E2}"/>
              </a:ext>
            </a:extLst>
          </p:cNvPr>
          <p:cNvSpPr/>
          <p:nvPr/>
        </p:nvSpPr>
        <p:spPr>
          <a:xfrm>
            <a:off x="9063366" y="4367282"/>
            <a:ext cx="673" cy="673"/>
          </a:xfrm>
          <a:custGeom>
            <a:avLst/>
            <a:gdLst/>
            <a:ahLst/>
            <a:cxnLst/>
            <a:rect l="l" t="t" r="r" b="b"/>
            <a:pathLst>
              <a:path w="23" h="23" extrusionOk="0">
                <a:moveTo>
                  <a:pt x="16" y="1"/>
                </a:moveTo>
                <a:cubicBezTo>
                  <a:pt x="11" y="1"/>
                  <a:pt x="6" y="1"/>
                  <a:pt x="1" y="6"/>
                </a:cubicBezTo>
                <a:lnTo>
                  <a:pt x="23" y="23"/>
                </a:lnTo>
                <a:cubicBezTo>
                  <a:pt x="23" y="16"/>
                  <a:pt x="16" y="6"/>
                  <a:pt x="16"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449;p28">
            <a:extLst>
              <a:ext uri="{FF2B5EF4-FFF2-40B4-BE49-F238E27FC236}">
                <a16:creationId xmlns:a16="http://schemas.microsoft.com/office/drawing/2014/main" id="{421288C2-0B7C-8229-B80B-E2F870DA045F}"/>
              </a:ext>
            </a:extLst>
          </p:cNvPr>
          <p:cNvSpPr/>
          <p:nvPr/>
        </p:nvSpPr>
        <p:spPr>
          <a:xfrm>
            <a:off x="8540010" y="4351705"/>
            <a:ext cx="673" cy="673"/>
          </a:xfrm>
          <a:custGeom>
            <a:avLst/>
            <a:gdLst/>
            <a:ahLst/>
            <a:cxnLst/>
            <a:rect l="l" t="t" r="r" b="b"/>
            <a:pathLst>
              <a:path w="23" h="23" extrusionOk="0">
                <a:moveTo>
                  <a:pt x="7" y="0"/>
                </a:moveTo>
                <a:cubicBezTo>
                  <a:pt x="7" y="7"/>
                  <a:pt x="7" y="12"/>
                  <a:pt x="1" y="22"/>
                </a:cubicBezTo>
                <a:lnTo>
                  <a:pt x="23" y="7"/>
                </a:lnTo>
                <a:cubicBezTo>
                  <a:pt x="18" y="0"/>
                  <a:pt x="13" y="0"/>
                  <a:pt x="7"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450;p28">
            <a:extLst>
              <a:ext uri="{FF2B5EF4-FFF2-40B4-BE49-F238E27FC236}">
                <a16:creationId xmlns:a16="http://schemas.microsoft.com/office/drawing/2014/main" id="{26B818A4-AF3A-E55A-4F6F-8A721180F351}"/>
              </a:ext>
            </a:extLst>
          </p:cNvPr>
          <p:cNvSpPr/>
          <p:nvPr/>
        </p:nvSpPr>
        <p:spPr>
          <a:xfrm>
            <a:off x="7407301" y="3587694"/>
            <a:ext cx="1146295" cy="608650"/>
          </a:xfrm>
          <a:custGeom>
            <a:avLst/>
            <a:gdLst/>
            <a:ahLst/>
            <a:cxnLst/>
            <a:rect l="l" t="t" r="r" b="b"/>
            <a:pathLst>
              <a:path w="39149" h="20787" extrusionOk="0">
                <a:moveTo>
                  <a:pt x="24939" y="1"/>
                </a:moveTo>
                <a:cubicBezTo>
                  <a:pt x="24919" y="1"/>
                  <a:pt x="24898" y="4"/>
                  <a:pt x="24875" y="12"/>
                </a:cubicBezTo>
                <a:cubicBezTo>
                  <a:pt x="24832" y="23"/>
                  <a:pt x="24821" y="125"/>
                  <a:pt x="24800" y="195"/>
                </a:cubicBezTo>
                <a:cubicBezTo>
                  <a:pt x="24681" y="210"/>
                  <a:pt x="24574" y="227"/>
                  <a:pt x="24471" y="254"/>
                </a:cubicBezTo>
                <a:cubicBezTo>
                  <a:pt x="24384" y="264"/>
                  <a:pt x="24300" y="269"/>
                  <a:pt x="24220" y="269"/>
                </a:cubicBezTo>
                <a:cubicBezTo>
                  <a:pt x="23928" y="269"/>
                  <a:pt x="23686" y="201"/>
                  <a:pt x="23483" y="71"/>
                </a:cubicBezTo>
                <a:cubicBezTo>
                  <a:pt x="23322" y="178"/>
                  <a:pt x="23182" y="296"/>
                  <a:pt x="23070" y="436"/>
                </a:cubicBezTo>
                <a:cubicBezTo>
                  <a:pt x="23027" y="495"/>
                  <a:pt x="22983" y="549"/>
                  <a:pt x="22951" y="614"/>
                </a:cubicBezTo>
                <a:cubicBezTo>
                  <a:pt x="22946" y="614"/>
                  <a:pt x="22946" y="614"/>
                  <a:pt x="22946" y="619"/>
                </a:cubicBezTo>
                <a:cubicBezTo>
                  <a:pt x="23027" y="1274"/>
                  <a:pt x="23112" y="1930"/>
                  <a:pt x="23193" y="2590"/>
                </a:cubicBezTo>
                <a:cubicBezTo>
                  <a:pt x="23090" y="2581"/>
                  <a:pt x="22986" y="2568"/>
                  <a:pt x="22886" y="2568"/>
                </a:cubicBezTo>
                <a:cubicBezTo>
                  <a:pt x="22693" y="2568"/>
                  <a:pt x="22519" y="2619"/>
                  <a:pt x="22410" y="2857"/>
                </a:cubicBezTo>
                <a:lnTo>
                  <a:pt x="22410" y="2857"/>
                </a:lnTo>
                <a:cubicBezTo>
                  <a:pt x="22164" y="3066"/>
                  <a:pt x="21923" y="3280"/>
                  <a:pt x="21678" y="3488"/>
                </a:cubicBezTo>
                <a:cubicBezTo>
                  <a:pt x="21495" y="3466"/>
                  <a:pt x="21304" y="3436"/>
                  <a:pt x="21132" y="3436"/>
                </a:cubicBezTo>
                <a:cubicBezTo>
                  <a:pt x="21002" y="3436"/>
                  <a:pt x="20883" y="3453"/>
                  <a:pt x="20786" y="3504"/>
                </a:cubicBezTo>
                <a:cubicBezTo>
                  <a:pt x="20776" y="3509"/>
                  <a:pt x="20764" y="3515"/>
                  <a:pt x="20759" y="3520"/>
                </a:cubicBezTo>
                <a:cubicBezTo>
                  <a:pt x="20744" y="3530"/>
                  <a:pt x="20727" y="3537"/>
                  <a:pt x="20717" y="3547"/>
                </a:cubicBezTo>
                <a:cubicBezTo>
                  <a:pt x="20625" y="3622"/>
                  <a:pt x="20566" y="3735"/>
                  <a:pt x="20539" y="3907"/>
                </a:cubicBezTo>
                <a:cubicBezTo>
                  <a:pt x="20528" y="3993"/>
                  <a:pt x="20523" y="4095"/>
                  <a:pt x="20534" y="4213"/>
                </a:cubicBezTo>
                <a:cubicBezTo>
                  <a:pt x="20561" y="4616"/>
                  <a:pt x="20238" y="4826"/>
                  <a:pt x="20040" y="5110"/>
                </a:cubicBezTo>
                <a:cubicBezTo>
                  <a:pt x="19363" y="6071"/>
                  <a:pt x="18443" y="6829"/>
                  <a:pt x="18031" y="8017"/>
                </a:cubicBezTo>
                <a:cubicBezTo>
                  <a:pt x="17864" y="8495"/>
                  <a:pt x="17513" y="8809"/>
                  <a:pt x="17100" y="8809"/>
                </a:cubicBezTo>
                <a:cubicBezTo>
                  <a:pt x="16836" y="8809"/>
                  <a:pt x="16546" y="8680"/>
                  <a:pt x="16263" y="8382"/>
                </a:cubicBezTo>
                <a:cubicBezTo>
                  <a:pt x="16024" y="8128"/>
                  <a:pt x="15848" y="8019"/>
                  <a:pt x="15705" y="8019"/>
                </a:cubicBezTo>
                <a:cubicBezTo>
                  <a:pt x="15486" y="8019"/>
                  <a:pt x="15341" y="8270"/>
                  <a:pt x="15156" y="8645"/>
                </a:cubicBezTo>
                <a:cubicBezTo>
                  <a:pt x="14925" y="9120"/>
                  <a:pt x="14763" y="9813"/>
                  <a:pt x="14180" y="9813"/>
                </a:cubicBezTo>
                <a:cubicBezTo>
                  <a:pt x="14019" y="9813"/>
                  <a:pt x="13825" y="9760"/>
                  <a:pt x="13588" y="9634"/>
                </a:cubicBezTo>
                <a:cubicBezTo>
                  <a:pt x="13396" y="9183"/>
                  <a:pt x="13199" y="9016"/>
                  <a:pt x="13004" y="9016"/>
                </a:cubicBezTo>
                <a:cubicBezTo>
                  <a:pt x="12742" y="9016"/>
                  <a:pt x="12484" y="9320"/>
                  <a:pt x="12250" y="9644"/>
                </a:cubicBezTo>
                <a:cubicBezTo>
                  <a:pt x="12015" y="9972"/>
                  <a:pt x="12173" y="10611"/>
                  <a:pt x="11549" y="10611"/>
                </a:cubicBezTo>
                <a:cubicBezTo>
                  <a:pt x="11517" y="10611"/>
                  <a:pt x="11484" y="10609"/>
                  <a:pt x="11449" y="10606"/>
                </a:cubicBezTo>
                <a:cubicBezTo>
                  <a:pt x="10804" y="10132"/>
                  <a:pt x="9972" y="9975"/>
                  <a:pt x="9212" y="9975"/>
                </a:cubicBezTo>
                <a:cubicBezTo>
                  <a:pt x="8300" y="9975"/>
                  <a:pt x="7493" y="10202"/>
                  <a:pt x="7238" y="10380"/>
                </a:cubicBezTo>
                <a:cubicBezTo>
                  <a:pt x="7201" y="10402"/>
                  <a:pt x="7168" y="10428"/>
                  <a:pt x="7136" y="10450"/>
                </a:cubicBezTo>
                <a:cubicBezTo>
                  <a:pt x="7012" y="10547"/>
                  <a:pt x="6936" y="10708"/>
                  <a:pt x="6931" y="10869"/>
                </a:cubicBezTo>
                <a:cubicBezTo>
                  <a:pt x="6926" y="10869"/>
                  <a:pt x="6921" y="10874"/>
                  <a:pt x="6916" y="10874"/>
                </a:cubicBezTo>
                <a:cubicBezTo>
                  <a:pt x="6921" y="11052"/>
                  <a:pt x="6921" y="11229"/>
                  <a:pt x="6916" y="11407"/>
                </a:cubicBezTo>
                <a:cubicBezTo>
                  <a:pt x="6620" y="11481"/>
                  <a:pt x="6582" y="11685"/>
                  <a:pt x="6641" y="11943"/>
                </a:cubicBezTo>
                <a:cubicBezTo>
                  <a:pt x="6281" y="12121"/>
                  <a:pt x="6266" y="12304"/>
                  <a:pt x="6646" y="12481"/>
                </a:cubicBezTo>
                <a:cubicBezTo>
                  <a:pt x="6690" y="12964"/>
                  <a:pt x="6415" y="13222"/>
                  <a:pt x="5981" y="13259"/>
                </a:cubicBezTo>
                <a:cubicBezTo>
                  <a:pt x="4777" y="13368"/>
                  <a:pt x="4342" y="13921"/>
                  <a:pt x="4868" y="15070"/>
                </a:cubicBezTo>
                <a:cubicBezTo>
                  <a:pt x="5099" y="15570"/>
                  <a:pt x="4777" y="15875"/>
                  <a:pt x="4519" y="16209"/>
                </a:cubicBezTo>
                <a:lnTo>
                  <a:pt x="4256" y="16209"/>
                </a:lnTo>
                <a:cubicBezTo>
                  <a:pt x="4167" y="16012"/>
                  <a:pt x="4025" y="15930"/>
                  <a:pt x="3840" y="15930"/>
                </a:cubicBezTo>
                <a:cubicBezTo>
                  <a:pt x="3803" y="15930"/>
                  <a:pt x="3765" y="15934"/>
                  <a:pt x="3725" y="15940"/>
                </a:cubicBezTo>
                <a:cubicBezTo>
                  <a:pt x="3669" y="15716"/>
                  <a:pt x="3536" y="15650"/>
                  <a:pt x="3369" y="15650"/>
                </a:cubicBezTo>
                <a:cubicBezTo>
                  <a:pt x="3309" y="15650"/>
                  <a:pt x="3244" y="15659"/>
                  <a:pt x="3177" y="15672"/>
                </a:cubicBezTo>
                <a:cubicBezTo>
                  <a:pt x="2823" y="15339"/>
                  <a:pt x="2492" y="15166"/>
                  <a:pt x="2199" y="15166"/>
                </a:cubicBezTo>
                <a:cubicBezTo>
                  <a:pt x="1818" y="15166"/>
                  <a:pt x="1499" y="15455"/>
                  <a:pt x="1270" y="16064"/>
                </a:cubicBezTo>
                <a:cubicBezTo>
                  <a:pt x="1183" y="16301"/>
                  <a:pt x="1076" y="16477"/>
                  <a:pt x="941" y="16596"/>
                </a:cubicBezTo>
                <a:cubicBezTo>
                  <a:pt x="952" y="16784"/>
                  <a:pt x="985" y="16978"/>
                  <a:pt x="1022" y="17171"/>
                </a:cubicBezTo>
                <a:cubicBezTo>
                  <a:pt x="1027" y="17192"/>
                  <a:pt x="1027" y="17209"/>
                  <a:pt x="1032" y="17229"/>
                </a:cubicBezTo>
                <a:cubicBezTo>
                  <a:pt x="1127" y="17212"/>
                  <a:pt x="1221" y="17197"/>
                  <a:pt x="1307" y="17197"/>
                </a:cubicBezTo>
                <a:cubicBezTo>
                  <a:pt x="1407" y="17197"/>
                  <a:pt x="1498" y="17217"/>
                  <a:pt x="1570" y="17278"/>
                </a:cubicBezTo>
                <a:cubicBezTo>
                  <a:pt x="1528" y="18299"/>
                  <a:pt x="1714" y="19411"/>
                  <a:pt x="501" y="19964"/>
                </a:cubicBezTo>
                <a:lnTo>
                  <a:pt x="522" y="19943"/>
                </a:lnTo>
                <a:cubicBezTo>
                  <a:pt x="508" y="19943"/>
                  <a:pt x="494" y="19943"/>
                  <a:pt x="481" y="19943"/>
                </a:cubicBezTo>
                <a:cubicBezTo>
                  <a:pt x="267" y="19943"/>
                  <a:pt x="113" y="19991"/>
                  <a:pt x="1" y="20072"/>
                </a:cubicBezTo>
                <a:cubicBezTo>
                  <a:pt x="55" y="20335"/>
                  <a:pt x="157" y="20512"/>
                  <a:pt x="276" y="20636"/>
                </a:cubicBezTo>
                <a:cubicBezTo>
                  <a:pt x="335" y="20700"/>
                  <a:pt x="405" y="20749"/>
                  <a:pt x="469" y="20786"/>
                </a:cubicBezTo>
                <a:cubicBezTo>
                  <a:pt x="2133" y="20324"/>
                  <a:pt x="3886" y="20469"/>
                  <a:pt x="5572" y="20201"/>
                </a:cubicBezTo>
                <a:cubicBezTo>
                  <a:pt x="5644" y="20189"/>
                  <a:pt x="5719" y="20185"/>
                  <a:pt x="5795" y="20185"/>
                </a:cubicBezTo>
                <a:cubicBezTo>
                  <a:pt x="5993" y="20185"/>
                  <a:pt x="6200" y="20214"/>
                  <a:pt x="6399" y="20214"/>
                </a:cubicBezTo>
                <a:cubicBezTo>
                  <a:pt x="6719" y="20214"/>
                  <a:pt x="7018" y="20139"/>
                  <a:pt x="7226" y="19750"/>
                </a:cubicBezTo>
                <a:lnTo>
                  <a:pt x="7233" y="19750"/>
                </a:lnTo>
                <a:cubicBezTo>
                  <a:pt x="7716" y="19470"/>
                  <a:pt x="8151" y="19019"/>
                  <a:pt x="8709" y="18981"/>
                </a:cubicBezTo>
                <a:cubicBezTo>
                  <a:pt x="8733" y="18980"/>
                  <a:pt x="8757" y="18979"/>
                  <a:pt x="8782" y="18979"/>
                </a:cubicBezTo>
                <a:cubicBezTo>
                  <a:pt x="8948" y="18979"/>
                  <a:pt x="9125" y="19015"/>
                  <a:pt x="9322" y="19105"/>
                </a:cubicBezTo>
                <a:cubicBezTo>
                  <a:pt x="10836" y="18938"/>
                  <a:pt x="12378" y="18992"/>
                  <a:pt x="13878" y="18610"/>
                </a:cubicBezTo>
                <a:cubicBezTo>
                  <a:pt x="15205" y="18508"/>
                  <a:pt x="16531" y="18406"/>
                  <a:pt x="17858" y="18304"/>
                </a:cubicBezTo>
                <a:cubicBezTo>
                  <a:pt x="21130" y="18009"/>
                  <a:pt x="24396" y="17735"/>
                  <a:pt x="27662" y="17423"/>
                </a:cubicBezTo>
                <a:cubicBezTo>
                  <a:pt x="29070" y="17288"/>
                  <a:pt x="30466" y="17080"/>
                  <a:pt x="31864" y="16859"/>
                </a:cubicBezTo>
                <a:cubicBezTo>
                  <a:pt x="32207" y="16746"/>
                  <a:pt x="32546" y="16617"/>
                  <a:pt x="32879" y="16477"/>
                </a:cubicBezTo>
                <a:cubicBezTo>
                  <a:pt x="32826" y="16408"/>
                  <a:pt x="32772" y="16333"/>
                  <a:pt x="32734" y="16242"/>
                </a:cubicBezTo>
                <a:cubicBezTo>
                  <a:pt x="32691" y="16150"/>
                  <a:pt x="32675" y="16064"/>
                  <a:pt x="32680" y="15979"/>
                </a:cubicBezTo>
                <a:cubicBezTo>
                  <a:pt x="32772" y="15940"/>
                  <a:pt x="32863" y="15908"/>
                  <a:pt x="32955" y="15865"/>
                </a:cubicBezTo>
                <a:cubicBezTo>
                  <a:pt x="33255" y="15478"/>
                  <a:pt x="33647" y="15220"/>
                  <a:pt x="34056" y="14941"/>
                </a:cubicBezTo>
                <a:cubicBezTo>
                  <a:pt x="34555" y="14598"/>
                  <a:pt x="34969" y="14189"/>
                  <a:pt x="35378" y="13754"/>
                </a:cubicBezTo>
                <a:lnTo>
                  <a:pt x="35378" y="13743"/>
                </a:lnTo>
                <a:cubicBezTo>
                  <a:pt x="35673" y="12798"/>
                  <a:pt x="36414" y="12126"/>
                  <a:pt x="37161" y="11492"/>
                </a:cubicBezTo>
                <a:cubicBezTo>
                  <a:pt x="37166" y="11487"/>
                  <a:pt x="37171" y="11487"/>
                  <a:pt x="37177" y="11481"/>
                </a:cubicBezTo>
                <a:cubicBezTo>
                  <a:pt x="37317" y="11363"/>
                  <a:pt x="37451" y="11251"/>
                  <a:pt x="37590" y="11132"/>
                </a:cubicBezTo>
                <a:cubicBezTo>
                  <a:pt x="37617" y="11111"/>
                  <a:pt x="37644" y="11084"/>
                  <a:pt x="37671" y="11057"/>
                </a:cubicBezTo>
                <a:cubicBezTo>
                  <a:pt x="37736" y="10955"/>
                  <a:pt x="37805" y="10869"/>
                  <a:pt x="37907" y="10837"/>
                </a:cubicBezTo>
                <a:cubicBezTo>
                  <a:pt x="38197" y="10547"/>
                  <a:pt x="38467" y="10235"/>
                  <a:pt x="38783" y="9972"/>
                </a:cubicBezTo>
                <a:cubicBezTo>
                  <a:pt x="38944" y="9832"/>
                  <a:pt x="39079" y="9649"/>
                  <a:pt x="39122" y="9467"/>
                </a:cubicBezTo>
                <a:cubicBezTo>
                  <a:pt x="39149" y="9354"/>
                  <a:pt x="39137" y="9247"/>
                  <a:pt x="39079" y="9145"/>
                </a:cubicBezTo>
                <a:cubicBezTo>
                  <a:pt x="39041" y="9096"/>
                  <a:pt x="38993" y="9048"/>
                  <a:pt x="38939" y="8999"/>
                </a:cubicBezTo>
                <a:lnTo>
                  <a:pt x="38939" y="8999"/>
                </a:lnTo>
                <a:lnTo>
                  <a:pt x="38966" y="9021"/>
                </a:lnTo>
                <a:cubicBezTo>
                  <a:pt x="38961" y="9010"/>
                  <a:pt x="38955" y="9005"/>
                  <a:pt x="38950" y="8994"/>
                </a:cubicBezTo>
                <a:cubicBezTo>
                  <a:pt x="38928" y="8972"/>
                  <a:pt x="38906" y="8957"/>
                  <a:pt x="38879" y="8940"/>
                </a:cubicBezTo>
                <a:cubicBezTo>
                  <a:pt x="38698" y="8823"/>
                  <a:pt x="38509" y="8720"/>
                  <a:pt x="38321" y="8623"/>
                </a:cubicBezTo>
                <a:cubicBezTo>
                  <a:pt x="38202" y="8565"/>
                  <a:pt x="38090" y="8500"/>
                  <a:pt x="37983" y="8436"/>
                </a:cubicBezTo>
                <a:cubicBezTo>
                  <a:pt x="37848" y="8387"/>
                  <a:pt x="37725" y="8323"/>
                  <a:pt x="37629" y="8221"/>
                </a:cubicBezTo>
                <a:cubicBezTo>
                  <a:pt x="37451" y="8139"/>
                  <a:pt x="37339" y="8017"/>
                  <a:pt x="37252" y="7866"/>
                </a:cubicBezTo>
                <a:cubicBezTo>
                  <a:pt x="36156" y="6840"/>
                  <a:pt x="35452" y="5260"/>
                  <a:pt x="35635" y="3815"/>
                </a:cubicBezTo>
                <a:cubicBezTo>
                  <a:pt x="35619" y="3762"/>
                  <a:pt x="35592" y="3708"/>
                  <a:pt x="35566" y="3654"/>
                </a:cubicBezTo>
                <a:cubicBezTo>
                  <a:pt x="35603" y="3542"/>
                  <a:pt x="35646" y="3428"/>
                  <a:pt x="35710" y="3321"/>
                </a:cubicBezTo>
                <a:lnTo>
                  <a:pt x="35710" y="3321"/>
                </a:lnTo>
                <a:cubicBezTo>
                  <a:pt x="35613" y="3364"/>
                  <a:pt x="35517" y="3401"/>
                  <a:pt x="35415" y="3413"/>
                </a:cubicBezTo>
                <a:cubicBezTo>
                  <a:pt x="35076" y="3150"/>
                  <a:pt x="34701" y="2924"/>
                  <a:pt x="34378" y="2644"/>
                </a:cubicBezTo>
                <a:cubicBezTo>
                  <a:pt x="34270" y="2553"/>
                  <a:pt x="34168" y="2456"/>
                  <a:pt x="34077" y="2349"/>
                </a:cubicBezTo>
                <a:cubicBezTo>
                  <a:pt x="33788" y="2013"/>
                  <a:pt x="33564" y="1875"/>
                  <a:pt x="33302" y="1875"/>
                </a:cubicBezTo>
                <a:cubicBezTo>
                  <a:pt x="33062" y="1875"/>
                  <a:pt x="32789" y="1991"/>
                  <a:pt x="32407" y="2176"/>
                </a:cubicBezTo>
                <a:cubicBezTo>
                  <a:pt x="31696" y="2520"/>
                  <a:pt x="30889" y="2886"/>
                  <a:pt x="30056" y="2886"/>
                </a:cubicBezTo>
                <a:cubicBezTo>
                  <a:pt x="29559" y="2886"/>
                  <a:pt x="29054" y="2756"/>
                  <a:pt x="28554" y="2414"/>
                </a:cubicBezTo>
                <a:cubicBezTo>
                  <a:pt x="27781" y="1876"/>
                  <a:pt x="26556" y="2112"/>
                  <a:pt x="26132" y="984"/>
                </a:cubicBezTo>
                <a:lnTo>
                  <a:pt x="26132" y="984"/>
                </a:lnTo>
                <a:lnTo>
                  <a:pt x="26154" y="1006"/>
                </a:lnTo>
                <a:cubicBezTo>
                  <a:pt x="26073" y="821"/>
                  <a:pt x="25971" y="673"/>
                  <a:pt x="25794" y="673"/>
                </a:cubicBezTo>
                <a:cubicBezTo>
                  <a:pt x="25744" y="673"/>
                  <a:pt x="25689" y="684"/>
                  <a:pt x="25626" y="710"/>
                </a:cubicBezTo>
                <a:cubicBezTo>
                  <a:pt x="25675" y="501"/>
                  <a:pt x="25566" y="451"/>
                  <a:pt x="25405" y="451"/>
                </a:cubicBezTo>
                <a:cubicBezTo>
                  <a:pt x="25388" y="451"/>
                  <a:pt x="25371" y="452"/>
                  <a:pt x="25353" y="452"/>
                </a:cubicBezTo>
                <a:cubicBezTo>
                  <a:pt x="25368" y="259"/>
                  <a:pt x="25251" y="200"/>
                  <a:pt x="25084" y="189"/>
                </a:cubicBezTo>
                <a:cubicBezTo>
                  <a:pt x="25075" y="82"/>
                  <a:pt x="25033" y="1"/>
                  <a:pt x="24939"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451;p28">
            <a:extLst>
              <a:ext uri="{FF2B5EF4-FFF2-40B4-BE49-F238E27FC236}">
                <a16:creationId xmlns:a16="http://schemas.microsoft.com/office/drawing/2014/main" id="{53FAF690-7D30-D3CD-2205-D55D582C8AD3}"/>
              </a:ext>
            </a:extLst>
          </p:cNvPr>
          <p:cNvSpPr/>
          <p:nvPr/>
        </p:nvSpPr>
        <p:spPr>
          <a:xfrm>
            <a:off x="9282646" y="3492387"/>
            <a:ext cx="29" cy="29"/>
          </a:xfrm>
          <a:custGeom>
            <a:avLst/>
            <a:gdLst/>
            <a:ahLst/>
            <a:cxnLst/>
            <a:rect l="l" t="t" r="r" b="b"/>
            <a:pathLst>
              <a:path w="1" h="1" extrusionOk="0">
                <a:moveTo>
                  <a:pt x="0" y="1"/>
                </a:move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452;p28">
            <a:extLst>
              <a:ext uri="{FF2B5EF4-FFF2-40B4-BE49-F238E27FC236}">
                <a16:creationId xmlns:a16="http://schemas.microsoft.com/office/drawing/2014/main" id="{B1441741-CD71-296C-5F9F-6F221227DA58}"/>
              </a:ext>
            </a:extLst>
          </p:cNvPr>
          <p:cNvSpPr/>
          <p:nvPr/>
        </p:nvSpPr>
        <p:spPr>
          <a:xfrm>
            <a:off x="9274945" y="3507935"/>
            <a:ext cx="29" cy="29"/>
          </a:xfrm>
          <a:custGeom>
            <a:avLst/>
            <a:gdLst/>
            <a:ahLst/>
            <a:cxnLst/>
            <a:rect l="l" t="t" r="r" b="b"/>
            <a:pathLst>
              <a:path w="1" h="1" extrusionOk="0">
                <a:moveTo>
                  <a:pt x="0" y="1"/>
                </a:move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453;p28">
            <a:extLst>
              <a:ext uri="{FF2B5EF4-FFF2-40B4-BE49-F238E27FC236}">
                <a16:creationId xmlns:a16="http://schemas.microsoft.com/office/drawing/2014/main" id="{B9F2F503-34FD-19D3-90BE-2856751CC93D}"/>
              </a:ext>
            </a:extLst>
          </p:cNvPr>
          <p:cNvSpPr/>
          <p:nvPr/>
        </p:nvSpPr>
        <p:spPr>
          <a:xfrm>
            <a:off x="9290347" y="3475844"/>
            <a:ext cx="820" cy="996"/>
          </a:xfrm>
          <a:custGeom>
            <a:avLst/>
            <a:gdLst/>
            <a:ahLst/>
            <a:cxnLst/>
            <a:rect l="l" t="t" r="r" b="b"/>
            <a:pathLst>
              <a:path w="28" h="34" extrusionOk="0">
                <a:moveTo>
                  <a:pt x="27" y="1"/>
                </a:moveTo>
                <a:cubicBezTo>
                  <a:pt x="17" y="7"/>
                  <a:pt x="12" y="7"/>
                  <a:pt x="0" y="13"/>
                </a:cubicBezTo>
                <a:cubicBezTo>
                  <a:pt x="7" y="18"/>
                  <a:pt x="7" y="28"/>
                  <a:pt x="7" y="33"/>
                </a:cubicBezTo>
                <a:cubicBezTo>
                  <a:pt x="7" y="33"/>
                  <a:pt x="12" y="23"/>
                  <a:pt x="17" y="18"/>
                </a:cubicBezTo>
                <a:lnTo>
                  <a:pt x="27"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454;p28">
            <a:extLst>
              <a:ext uri="{FF2B5EF4-FFF2-40B4-BE49-F238E27FC236}">
                <a16:creationId xmlns:a16="http://schemas.microsoft.com/office/drawing/2014/main" id="{584EF6C2-8D1F-67F5-1109-D8CA279C6BD4}"/>
              </a:ext>
            </a:extLst>
          </p:cNvPr>
          <p:cNvSpPr/>
          <p:nvPr/>
        </p:nvSpPr>
        <p:spPr>
          <a:xfrm>
            <a:off x="9290523" y="3476810"/>
            <a:ext cx="29" cy="29"/>
          </a:xfrm>
          <a:custGeom>
            <a:avLst/>
            <a:gdLst/>
            <a:ahLst/>
            <a:cxnLst/>
            <a:rect l="l" t="t" r="r" b="b"/>
            <a:pathLst>
              <a:path w="1" h="1" extrusionOk="0">
                <a:moveTo>
                  <a:pt x="1" y="0"/>
                </a:move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455;p28">
            <a:extLst>
              <a:ext uri="{FF2B5EF4-FFF2-40B4-BE49-F238E27FC236}">
                <a16:creationId xmlns:a16="http://schemas.microsoft.com/office/drawing/2014/main" id="{DF330FAE-AC4C-600A-81FD-9755A4FDB2AD}"/>
              </a:ext>
            </a:extLst>
          </p:cNvPr>
          <p:cNvSpPr/>
          <p:nvPr/>
        </p:nvSpPr>
        <p:spPr>
          <a:xfrm>
            <a:off x="9196591" y="3389672"/>
            <a:ext cx="849" cy="673"/>
          </a:xfrm>
          <a:custGeom>
            <a:avLst/>
            <a:gdLst/>
            <a:ahLst/>
            <a:cxnLst/>
            <a:rect l="l" t="t" r="r" b="b"/>
            <a:pathLst>
              <a:path w="29" h="23" extrusionOk="0">
                <a:moveTo>
                  <a:pt x="1" y="0"/>
                </a:moveTo>
                <a:cubicBezTo>
                  <a:pt x="1" y="6"/>
                  <a:pt x="6" y="17"/>
                  <a:pt x="6" y="22"/>
                </a:cubicBezTo>
                <a:lnTo>
                  <a:pt x="28" y="22"/>
                </a:ln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456;p28">
            <a:extLst>
              <a:ext uri="{FF2B5EF4-FFF2-40B4-BE49-F238E27FC236}">
                <a16:creationId xmlns:a16="http://schemas.microsoft.com/office/drawing/2014/main" id="{DB67F0D9-D697-CFF4-0A97-393C136EFCAF}"/>
              </a:ext>
            </a:extLst>
          </p:cNvPr>
          <p:cNvSpPr/>
          <p:nvPr/>
        </p:nvSpPr>
        <p:spPr>
          <a:xfrm>
            <a:off x="9274799" y="3507203"/>
            <a:ext cx="673" cy="761"/>
          </a:xfrm>
          <a:custGeom>
            <a:avLst/>
            <a:gdLst/>
            <a:ahLst/>
            <a:cxnLst/>
            <a:rect l="l" t="t" r="r" b="b"/>
            <a:pathLst>
              <a:path w="23" h="26" extrusionOk="0">
                <a:moveTo>
                  <a:pt x="22" y="0"/>
                </a:moveTo>
                <a:cubicBezTo>
                  <a:pt x="10" y="5"/>
                  <a:pt x="10" y="10"/>
                  <a:pt x="0" y="16"/>
                </a:cubicBezTo>
                <a:cubicBezTo>
                  <a:pt x="0" y="21"/>
                  <a:pt x="0" y="26"/>
                  <a:pt x="5" y="26"/>
                </a:cubicBezTo>
                <a:cubicBezTo>
                  <a:pt x="5" y="26"/>
                  <a:pt x="10" y="21"/>
                  <a:pt x="10" y="16"/>
                </a:cubicBezTo>
                <a:lnTo>
                  <a:pt x="22"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457;p28">
            <a:extLst>
              <a:ext uri="{FF2B5EF4-FFF2-40B4-BE49-F238E27FC236}">
                <a16:creationId xmlns:a16="http://schemas.microsoft.com/office/drawing/2014/main" id="{76550AE1-B981-395B-40D0-F5E9F73CFD17}"/>
              </a:ext>
            </a:extLst>
          </p:cNvPr>
          <p:cNvSpPr/>
          <p:nvPr/>
        </p:nvSpPr>
        <p:spPr>
          <a:xfrm>
            <a:off x="9282646" y="3491596"/>
            <a:ext cx="673" cy="820"/>
          </a:xfrm>
          <a:custGeom>
            <a:avLst/>
            <a:gdLst/>
            <a:ahLst/>
            <a:cxnLst/>
            <a:rect l="l" t="t" r="r" b="b"/>
            <a:pathLst>
              <a:path w="23" h="28" extrusionOk="0">
                <a:moveTo>
                  <a:pt x="22" y="1"/>
                </a:moveTo>
                <a:cubicBezTo>
                  <a:pt x="12" y="1"/>
                  <a:pt x="5" y="6"/>
                  <a:pt x="0" y="6"/>
                </a:cubicBezTo>
                <a:lnTo>
                  <a:pt x="0" y="28"/>
                </a:lnTo>
                <a:lnTo>
                  <a:pt x="22"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458;p28">
            <a:extLst>
              <a:ext uri="{FF2B5EF4-FFF2-40B4-BE49-F238E27FC236}">
                <a16:creationId xmlns:a16="http://schemas.microsoft.com/office/drawing/2014/main" id="{5952F6E4-C376-8D0C-3A68-4BA347E6480C}"/>
              </a:ext>
            </a:extLst>
          </p:cNvPr>
          <p:cNvSpPr/>
          <p:nvPr/>
        </p:nvSpPr>
        <p:spPr>
          <a:xfrm>
            <a:off x="8680497" y="3882488"/>
            <a:ext cx="820" cy="673"/>
          </a:xfrm>
          <a:custGeom>
            <a:avLst/>
            <a:gdLst/>
            <a:ahLst/>
            <a:cxnLst/>
            <a:rect l="l" t="t" r="r" b="b"/>
            <a:pathLst>
              <a:path w="28" h="23" extrusionOk="0">
                <a:moveTo>
                  <a:pt x="1" y="0"/>
                </a:moveTo>
                <a:cubicBezTo>
                  <a:pt x="6" y="5"/>
                  <a:pt x="12" y="12"/>
                  <a:pt x="22" y="22"/>
                </a:cubicBezTo>
                <a:cubicBezTo>
                  <a:pt x="22" y="17"/>
                  <a:pt x="22" y="17"/>
                  <a:pt x="28" y="17"/>
                </a:cubicBez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459;p28">
            <a:extLst>
              <a:ext uri="{FF2B5EF4-FFF2-40B4-BE49-F238E27FC236}">
                <a16:creationId xmlns:a16="http://schemas.microsoft.com/office/drawing/2014/main" id="{F432A39F-95FE-DD96-1D93-34D609E436E4}"/>
              </a:ext>
            </a:extLst>
          </p:cNvPr>
          <p:cNvSpPr/>
          <p:nvPr/>
        </p:nvSpPr>
        <p:spPr>
          <a:xfrm>
            <a:off x="9024540" y="3507203"/>
            <a:ext cx="615" cy="761"/>
          </a:xfrm>
          <a:custGeom>
            <a:avLst/>
            <a:gdLst/>
            <a:ahLst/>
            <a:cxnLst/>
            <a:rect l="l" t="t" r="r" b="b"/>
            <a:pathLst>
              <a:path w="21" h="26" extrusionOk="0">
                <a:moveTo>
                  <a:pt x="21" y="0"/>
                </a:moveTo>
                <a:lnTo>
                  <a:pt x="0" y="26"/>
                </a:lnTo>
                <a:cubicBezTo>
                  <a:pt x="5" y="21"/>
                  <a:pt x="11" y="21"/>
                  <a:pt x="16" y="16"/>
                </a:cubicBezTo>
                <a:cubicBezTo>
                  <a:pt x="16" y="10"/>
                  <a:pt x="21" y="5"/>
                  <a:pt x="21"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460;p28">
            <a:extLst>
              <a:ext uri="{FF2B5EF4-FFF2-40B4-BE49-F238E27FC236}">
                <a16:creationId xmlns:a16="http://schemas.microsoft.com/office/drawing/2014/main" id="{C275F5B6-4EA1-8094-E6FC-0D417FCDAF11}"/>
              </a:ext>
            </a:extLst>
          </p:cNvPr>
          <p:cNvSpPr/>
          <p:nvPr/>
        </p:nvSpPr>
        <p:spPr>
          <a:xfrm>
            <a:off x="8985334" y="3522751"/>
            <a:ext cx="673" cy="673"/>
          </a:xfrm>
          <a:custGeom>
            <a:avLst/>
            <a:gdLst/>
            <a:ahLst/>
            <a:cxnLst/>
            <a:rect l="l" t="t" r="r" b="b"/>
            <a:pathLst>
              <a:path w="23" h="23" extrusionOk="0">
                <a:moveTo>
                  <a:pt x="23" y="0"/>
                </a:moveTo>
                <a:lnTo>
                  <a:pt x="1" y="22"/>
                </a:lnTo>
                <a:lnTo>
                  <a:pt x="18" y="22"/>
                </a:lnTo>
                <a:cubicBezTo>
                  <a:pt x="18" y="17"/>
                  <a:pt x="23" y="5"/>
                  <a:pt x="23"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461;p28">
            <a:extLst>
              <a:ext uri="{FF2B5EF4-FFF2-40B4-BE49-F238E27FC236}">
                <a16:creationId xmlns:a16="http://schemas.microsoft.com/office/drawing/2014/main" id="{209E29AB-141C-4AEE-E9C2-EF52FD50802C}"/>
              </a:ext>
            </a:extLst>
          </p:cNvPr>
          <p:cNvSpPr/>
          <p:nvPr/>
        </p:nvSpPr>
        <p:spPr>
          <a:xfrm>
            <a:off x="8821276" y="3827588"/>
            <a:ext cx="673" cy="820"/>
          </a:xfrm>
          <a:custGeom>
            <a:avLst/>
            <a:gdLst/>
            <a:ahLst/>
            <a:cxnLst/>
            <a:rect l="l" t="t" r="r" b="b"/>
            <a:pathLst>
              <a:path w="23" h="28" extrusionOk="0">
                <a:moveTo>
                  <a:pt x="22" y="1"/>
                </a:moveTo>
                <a:cubicBezTo>
                  <a:pt x="12" y="6"/>
                  <a:pt x="12" y="11"/>
                  <a:pt x="7" y="17"/>
                </a:cubicBezTo>
                <a:cubicBezTo>
                  <a:pt x="0" y="23"/>
                  <a:pt x="0" y="28"/>
                  <a:pt x="0" y="28"/>
                </a:cubicBezTo>
                <a:lnTo>
                  <a:pt x="22"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462;p28">
            <a:extLst>
              <a:ext uri="{FF2B5EF4-FFF2-40B4-BE49-F238E27FC236}">
                <a16:creationId xmlns:a16="http://schemas.microsoft.com/office/drawing/2014/main" id="{9902928C-8D2C-4E6E-C95A-1B6EBB7D3B75}"/>
              </a:ext>
            </a:extLst>
          </p:cNvPr>
          <p:cNvSpPr/>
          <p:nvPr/>
        </p:nvSpPr>
        <p:spPr>
          <a:xfrm>
            <a:off x="8930609" y="3601075"/>
            <a:ext cx="673" cy="673"/>
          </a:xfrm>
          <a:custGeom>
            <a:avLst/>
            <a:gdLst/>
            <a:ahLst/>
            <a:cxnLst/>
            <a:rect l="l" t="t" r="r" b="b"/>
            <a:pathLst>
              <a:path w="23" h="23" extrusionOk="0">
                <a:moveTo>
                  <a:pt x="0" y="1"/>
                </a:moveTo>
                <a:cubicBezTo>
                  <a:pt x="6" y="6"/>
                  <a:pt x="12" y="17"/>
                  <a:pt x="17" y="23"/>
                </a:cubicBezTo>
                <a:lnTo>
                  <a:pt x="22" y="23"/>
                </a:ln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463;p28">
            <a:extLst>
              <a:ext uri="{FF2B5EF4-FFF2-40B4-BE49-F238E27FC236}">
                <a16:creationId xmlns:a16="http://schemas.microsoft.com/office/drawing/2014/main" id="{AEA0C7B3-B176-4BF5-EEB3-35E31458A6E2}"/>
              </a:ext>
            </a:extLst>
          </p:cNvPr>
          <p:cNvSpPr/>
          <p:nvPr/>
        </p:nvSpPr>
        <p:spPr>
          <a:xfrm>
            <a:off x="9125967" y="3413418"/>
            <a:ext cx="820" cy="673"/>
          </a:xfrm>
          <a:custGeom>
            <a:avLst/>
            <a:gdLst/>
            <a:ahLst/>
            <a:cxnLst/>
            <a:rect l="l" t="t" r="r" b="b"/>
            <a:pathLst>
              <a:path w="28" h="23" extrusionOk="0">
                <a:moveTo>
                  <a:pt x="1" y="0"/>
                </a:moveTo>
                <a:cubicBezTo>
                  <a:pt x="6" y="6"/>
                  <a:pt x="6" y="12"/>
                  <a:pt x="12" y="22"/>
                </a:cubicBezTo>
                <a:lnTo>
                  <a:pt x="28" y="22"/>
                </a:lnTo>
                <a:lnTo>
                  <a:pt x="1"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464;p28">
            <a:extLst>
              <a:ext uri="{FF2B5EF4-FFF2-40B4-BE49-F238E27FC236}">
                <a16:creationId xmlns:a16="http://schemas.microsoft.com/office/drawing/2014/main" id="{B5CE1F5C-171E-0941-CBFD-A4885451E13D}"/>
              </a:ext>
            </a:extLst>
          </p:cNvPr>
          <p:cNvSpPr/>
          <p:nvPr/>
        </p:nvSpPr>
        <p:spPr>
          <a:xfrm>
            <a:off x="9102514" y="3397870"/>
            <a:ext cx="849" cy="615"/>
          </a:xfrm>
          <a:custGeom>
            <a:avLst/>
            <a:gdLst/>
            <a:ahLst/>
            <a:cxnLst/>
            <a:rect l="l" t="t" r="r" b="b"/>
            <a:pathLst>
              <a:path w="29" h="21" extrusionOk="0">
                <a:moveTo>
                  <a:pt x="1" y="0"/>
                </a:moveTo>
                <a:cubicBezTo>
                  <a:pt x="7" y="5"/>
                  <a:pt x="7" y="11"/>
                  <a:pt x="13" y="16"/>
                </a:cubicBezTo>
                <a:cubicBezTo>
                  <a:pt x="16" y="16"/>
                  <a:pt x="20" y="16"/>
                  <a:pt x="24" y="18"/>
                </a:cubicBezTo>
                <a:lnTo>
                  <a:pt x="24" y="18"/>
                </a:lnTo>
                <a:lnTo>
                  <a:pt x="1" y="0"/>
                </a:lnTo>
                <a:close/>
                <a:moveTo>
                  <a:pt x="24" y="18"/>
                </a:moveTo>
                <a:lnTo>
                  <a:pt x="28" y="21"/>
                </a:lnTo>
                <a:cubicBezTo>
                  <a:pt x="27" y="20"/>
                  <a:pt x="25" y="19"/>
                  <a:pt x="24" y="18"/>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465;p28">
            <a:extLst>
              <a:ext uri="{FF2B5EF4-FFF2-40B4-BE49-F238E27FC236}">
                <a16:creationId xmlns:a16="http://schemas.microsoft.com/office/drawing/2014/main" id="{85C5C957-2B28-ECB7-A57B-35D271B0F728}"/>
              </a:ext>
            </a:extLst>
          </p:cNvPr>
          <p:cNvSpPr/>
          <p:nvPr/>
        </p:nvSpPr>
        <p:spPr>
          <a:xfrm>
            <a:off x="9118120" y="3405571"/>
            <a:ext cx="820" cy="820"/>
          </a:xfrm>
          <a:custGeom>
            <a:avLst/>
            <a:gdLst/>
            <a:ahLst/>
            <a:cxnLst/>
            <a:rect l="l" t="t" r="r" b="b"/>
            <a:pathLst>
              <a:path w="28" h="28" extrusionOk="0">
                <a:moveTo>
                  <a:pt x="6" y="0"/>
                </a:moveTo>
                <a:cubicBezTo>
                  <a:pt x="0" y="11"/>
                  <a:pt x="0" y="22"/>
                  <a:pt x="0" y="27"/>
                </a:cubicBezTo>
                <a:cubicBezTo>
                  <a:pt x="11" y="27"/>
                  <a:pt x="22" y="27"/>
                  <a:pt x="28" y="22"/>
                </a:cubicBezTo>
                <a:lnTo>
                  <a:pt x="6" y="0"/>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466;p28">
            <a:extLst>
              <a:ext uri="{FF2B5EF4-FFF2-40B4-BE49-F238E27FC236}">
                <a16:creationId xmlns:a16="http://schemas.microsoft.com/office/drawing/2014/main" id="{322A5A14-A4C7-8EE2-ABB1-DA31D31D4DFE}"/>
              </a:ext>
            </a:extLst>
          </p:cNvPr>
          <p:cNvSpPr/>
          <p:nvPr/>
        </p:nvSpPr>
        <p:spPr>
          <a:xfrm>
            <a:off x="9094667" y="3389964"/>
            <a:ext cx="820" cy="820"/>
          </a:xfrm>
          <a:custGeom>
            <a:avLst/>
            <a:gdLst/>
            <a:ahLst/>
            <a:cxnLst/>
            <a:rect l="l" t="t" r="r" b="b"/>
            <a:pathLst>
              <a:path w="28" h="28" extrusionOk="0">
                <a:moveTo>
                  <a:pt x="1" y="1"/>
                </a:moveTo>
                <a:lnTo>
                  <a:pt x="1" y="28"/>
                </a:lnTo>
                <a:cubicBezTo>
                  <a:pt x="11" y="28"/>
                  <a:pt x="18" y="23"/>
                  <a:pt x="28" y="23"/>
                </a:cubicBezTo>
                <a:cubicBezTo>
                  <a:pt x="23" y="18"/>
                  <a:pt x="11" y="7"/>
                  <a:pt x="1"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467;p28">
            <a:extLst>
              <a:ext uri="{FF2B5EF4-FFF2-40B4-BE49-F238E27FC236}">
                <a16:creationId xmlns:a16="http://schemas.microsoft.com/office/drawing/2014/main" id="{3ADAB662-B6F3-D861-19AF-E14026152355}"/>
              </a:ext>
            </a:extLst>
          </p:cNvPr>
          <p:cNvSpPr/>
          <p:nvPr/>
        </p:nvSpPr>
        <p:spPr>
          <a:xfrm>
            <a:off x="8860453" y="3718255"/>
            <a:ext cx="498" cy="673"/>
          </a:xfrm>
          <a:custGeom>
            <a:avLst/>
            <a:gdLst/>
            <a:ahLst/>
            <a:cxnLst/>
            <a:rect l="l" t="t" r="r" b="b"/>
            <a:pathLst>
              <a:path w="17" h="23" extrusionOk="0">
                <a:moveTo>
                  <a:pt x="16" y="1"/>
                </a:moveTo>
                <a:lnTo>
                  <a:pt x="1" y="23"/>
                </a:lnTo>
                <a:cubicBezTo>
                  <a:pt x="6" y="17"/>
                  <a:pt x="11" y="12"/>
                  <a:pt x="16" y="6"/>
                </a:cubicBezTo>
                <a:lnTo>
                  <a:pt x="16"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468;p28">
            <a:extLst>
              <a:ext uri="{FF2B5EF4-FFF2-40B4-BE49-F238E27FC236}">
                <a16:creationId xmlns:a16="http://schemas.microsoft.com/office/drawing/2014/main" id="{18F6FCE6-9E17-BC95-155B-DAAA3E0D5293}"/>
              </a:ext>
            </a:extLst>
          </p:cNvPr>
          <p:cNvSpPr/>
          <p:nvPr/>
        </p:nvSpPr>
        <p:spPr>
          <a:xfrm>
            <a:off x="8617895" y="3905913"/>
            <a:ext cx="820" cy="673"/>
          </a:xfrm>
          <a:custGeom>
            <a:avLst/>
            <a:gdLst/>
            <a:ahLst/>
            <a:cxnLst/>
            <a:rect l="l" t="t" r="r" b="b"/>
            <a:pathLst>
              <a:path w="28" h="23" extrusionOk="0">
                <a:moveTo>
                  <a:pt x="1" y="1"/>
                </a:moveTo>
                <a:cubicBezTo>
                  <a:pt x="2" y="2"/>
                  <a:pt x="4" y="4"/>
                  <a:pt x="7" y="6"/>
                </a:cubicBezTo>
                <a:lnTo>
                  <a:pt x="7" y="6"/>
                </a:lnTo>
                <a:lnTo>
                  <a:pt x="1" y="1"/>
                </a:lnTo>
                <a:close/>
                <a:moveTo>
                  <a:pt x="7" y="6"/>
                </a:moveTo>
                <a:lnTo>
                  <a:pt x="28" y="23"/>
                </a:lnTo>
                <a:lnTo>
                  <a:pt x="23" y="18"/>
                </a:lnTo>
                <a:cubicBezTo>
                  <a:pt x="18" y="13"/>
                  <a:pt x="12" y="9"/>
                  <a:pt x="7" y="6"/>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469;p28">
            <a:extLst>
              <a:ext uri="{FF2B5EF4-FFF2-40B4-BE49-F238E27FC236}">
                <a16:creationId xmlns:a16="http://schemas.microsoft.com/office/drawing/2014/main" id="{163710B4-D9CF-0DA8-3F76-46EE9C6D5DF2}"/>
              </a:ext>
            </a:extLst>
          </p:cNvPr>
          <p:cNvSpPr/>
          <p:nvPr/>
        </p:nvSpPr>
        <p:spPr>
          <a:xfrm>
            <a:off x="8609873" y="3898065"/>
            <a:ext cx="966" cy="966"/>
          </a:xfrm>
          <a:custGeom>
            <a:avLst/>
            <a:gdLst/>
            <a:ahLst/>
            <a:cxnLst/>
            <a:rect l="l" t="t" r="r" b="b"/>
            <a:pathLst>
              <a:path w="33" h="33" extrusionOk="0">
                <a:moveTo>
                  <a:pt x="7" y="1"/>
                </a:moveTo>
                <a:cubicBezTo>
                  <a:pt x="7" y="16"/>
                  <a:pt x="7" y="21"/>
                  <a:pt x="0" y="33"/>
                </a:cubicBezTo>
                <a:cubicBezTo>
                  <a:pt x="12" y="28"/>
                  <a:pt x="22" y="28"/>
                  <a:pt x="32" y="21"/>
                </a:cubicBezTo>
                <a:lnTo>
                  <a:pt x="7"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470;p28">
            <a:extLst>
              <a:ext uri="{FF2B5EF4-FFF2-40B4-BE49-F238E27FC236}">
                <a16:creationId xmlns:a16="http://schemas.microsoft.com/office/drawing/2014/main" id="{448167DF-A9D2-7501-4197-1C725E6C0554}"/>
              </a:ext>
            </a:extLst>
          </p:cNvPr>
          <p:cNvSpPr/>
          <p:nvPr/>
        </p:nvSpPr>
        <p:spPr>
          <a:xfrm>
            <a:off x="8649196" y="3905913"/>
            <a:ext cx="820" cy="673"/>
          </a:xfrm>
          <a:custGeom>
            <a:avLst/>
            <a:gdLst/>
            <a:ahLst/>
            <a:cxnLst/>
            <a:rect l="l" t="t" r="r" b="b"/>
            <a:pathLst>
              <a:path w="28" h="23" extrusionOk="0">
                <a:moveTo>
                  <a:pt x="28" y="1"/>
                </a:moveTo>
                <a:lnTo>
                  <a:pt x="1" y="23"/>
                </a:lnTo>
                <a:lnTo>
                  <a:pt x="11" y="23"/>
                </a:lnTo>
                <a:cubicBezTo>
                  <a:pt x="17" y="18"/>
                  <a:pt x="23" y="11"/>
                  <a:pt x="28"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471;p28">
            <a:extLst>
              <a:ext uri="{FF2B5EF4-FFF2-40B4-BE49-F238E27FC236}">
                <a16:creationId xmlns:a16="http://schemas.microsoft.com/office/drawing/2014/main" id="{07EB6EE0-27D1-6E9C-85D0-5CA7EDE85226}"/>
              </a:ext>
            </a:extLst>
          </p:cNvPr>
          <p:cNvSpPr/>
          <p:nvPr/>
        </p:nvSpPr>
        <p:spPr>
          <a:xfrm>
            <a:off x="8837029" y="3804134"/>
            <a:ext cx="498" cy="820"/>
          </a:xfrm>
          <a:custGeom>
            <a:avLst/>
            <a:gdLst/>
            <a:ahLst/>
            <a:cxnLst/>
            <a:rect l="l" t="t" r="r" b="b"/>
            <a:pathLst>
              <a:path w="17" h="28" extrusionOk="0">
                <a:moveTo>
                  <a:pt x="17" y="1"/>
                </a:moveTo>
                <a:lnTo>
                  <a:pt x="0" y="28"/>
                </a:lnTo>
                <a:cubicBezTo>
                  <a:pt x="5" y="23"/>
                  <a:pt x="10" y="18"/>
                  <a:pt x="17" y="6"/>
                </a:cubicBezTo>
                <a:lnTo>
                  <a:pt x="17"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472;p28">
            <a:extLst>
              <a:ext uri="{FF2B5EF4-FFF2-40B4-BE49-F238E27FC236}">
                <a16:creationId xmlns:a16="http://schemas.microsoft.com/office/drawing/2014/main" id="{D690217F-AA12-A664-236E-775B7344F79E}"/>
              </a:ext>
            </a:extLst>
          </p:cNvPr>
          <p:cNvSpPr/>
          <p:nvPr/>
        </p:nvSpPr>
        <p:spPr>
          <a:xfrm>
            <a:off x="8852606" y="3725956"/>
            <a:ext cx="644" cy="820"/>
          </a:xfrm>
          <a:custGeom>
            <a:avLst/>
            <a:gdLst/>
            <a:ahLst/>
            <a:cxnLst/>
            <a:rect l="l" t="t" r="r" b="b"/>
            <a:pathLst>
              <a:path w="22" h="28" extrusionOk="0">
                <a:moveTo>
                  <a:pt x="16" y="1"/>
                </a:moveTo>
                <a:lnTo>
                  <a:pt x="1" y="28"/>
                </a:lnTo>
                <a:lnTo>
                  <a:pt x="21" y="28"/>
                </a:lnTo>
                <a:cubicBezTo>
                  <a:pt x="16" y="23"/>
                  <a:pt x="21" y="12"/>
                  <a:pt x="16"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473;p28">
            <a:extLst>
              <a:ext uri="{FF2B5EF4-FFF2-40B4-BE49-F238E27FC236}">
                <a16:creationId xmlns:a16="http://schemas.microsoft.com/office/drawing/2014/main" id="{87846B99-958D-1DDC-AB76-39B1DE4A9CC9}"/>
              </a:ext>
            </a:extLst>
          </p:cNvPr>
          <p:cNvSpPr/>
          <p:nvPr/>
        </p:nvSpPr>
        <p:spPr>
          <a:xfrm>
            <a:off x="8836854" y="3757286"/>
            <a:ext cx="673" cy="791"/>
          </a:xfrm>
          <a:custGeom>
            <a:avLst/>
            <a:gdLst/>
            <a:ahLst/>
            <a:cxnLst/>
            <a:rect l="l" t="t" r="r" b="b"/>
            <a:pathLst>
              <a:path w="23" h="27" extrusionOk="0">
                <a:moveTo>
                  <a:pt x="23" y="1"/>
                </a:moveTo>
                <a:cubicBezTo>
                  <a:pt x="20" y="3"/>
                  <a:pt x="18" y="5"/>
                  <a:pt x="17" y="8"/>
                </a:cubicBezTo>
                <a:lnTo>
                  <a:pt x="17" y="8"/>
                </a:lnTo>
                <a:lnTo>
                  <a:pt x="23" y="1"/>
                </a:lnTo>
                <a:close/>
                <a:moveTo>
                  <a:pt x="17" y="8"/>
                </a:moveTo>
                <a:lnTo>
                  <a:pt x="1" y="27"/>
                </a:lnTo>
                <a:cubicBezTo>
                  <a:pt x="6" y="21"/>
                  <a:pt x="11" y="21"/>
                  <a:pt x="11" y="16"/>
                </a:cubicBezTo>
                <a:cubicBezTo>
                  <a:pt x="14" y="13"/>
                  <a:pt x="15" y="10"/>
                  <a:pt x="17" y="8"/>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474;p28">
            <a:extLst>
              <a:ext uri="{FF2B5EF4-FFF2-40B4-BE49-F238E27FC236}">
                <a16:creationId xmlns:a16="http://schemas.microsoft.com/office/drawing/2014/main" id="{1087E67C-CD06-E7E7-B461-DDB2DFB6F5BD}"/>
              </a:ext>
            </a:extLst>
          </p:cNvPr>
          <p:cNvSpPr/>
          <p:nvPr/>
        </p:nvSpPr>
        <p:spPr>
          <a:xfrm>
            <a:off x="9141574" y="3421294"/>
            <a:ext cx="820" cy="644"/>
          </a:xfrm>
          <a:custGeom>
            <a:avLst/>
            <a:gdLst/>
            <a:ahLst/>
            <a:cxnLst/>
            <a:rect l="l" t="t" r="r" b="b"/>
            <a:pathLst>
              <a:path w="28" h="22" extrusionOk="0">
                <a:moveTo>
                  <a:pt x="0" y="1"/>
                </a:moveTo>
                <a:cubicBezTo>
                  <a:pt x="10" y="11"/>
                  <a:pt x="16" y="16"/>
                  <a:pt x="21" y="22"/>
                </a:cubicBezTo>
                <a:cubicBezTo>
                  <a:pt x="21" y="22"/>
                  <a:pt x="27" y="22"/>
                  <a:pt x="27" y="16"/>
                </a:cubicBezTo>
                <a:lnTo>
                  <a:pt x="0"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475;p28">
            <a:extLst>
              <a:ext uri="{FF2B5EF4-FFF2-40B4-BE49-F238E27FC236}">
                <a16:creationId xmlns:a16="http://schemas.microsoft.com/office/drawing/2014/main" id="{C4D40484-8E39-929C-82AD-65F1DC2E9C5F}"/>
              </a:ext>
            </a:extLst>
          </p:cNvPr>
          <p:cNvSpPr/>
          <p:nvPr/>
        </p:nvSpPr>
        <p:spPr>
          <a:xfrm>
            <a:off x="9157619" y="3358517"/>
            <a:ext cx="468" cy="673"/>
          </a:xfrm>
          <a:custGeom>
            <a:avLst/>
            <a:gdLst/>
            <a:ahLst/>
            <a:cxnLst/>
            <a:rect l="l" t="t" r="r" b="b"/>
            <a:pathLst>
              <a:path w="16" h="23" extrusionOk="0">
                <a:moveTo>
                  <a:pt x="0" y="1"/>
                </a:moveTo>
                <a:lnTo>
                  <a:pt x="16" y="23"/>
                </a:lnTo>
                <a:cubicBezTo>
                  <a:pt x="16" y="18"/>
                  <a:pt x="16" y="18"/>
                  <a:pt x="10" y="11"/>
                </a:cubicBezTo>
                <a:cubicBezTo>
                  <a:pt x="10" y="6"/>
                  <a:pt x="5" y="1"/>
                  <a:pt x="0"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476;p28">
            <a:extLst>
              <a:ext uri="{FF2B5EF4-FFF2-40B4-BE49-F238E27FC236}">
                <a16:creationId xmlns:a16="http://schemas.microsoft.com/office/drawing/2014/main" id="{312EC9F0-F15C-4C08-3CBC-376619BE4ECA}"/>
              </a:ext>
            </a:extLst>
          </p:cNvPr>
          <p:cNvSpPr/>
          <p:nvPr/>
        </p:nvSpPr>
        <p:spPr>
          <a:xfrm>
            <a:off x="9165466" y="3381825"/>
            <a:ext cx="820" cy="966"/>
          </a:xfrm>
          <a:custGeom>
            <a:avLst/>
            <a:gdLst/>
            <a:ahLst/>
            <a:cxnLst/>
            <a:rect l="l" t="t" r="r" b="b"/>
            <a:pathLst>
              <a:path w="28" h="33" extrusionOk="0">
                <a:moveTo>
                  <a:pt x="0" y="0"/>
                </a:moveTo>
                <a:lnTo>
                  <a:pt x="22" y="32"/>
                </a:lnTo>
                <a:cubicBezTo>
                  <a:pt x="22" y="21"/>
                  <a:pt x="22" y="16"/>
                  <a:pt x="27" y="5"/>
                </a:cubicBezTo>
                <a:cubicBezTo>
                  <a:pt x="17" y="5"/>
                  <a:pt x="11" y="5"/>
                  <a:pt x="0" y="0"/>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477;p28">
            <a:extLst>
              <a:ext uri="{FF2B5EF4-FFF2-40B4-BE49-F238E27FC236}">
                <a16:creationId xmlns:a16="http://schemas.microsoft.com/office/drawing/2014/main" id="{06B05BAA-B16A-CAEF-273D-82CD2470D58B}"/>
              </a:ext>
            </a:extLst>
          </p:cNvPr>
          <p:cNvSpPr/>
          <p:nvPr/>
        </p:nvSpPr>
        <p:spPr>
          <a:xfrm>
            <a:off x="9039942" y="3358371"/>
            <a:ext cx="673" cy="820"/>
          </a:xfrm>
          <a:custGeom>
            <a:avLst/>
            <a:gdLst/>
            <a:ahLst/>
            <a:cxnLst/>
            <a:rect l="l" t="t" r="r" b="b"/>
            <a:pathLst>
              <a:path w="23" h="28" extrusionOk="0">
                <a:moveTo>
                  <a:pt x="22" y="1"/>
                </a:moveTo>
                <a:cubicBezTo>
                  <a:pt x="17" y="6"/>
                  <a:pt x="11" y="6"/>
                  <a:pt x="0" y="6"/>
                </a:cubicBezTo>
                <a:lnTo>
                  <a:pt x="0" y="28"/>
                </a:lnTo>
                <a:lnTo>
                  <a:pt x="22"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478;p28">
            <a:extLst>
              <a:ext uri="{FF2B5EF4-FFF2-40B4-BE49-F238E27FC236}">
                <a16:creationId xmlns:a16="http://schemas.microsoft.com/office/drawing/2014/main" id="{049B2777-9C7E-3DCB-BD14-3F7E8B3A801D}"/>
              </a:ext>
            </a:extLst>
          </p:cNvPr>
          <p:cNvSpPr/>
          <p:nvPr/>
        </p:nvSpPr>
        <p:spPr>
          <a:xfrm>
            <a:off x="9141720" y="3350670"/>
            <a:ext cx="966" cy="820"/>
          </a:xfrm>
          <a:custGeom>
            <a:avLst/>
            <a:gdLst/>
            <a:ahLst/>
            <a:cxnLst/>
            <a:rect l="l" t="t" r="r" b="b"/>
            <a:pathLst>
              <a:path w="33" h="28" extrusionOk="0">
                <a:moveTo>
                  <a:pt x="0" y="1"/>
                </a:moveTo>
                <a:lnTo>
                  <a:pt x="33" y="28"/>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479;p28">
            <a:extLst>
              <a:ext uri="{FF2B5EF4-FFF2-40B4-BE49-F238E27FC236}">
                <a16:creationId xmlns:a16="http://schemas.microsoft.com/office/drawing/2014/main" id="{EDC02D74-9DF9-7260-9A91-FA60B545112A}"/>
              </a:ext>
            </a:extLst>
          </p:cNvPr>
          <p:cNvSpPr/>
          <p:nvPr/>
        </p:nvSpPr>
        <p:spPr>
          <a:xfrm>
            <a:off x="8914886" y="3436696"/>
            <a:ext cx="644" cy="498"/>
          </a:xfrm>
          <a:custGeom>
            <a:avLst/>
            <a:gdLst/>
            <a:ahLst/>
            <a:cxnLst/>
            <a:rect l="l" t="t" r="r" b="b"/>
            <a:pathLst>
              <a:path w="22" h="17" extrusionOk="0">
                <a:moveTo>
                  <a:pt x="16" y="1"/>
                </a:moveTo>
                <a:cubicBezTo>
                  <a:pt x="11" y="6"/>
                  <a:pt x="6" y="11"/>
                  <a:pt x="1" y="16"/>
                </a:cubicBezTo>
                <a:lnTo>
                  <a:pt x="22" y="6"/>
                </a:lnTo>
                <a:cubicBezTo>
                  <a:pt x="22" y="1"/>
                  <a:pt x="16" y="1"/>
                  <a:pt x="16" y="1"/>
                </a:cubicBez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480;p28">
            <a:extLst>
              <a:ext uri="{FF2B5EF4-FFF2-40B4-BE49-F238E27FC236}">
                <a16:creationId xmlns:a16="http://schemas.microsoft.com/office/drawing/2014/main" id="{E01554DC-1C2D-635A-8020-37E7029E2E3E}"/>
              </a:ext>
            </a:extLst>
          </p:cNvPr>
          <p:cNvSpPr/>
          <p:nvPr/>
        </p:nvSpPr>
        <p:spPr>
          <a:xfrm>
            <a:off x="9141866" y="3350319"/>
            <a:ext cx="820" cy="1171"/>
          </a:xfrm>
          <a:custGeom>
            <a:avLst/>
            <a:gdLst/>
            <a:ahLst/>
            <a:cxnLst/>
            <a:rect l="l" t="t" r="r" b="b"/>
            <a:pathLst>
              <a:path w="28" h="40" extrusionOk="0">
                <a:moveTo>
                  <a:pt x="28" y="1"/>
                </a:moveTo>
                <a:cubicBezTo>
                  <a:pt x="22" y="7"/>
                  <a:pt x="11" y="7"/>
                  <a:pt x="0" y="13"/>
                </a:cubicBezTo>
                <a:cubicBezTo>
                  <a:pt x="11" y="18"/>
                  <a:pt x="17" y="28"/>
                  <a:pt x="28" y="40"/>
                </a:cubicBezTo>
                <a:lnTo>
                  <a:pt x="28"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481;p28">
            <a:extLst>
              <a:ext uri="{FF2B5EF4-FFF2-40B4-BE49-F238E27FC236}">
                <a16:creationId xmlns:a16="http://schemas.microsoft.com/office/drawing/2014/main" id="{52859D39-2844-E04E-6B07-13AF72F06A4E}"/>
              </a:ext>
            </a:extLst>
          </p:cNvPr>
          <p:cNvSpPr/>
          <p:nvPr/>
        </p:nvSpPr>
        <p:spPr>
          <a:xfrm>
            <a:off x="9540137" y="3585176"/>
            <a:ext cx="673" cy="527"/>
          </a:xfrm>
          <a:custGeom>
            <a:avLst/>
            <a:gdLst/>
            <a:ahLst/>
            <a:cxnLst/>
            <a:rect l="l" t="t" r="r" b="b"/>
            <a:pathLst>
              <a:path w="23" h="18" extrusionOk="0">
                <a:moveTo>
                  <a:pt x="23" y="1"/>
                </a:moveTo>
                <a:cubicBezTo>
                  <a:pt x="18" y="6"/>
                  <a:pt x="11" y="6"/>
                  <a:pt x="6" y="12"/>
                </a:cubicBezTo>
                <a:lnTo>
                  <a:pt x="1" y="18"/>
                </a:lnTo>
                <a:lnTo>
                  <a:pt x="18" y="6"/>
                </a:lnTo>
                <a:lnTo>
                  <a:pt x="23" y="1"/>
                </a:lnTo>
                <a:close/>
              </a:path>
            </a:pathLst>
          </a:custGeom>
          <a:solidFill>
            <a:schemeClr val="bg1">
              <a:lumMod val="85000"/>
            </a:scheme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482;p28">
            <a:extLst>
              <a:ext uri="{FF2B5EF4-FFF2-40B4-BE49-F238E27FC236}">
                <a16:creationId xmlns:a16="http://schemas.microsoft.com/office/drawing/2014/main" id="{2C96F90C-4763-3680-EF74-735721826519}"/>
              </a:ext>
            </a:extLst>
          </p:cNvPr>
          <p:cNvSpPr/>
          <p:nvPr/>
        </p:nvSpPr>
        <p:spPr>
          <a:xfrm>
            <a:off x="8440779" y="3191473"/>
            <a:ext cx="740294" cy="723136"/>
          </a:xfrm>
          <a:custGeom>
            <a:avLst/>
            <a:gdLst/>
            <a:ahLst/>
            <a:cxnLst/>
            <a:rect l="l" t="t" r="r" b="b"/>
            <a:pathLst>
              <a:path w="25283" h="24697" extrusionOk="0">
                <a:moveTo>
                  <a:pt x="24491" y="5711"/>
                </a:moveTo>
                <a:cubicBezTo>
                  <a:pt x="24491" y="5713"/>
                  <a:pt x="24492" y="5714"/>
                  <a:pt x="24492" y="5716"/>
                </a:cubicBezTo>
                <a:cubicBezTo>
                  <a:pt x="24492" y="5714"/>
                  <a:pt x="24492" y="5713"/>
                  <a:pt x="24491" y="5711"/>
                </a:cubicBezTo>
                <a:close/>
                <a:moveTo>
                  <a:pt x="8591" y="0"/>
                </a:moveTo>
                <a:cubicBezTo>
                  <a:pt x="8462" y="0"/>
                  <a:pt x="8338" y="43"/>
                  <a:pt x="8242" y="129"/>
                </a:cubicBezTo>
                <a:cubicBezTo>
                  <a:pt x="8231" y="140"/>
                  <a:pt x="8220" y="151"/>
                  <a:pt x="8209" y="156"/>
                </a:cubicBezTo>
                <a:cubicBezTo>
                  <a:pt x="8204" y="162"/>
                  <a:pt x="8204" y="167"/>
                  <a:pt x="8193" y="172"/>
                </a:cubicBezTo>
                <a:cubicBezTo>
                  <a:pt x="8167" y="489"/>
                  <a:pt x="8113" y="801"/>
                  <a:pt x="8026" y="1118"/>
                </a:cubicBezTo>
                <a:cubicBezTo>
                  <a:pt x="8006" y="1198"/>
                  <a:pt x="7957" y="1279"/>
                  <a:pt x="7903" y="1365"/>
                </a:cubicBezTo>
                <a:cubicBezTo>
                  <a:pt x="7897" y="1644"/>
                  <a:pt x="7914" y="1977"/>
                  <a:pt x="7930" y="2375"/>
                </a:cubicBezTo>
                <a:cubicBezTo>
                  <a:pt x="8574" y="2918"/>
                  <a:pt x="8038" y="3826"/>
                  <a:pt x="8457" y="4389"/>
                </a:cubicBezTo>
                <a:cubicBezTo>
                  <a:pt x="8376" y="4900"/>
                  <a:pt x="8279" y="5410"/>
                  <a:pt x="8204" y="5926"/>
                </a:cubicBezTo>
                <a:cubicBezTo>
                  <a:pt x="8177" y="6098"/>
                  <a:pt x="8155" y="6270"/>
                  <a:pt x="8135" y="6437"/>
                </a:cubicBezTo>
                <a:cubicBezTo>
                  <a:pt x="7979" y="7731"/>
                  <a:pt x="6484" y="9333"/>
                  <a:pt x="5190" y="9563"/>
                </a:cubicBezTo>
                <a:cubicBezTo>
                  <a:pt x="5056" y="9643"/>
                  <a:pt x="4927" y="9725"/>
                  <a:pt x="4793" y="9805"/>
                </a:cubicBezTo>
                <a:lnTo>
                  <a:pt x="4755" y="9869"/>
                </a:lnTo>
                <a:cubicBezTo>
                  <a:pt x="4357" y="10052"/>
                  <a:pt x="4191" y="10374"/>
                  <a:pt x="4185" y="10799"/>
                </a:cubicBezTo>
                <a:cubicBezTo>
                  <a:pt x="3761" y="11202"/>
                  <a:pt x="3595" y="11659"/>
                  <a:pt x="3739" y="12266"/>
                </a:cubicBezTo>
                <a:cubicBezTo>
                  <a:pt x="3836" y="12657"/>
                  <a:pt x="3745" y="12795"/>
                  <a:pt x="3564" y="12795"/>
                </a:cubicBezTo>
                <a:cubicBezTo>
                  <a:pt x="3446" y="12795"/>
                  <a:pt x="3290" y="12736"/>
                  <a:pt x="3124" y="12650"/>
                </a:cubicBezTo>
                <a:lnTo>
                  <a:pt x="3124" y="12650"/>
                </a:lnTo>
                <a:cubicBezTo>
                  <a:pt x="2927" y="12472"/>
                  <a:pt x="2775" y="12400"/>
                  <a:pt x="2651" y="12400"/>
                </a:cubicBezTo>
                <a:cubicBezTo>
                  <a:pt x="2384" y="12400"/>
                  <a:pt x="2247" y="12738"/>
                  <a:pt x="2068" y="13077"/>
                </a:cubicBezTo>
                <a:cubicBezTo>
                  <a:pt x="1602" y="13979"/>
                  <a:pt x="2075" y="14951"/>
                  <a:pt x="1790" y="15859"/>
                </a:cubicBezTo>
                <a:cubicBezTo>
                  <a:pt x="1381" y="15973"/>
                  <a:pt x="1172" y="16214"/>
                  <a:pt x="1242" y="16650"/>
                </a:cubicBezTo>
                <a:cubicBezTo>
                  <a:pt x="1183" y="16633"/>
                  <a:pt x="1126" y="16626"/>
                  <a:pt x="1071" y="16626"/>
                </a:cubicBezTo>
                <a:cubicBezTo>
                  <a:pt x="834" y="16626"/>
                  <a:pt x="627" y="16757"/>
                  <a:pt x="414" y="16853"/>
                </a:cubicBezTo>
                <a:cubicBezTo>
                  <a:pt x="350" y="16960"/>
                  <a:pt x="307" y="17074"/>
                  <a:pt x="270" y="17186"/>
                </a:cubicBezTo>
                <a:cubicBezTo>
                  <a:pt x="275" y="17191"/>
                  <a:pt x="275" y="17197"/>
                  <a:pt x="280" y="17208"/>
                </a:cubicBezTo>
                <a:cubicBezTo>
                  <a:pt x="270" y="17235"/>
                  <a:pt x="253" y="17267"/>
                  <a:pt x="248" y="17304"/>
                </a:cubicBezTo>
                <a:cubicBezTo>
                  <a:pt x="0" y="19647"/>
                  <a:pt x="1344" y="21414"/>
                  <a:pt x="3030" y="22832"/>
                </a:cubicBezTo>
                <a:cubicBezTo>
                  <a:pt x="3600" y="23310"/>
                  <a:pt x="5158" y="24487"/>
                  <a:pt x="6330" y="24611"/>
                </a:cubicBezTo>
                <a:cubicBezTo>
                  <a:pt x="6429" y="24667"/>
                  <a:pt x="6529" y="24697"/>
                  <a:pt x="6630" y="24697"/>
                </a:cubicBezTo>
                <a:cubicBezTo>
                  <a:pt x="6763" y="24697"/>
                  <a:pt x="6896" y="24644"/>
                  <a:pt x="7027" y="24525"/>
                </a:cubicBezTo>
                <a:cubicBezTo>
                  <a:pt x="7086" y="24498"/>
                  <a:pt x="7146" y="24471"/>
                  <a:pt x="7200" y="24433"/>
                </a:cubicBezTo>
                <a:cubicBezTo>
                  <a:pt x="7236" y="24441"/>
                  <a:pt x="7271" y="24444"/>
                  <a:pt x="7303" y="24444"/>
                </a:cubicBezTo>
                <a:cubicBezTo>
                  <a:pt x="7482" y="24444"/>
                  <a:pt x="7605" y="24333"/>
                  <a:pt x="7677" y="24134"/>
                </a:cubicBezTo>
                <a:lnTo>
                  <a:pt x="7677" y="24134"/>
                </a:lnTo>
                <a:cubicBezTo>
                  <a:pt x="7852" y="23964"/>
                  <a:pt x="8028" y="23792"/>
                  <a:pt x="8209" y="23622"/>
                </a:cubicBezTo>
                <a:cubicBezTo>
                  <a:pt x="8199" y="23612"/>
                  <a:pt x="8193" y="23605"/>
                  <a:pt x="8188" y="23600"/>
                </a:cubicBezTo>
                <a:lnTo>
                  <a:pt x="8188" y="23600"/>
                </a:lnTo>
                <a:lnTo>
                  <a:pt x="8215" y="23617"/>
                </a:lnTo>
                <a:cubicBezTo>
                  <a:pt x="8209" y="23617"/>
                  <a:pt x="8209" y="23617"/>
                  <a:pt x="8209" y="23622"/>
                </a:cubicBezTo>
                <a:cubicBezTo>
                  <a:pt x="8379" y="23797"/>
                  <a:pt x="8507" y="24094"/>
                  <a:pt x="8737" y="24094"/>
                </a:cubicBezTo>
                <a:cubicBezTo>
                  <a:pt x="8833" y="24094"/>
                  <a:pt x="8947" y="24042"/>
                  <a:pt x="9090" y="23907"/>
                </a:cubicBezTo>
                <a:cubicBezTo>
                  <a:pt x="9488" y="23885"/>
                  <a:pt x="9950" y="23821"/>
                  <a:pt x="10198" y="23573"/>
                </a:cubicBezTo>
                <a:cubicBezTo>
                  <a:pt x="10230" y="23536"/>
                  <a:pt x="10262" y="23498"/>
                  <a:pt x="10288" y="23456"/>
                </a:cubicBezTo>
                <a:cubicBezTo>
                  <a:pt x="10718" y="22720"/>
                  <a:pt x="11401" y="22457"/>
                  <a:pt x="12093" y="22204"/>
                </a:cubicBezTo>
                <a:cubicBezTo>
                  <a:pt x="12432" y="22134"/>
                  <a:pt x="12770" y="22053"/>
                  <a:pt x="13039" y="21871"/>
                </a:cubicBezTo>
                <a:cubicBezTo>
                  <a:pt x="13324" y="21678"/>
                  <a:pt x="13447" y="21500"/>
                  <a:pt x="13496" y="21312"/>
                </a:cubicBezTo>
                <a:cubicBezTo>
                  <a:pt x="13570" y="21210"/>
                  <a:pt x="13598" y="21091"/>
                  <a:pt x="13550" y="20930"/>
                </a:cubicBezTo>
                <a:lnTo>
                  <a:pt x="13550" y="20930"/>
                </a:lnTo>
                <a:cubicBezTo>
                  <a:pt x="13543" y="20942"/>
                  <a:pt x="13538" y="20947"/>
                  <a:pt x="13533" y="20952"/>
                </a:cubicBezTo>
                <a:lnTo>
                  <a:pt x="13550" y="20925"/>
                </a:lnTo>
                <a:lnTo>
                  <a:pt x="13550" y="20930"/>
                </a:lnTo>
                <a:cubicBezTo>
                  <a:pt x="13872" y="20543"/>
                  <a:pt x="13592" y="20146"/>
                  <a:pt x="13511" y="19754"/>
                </a:cubicBezTo>
                <a:cubicBezTo>
                  <a:pt x="13555" y="19576"/>
                  <a:pt x="13614" y="19394"/>
                  <a:pt x="13694" y="19211"/>
                </a:cubicBezTo>
                <a:cubicBezTo>
                  <a:pt x="13930" y="18991"/>
                  <a:pt x="14071" y="18728"/>
                  <a:pt x="14076" y="18395"/>
                </a:cubicBezTo>
                <a:cubicBezTo>
                  <a:pt x="14098" y="18358"/>
                  <a:pt x="14113" y="18314"/>
                  <a:pt x="14135" y="18277"/>
                </a:cubicBezTo>
                <a:cubicBezTo>
                  <a:pt x="14291" y="18271"/>
                  <a:pt x="14323" y="18132"/>
                  <a:pt x="14349" y="17997"/>
                </a:cubicBezTo>
                <a:lnTo>
                  <a:pt x="14349" y="17997"/>
                </a:lnTo>
                <a:cubicBezTo>
                  <a:pt x="14344" y="18003"/>
                  <a:pt x="14339" y="18008"/>
                  <a:pt x="14334" y="18014"/>
                </a:cubicBezTo>
                <a:lnTo>
                  <a:pt x="14349" y="17992"/>
                </a:lnTo>
                <a:lnTo>
                  <a:pt x="14349" y="17997"/>
                </a:lnTo>
                <a:cubicBezTo>
                  <a:pt x="14731" y="17654"/>
                  <a:pt x="14726" y="17148"/>
                  <a:pt x="14882" y="16708"/>
                </a:cubicBezTo>
                <a:cubicBezTo>
                  <a:pt x="15026" y="16300"/>
                  <a:pt x="15102" y="15876"/>
                  <a:pt x="15182" y="15445"/>
                </a:cubicBezTo>
                <a:cubicBezTo>
                  <a:pt x="15263" y="15279"/>
                  <a:pt x="15338" y="15107"/>
                  <a:pt x="15440" y="14941"/>
                </a:cubicBezTo>
                <a:cubicBezTo>
                  <a:pt x="15871" y="14205"/>
                  <a:pt x="16466" y="14425"/>
                  <a:pt x="17036" y="14322"/>
                </a:cubicBezTo>
                <a:cubicBezTo>
                  <a:pt x="17142" y="14404"/>
                  <a:pt x="17248" y="14446"/>
                  <a:pt x="17351" y="14446"/>
                </a:cubicBezTo>
                <a:cubicBezTo>
                  <a:pt x="17579" y="14446"/>
                  <a:pt x="17791" y="14239"/>
                  <a:pt x="17954" y="13813"/>
                </a:cubicBezTo>
                <a:cubicBezTo>
                  <a:pt x="18019" y="13640"/>
                  <a:pt x="18073" y="13464"/>
                  <a:pt x="18127" y="13286"/>
                </a:cubicBezTo>
                <a:cubicBezTo>
                  <a:pt x="18282" y="12969"/>
                  <a:pt x="18417" y="12636"/>
                  <a:pt x="18556" y="12335"/>
                </a:cubicBezTo>
                <a:cubicBezTo>
                  <a:pt x="18965" y="11475"/>
                  <a:pt x="19164" y="11949"/>
                  <a:pt x="19776" y="11589"/>
                </a:cubicBezTo>
                <a:cubicBezTo>
                  <a:pt x="20270" y="11304"/>
                  <a:pt x="20570" y="10525"/>
                  <a:pt x="20759" y="9859"/>
                </a:cubicBezTo>
                <a:cubicBezTo>
                  <a:pt x="20835" y="9772"/>
                  <a:pt x="20904" y="9681"/>
                  <a:pt x="20947" y="9574"/>
                </a:cubicBezTo>
                <a:cubicBezTo>
                  <a:pt x="20989" y="9472"/>
                  <a:pt x="21011" y="9358"/>
                  <a:pt x="21011" y="9229"/>
                </a:cubicBezTo>
                <a:cubicBezTo>
                  <a:pt x="21016" y="8720"/>
                  <a:pt x="21113" y="8237"/>
                  <a:pt x="21247" y="7753"/>
                </a:cubicBezTo>
                <a:cubicBezTo>
                  <a:pt x="21378" y="7409"/>
                  <a:pt x="21564" y="7140"/>
                  <a:pt x="21839" y="7140"/>
                </a:cubicBezTo>
                <a:cubicBezTo>
                  <a:pt x="21938" y="7140"/>
                  <a:pt x="22048" y="7175"/>
                  <a:pt x="22172" y="7253"/>
                </a:cubicBezTo>
                <a:cubicBezTo>
                  <a:pt x="22714" y="7592"/>
                  <a:pt x="23230" y="7876"/>
                  <a:pt x="23843" y="8064"/>
                </a:cubicBezTo>
                <a:cubicBezTo>
                  <a:pt x="23968" y="8103"/>
                  <a:pt x="24094" y="8121"/>
                  <a:pt x="24211" y="8121"/>
                </a:cubicBezTo>
                <a:cubicBezTo>
                  <a:pt x="24239" y="8121"/>
                  <a:pt x="24267" y="8120"/>
                  <a:pt x="24294" y="8118"/>
                </a:cubicBezTo>
                <a:cubicBezTo>
                  <a:pt x="24340" y="8134"/>
                  <a:pt x="24384" y="8142"/>
                  <a:pt x="24425" y="8142"/>
                </a:cubicBezTo>
                <a:cubicBezTo>
                  <a:pt x="24545" y="8142"/>
                  <a:pt x="24642" y="8076"/>
                  <a:pt x="24718" y="7967"/>
                </a:cubicBezTo>
                <a:cubicBezTo>
                  <a:pt x="24917" y="7838"/>
                  <a:pt x="25067" y="7635"/>
                  <a:pt x="25137" y="7377"/>
                </a:cubicBezTo>
                <a:cubicBezTo>
                  <a:pt x="25169" y="7248"/>
                  <a:pt x="25127" y="7146"/>
                  <a:pt x="25057" y="7076"/>
                </a:cubicBezTo>
                <a:cubicBezTo>
                  <a:pt x="25105" y="6995"/>
                  <a:pt x="25159" y="6925"/>
                  <a:pt x="25223" y="6876"/>
                </a:cubicBezTo>
                <a:cubicBezTo>
                  <a:pt x="25229" y="6802"/>
                  <a:pt x="25239" y="6732"/>
                  <a:pt x="25256" y="6678"/>
                </a:cubicBezTo>
                <a:cubicBezTo>
                  <a:pt x="25276" y="6619"/>
                  <a:pt x="25283" y="6554"/>
                  <a:pt x="25276" y="6490"/>
                </a:cubicBezTo>
                <a:lnTo>
                  <a:pt x="25276" y="6490"/>
                </a:lnTo>
                <a:cubicBezTo>
                  <a:pt x="25157" y="6498"/>
                  <a:pt x="25032" y="6517"/>
                  <a:pt x="24913" y="6517"/>
                </a:cubicBezTo>
                <a:cubicBezTo>
                  <a:pt x="24867" y="6517"/>
                  <a:pt x="24821" y="6514"/>
                  <a:pt x="24777" y="6506"/>
                </a:cubicBezTo>
                <a:cubicBezTo>
                  <a:pt x="24772" y="6517"/>
                  <a:pt x="24772" y="6522"/>
                  <a:pt x="24772" y="6533"/>
                </a:cubicBezTo>
                <a:lnTo>
                  <a:pt x="24750" y="6501"/>
                </a:lnTo>
                <a:lnTo>
                  <a:pt x="24750" y="6501"/>
                </a:lnTo>
                <a:cubicBezTo>
                  <a:pt x="24761" y="6506"/>
                  <a:pt x="24767" y="6506"/>
                  <a:pt x="24777" y="6506"/>
                </a:cubicBezTo>
                <a:cubicBezTo>
                  <a:pt x="24869" y="6179"/>
                  <a:pt x="24708" y="5937"/>
                  <a:pt x="24492" y="5716"/>
                </a:cubicBezTo>
                <a:lnTo>
                  <a:pt x="24492" y="5716"/>
                </a:lnTo>
                <a:cubicBezTo>
                  <a:pt x="24498" y="5723"/>
                  <a:pt x="24498" y="5723"/>
                  <a:pt x="24498" y="5728"/>
                </a:cubicBezTo>
                <a:lnTo>
                  <a:pt x="24482" y="5706"/>
                </a:lnTo>
                <a:lnTo>
                  <a:pt x="24482" y="5706"/>
                </a:lnTo>
                <a:cubicBezTo>
                  <a:pt x="24486" y="5706"/>
                  <a:pt x="24489" y="5708"/>
                  <a:pt x="24491" y="5711"/>
                </a:cubicBezTo>
                <a:lnTo>
                  <a:pt x="24491" y="5711"/>
                </a:lnTo>
                <a:cubicBezTo>
                  <a:pt x="24429" y="5507"/>
                  <a:pt x="24312" y="5397"/>
                  <a:pt x="24138" y="5397"/>
                </a:cubicBezTo>
                <a:cubicBezTo>
                  <a:pt x="24088" y="5397"/>
                  <a:pt x="24032" y="5407"/>
                  <a:pt x="23972" y="5426"/>
                </a:cubicBezTo>
                <a:lnTo>
                  <a:pt x="23972" y="5465"/>
                </a:lnTo>
                <a:cubicBezTo>
                  <a:pt x="23961" y="5453"/>
                  <a:pt x="23955" y="5443"/>
                  <a:pt x="23944" y="5438"/>
                </a:cubicBezTo>
                <a:cubicBezTo>
                  <a:pt x="23955" y="5432"/>
                  <a:pt x="23966" y="5432"/>
                  <a:pt x="23972" y="5426"/>
                </a:cubicBezTo>
                <a:cubicBezTo>
                  <a:pt x="24030" y="4966"/>
                  <a:pt x="23963" y="4642"/>
                  <a:pt x="23365" y="4642"/>
                </a:cubicBezTo>
                <a:cubicBezTo>
                  <a:pt x="23356" y="4642"/>
                  <a:pt x="23347" y="4642"/>
                  <a:pt x="23337" y="4642"/>
                </a:cubicBezTo>
                <a:cubicBezTo>
                  <a:pt x="22389" y="4669"/>
                  <a:pt x="21476" y="4743"/>
                  <a:pt x="20742" y="5438"/>
                </a:cubicBezTo>
                <a:lnTo>
                  <a:pt x="20742" y="5438"/>
                </a:lnTo>
                <a:cubicBezTo>
                  <a:pt x="20567" y="5447"/>
                  <a:pt x="20480" y="5538"/>
                  <a:pt x="20463" y="5706"/>
                </a:cubicBezTo>
                <a:cubicBezTo>
                  <a:pt x="20474" y="5706"/>
                  <a:pt x="20480" y="5706"/>
                  <a:pt x="20485" y="5701"/>
                </a:cubicBezTo>
                <a:lnTo>
                  <a:pt x="20485" y="5701"/>
                </a:lnTo>
                <a:lnTo>
                  <a:pt x="20463" y="5728"/>
                </a:lnTo>
                <a:lnTo>
                  <a:pt x="20463" y="5706"/>
                </a:lnTo>
                <a:cubicBezTo>
                  <a:pt x="20265" y="5733"/>
                  <a:pt x="20173" y="5845"/>
                  <a:pt x="20211" y="6060"/>
                </a:cubicBezTo>
                <a:cubicBezTo>
                  <a:pt x="19944" y="5919"/>
                  <a:pt x="19701" y="5842"/>
                  <a:pt x="19474" y="5842"/>
                </a:cubicBezTo>
                <a:cubicBezTo>
                  <a:pt x="19193" y="5842"/>
                  <a:pt x="18935" y="5959"/>
                  <a:pt x="18685" y="6211"/>
                </a:cubicBezTo>
                <a:cubicBezTo>
                  <a:pt x="18621" y="6281"/>
                  <a:pt x="18556" y="6356"/>
                  <a:pt x="18497" y="6437"/>
                </a:cubicBezTo>
                <a:cubicBezTo>
                  <a:pt x="18030" y="7060"/>
                  <a:pt x="17411" y="7565"/>
                  <a:pt x="16863" y="8118"/>
                </a:cubicBezTo>
                <a:cubicBezTo>
                  <a:pt x="16808" y="8104"/>
                  <a:pt x="16755" y="8098"/>
                  <a:pt x="16706" y="8098"/>
                </a:cubicBezTo>
                <a:cubicBezTo>
                  <a:pt x="16501" y="8098"/>
                  <a:pt x="16342" y="8207"/>
                  <a:pt x="16208" y="8376"/>
                </a:cubicBezTo>
                <a:cubicBezTo>
                  <a:pt x="16208" y="8376"/>
                  <a:pt x="16214" y="8376"/>
                  <a:pt x="16214" y="8381"/>
                </a:cubicBezTo>
                <a:lnTo>
                  <a:pt x="16193" y="8391"/>
                </a:lnTo>
                <a:cubicBezTo>
                  <a:pt x="16198" y="8386"/>
                  <a:pt x="16203" y="8381"/>
                  <a:pt x="16208" y="8376"/>
                </a:cubicBezTo>
                <a:cubicBezTo>
                  <a:pt x="15510" y="7871"/>
                  <a:pt x="15252" y="6829"/>
                  <a:pt x="15489" y="6001"/>
                </a:cubicBezTo>
                <a:cubicBezTo>
                  <a:pt x="15387" y="5824"/>
                  <a:pt x="15258" y="5663"/>
                  <a:pt x="15085" y="5545"/>
                </a:cubicBezTo>
                <a:cubicBezTo>
                  <a:pt x="15026" y="5502"/>
                  <a:pt x="14968" y="5465"/>
                  <a:pt x="14904" y="5432"/>
                </a:cubicBezTo>
                <a:cubicBezTo>
                  <a:pt x="14865" y="5416"/>
                  <a:pt x="14833" y="5405"/>
                  <a:pt x="14795" y="5389"/>
                </a:cubicBezTo>
                <a:cubicBezTo>
                  <a:pt x="13474" y="5582"/>
                  <a:pt x="12147" y="5775"/>
                  <a:pt x="10831" y="6033"/>
                </a:cubicBezTo>
                <a:cubicBezTo>
                  <a:pt x="10689" y="6061"/>
                  <a:pt x="10563" y="6075"/>
                  <a:pt x="10451" y="6075"/>
                </a:cubicBezTo>
                <a:cubicBezTo>
                  <a:pt x="9913" y="6075"/>
                  <a:pt x="9694" y="5758"/>
                  <a:pt x="9595" y="5153"/>
                </a:cubicBezTo>
                <a:cubicBezTo>
                  <a:pt x="9316" y="3444"/>
                  <a:pt x="9015" y="1731"/>
                  <a:pt x="8730" y="22"/>
                </a:cubicBezTo>
                <a:cubicBezTo>
                  <a:pt x="8683" y="6"/>
                  <a:pt x="8639" y="0"/>
                  <a:pt x="8591" y="0"/>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483;p28">
            <a:extLst>
              <a:ext uri="{FF2B5EF4-FFF2-40B4-BE49-F238E27FC236}">
                <a16:creationId xmlns:a16="http://schemas.microsoft.com/office/drawing/2014/main" id="{FA7A7A39-C29A-C15B-7745-6DC7F93F074E}"/>
              </a:ext>
            </a:extLst>
          </p:cNvPr>
          <p:cNvSpPr/>
          <p:nvPr/>
        </p:nvSpPr>
        <p:spPr>
          <a:xfrm>
            <a:off x="8418760" y="4305442"/>
            <a:ext cx="833552" cy="629409"/>
          </a:xfrm>
          <a:custGeom>
            <a:avLst/>
            <a:gdLst/>
            <a:ahLst/>
            <a:cxnLst/>
            <a:rect l="l" t="t" r="r" b="b"/>
            <a:pathLst>
              <a:path w="28468" h="21496" extrusionOk="0">
                <a:moveTo>
                  <a:pt x="7075" y="10638"/>
                </a:moveTo>
                <a:lnTo>
                  <a:pt x="7080" y="10645"/>
                </a:lnTo>
                <a:lnTo>
                  <a:pt x="7080" y="10645"/>
                </a:lnTo>
                <a:cubicBezTo>
                  <a:pt x="7078" y="10643"/>
                  <a:pt x="7077" y="10640"/>
                  <a:pt x="7075" y="10638"/>
                </a:cubicBezTo>
                <a:close/>
                <a:moveTo>
                  <a:pt x="7881" y="11175"/>
                </a:moveTo>
                <a:lnTo>
                  <a:pt x="7881" y="11175"/>
                </a:lnTo>
                <a:lnTo>
                  <a:pt x="7881" y="11175"/>
                </a:lnTo>
                <a:cubicBezTo>
                  <a:pt x="7887" y="11181"/>
                  <a:pt x="7893" y="11186"/>
                  <a:pt x="7898" y="11192"/>
                </a:cubicBezTo>
                <a:cubicBezTo>
                  <a:pt x="7893" y="11192"/>
                  <a:pt x="7887" y="11197"/>
                  <a:pt x="7876" y="11197"/>
                </a:cubicBezTo>
                <a:cubicBezTo>
                  <a:pt x="7881" y="11192"/>
                  <a:pt x="7881" y="11181"/>
                  <a:pt x="7881" y="11175"/>
                </a:cubicBezTo>
                <a:close/>
                <a:moveTo>
                  <a:pt x="14823" y="18127"/>
                </a:moveTo>
                <a:cubicBezTo>
                  <a:pt x="14833" y="18127"/>
                  <a:pt x="14833" y="18133"/>
                  <a:pt x="14843" y="18133"/>
                </a:cubicBezTo>
                <a:lnTo>
                  <a:pt x="14823" y="18133"/>
                </a:lnTo>
                <a:lnTo>
                  <a:pt x="14823" y="18127"/>
                </a:lnTo>
                <a:close/>
                <a:moveTo>
                  <a:pt x="11964" y="1"/>
                </a:moveTo>
                <a:cubicBezTo>
                  <a:pt x="11588" y="55"/>
                  <a:pt x="11196" y="168"/>
                  <a:pt x="10814" y="248"/>
                </a:cubicBezTo>
                <a:cubicBezTo>
                  <a:pt x="10417" y="345"/>
                  <a:pt x="10020" y="437"/>
                  <a:pt x="9622" y="533"/>
                </a:cubicBezTo>
                <a:cubicBezTo>
                  <a:pt x="9166" y="482"/>
                  <a:pt x="8713" y="455"/>
                  <a:pt x="8262" y="455"/>
                </a:cubicBezTo>
                <a:cubicBezTo>
                  <a:pt x="7139" y="455"/>
                  <a:pt x="6036" y="628"/>
                  <a:pt x="4963" y="1053"/>
                </a:cubicBezTo>
                <a:lnTo>
                  <a:pt x="4963" y="1053"/>
                </a:lnTo>
                <a:cubicBezTo>
                  <a:pt x="4965" y="1051"/>
                  <a:pt x="4965" y="1047"/>
                  <a:pt x="4965" y="1044"/>
                </a:cubicBezTo>
                <a:cubicBezTo>
                  <a:pt x="4921" y="1041"/>
                  <a:pt x="4878" y="1039"/>
                  <a:pt x="4836" y="1039"/>
                </a:cubicBezTo>
                <a:cubicBezTo>
                  <a:pt x="4484" y="1039"/>
                  <a:pt x="4215" y="1154"/>
                  <a:pt x="4148" y="1580"/>
                </a:cubicBezTo>
                <a:cubicBezTo>
                  <a:pt x="4154" y="1580"/>
                  <a:pt x="4159" y="1580"/>
                  <a:pt x="4164" y="1587"/>
                </a:cubicBezTo>
                <a:lnTo>
                  <a:pt x="4142" y="1602"/>
                </a:lnTo>
                <a:cubicBezTo>
                  <a:pt x="4148" y="1592"/>
                  <a:pt x="4148" y="1587"/>
                  <a:pt x="4148" y="1580"/>
                </a:cubicBezTo>
                <a:cubicBezTo>
                  <a:pt x="4069" y="1550"/>
                  <a:pt x="3999" y="1536"/>
                  <a:pt x="3938" y="1536"/>
                </a:cubicBezTo>
                <a:cubicBezTo>
                  <a:pt x="3751" y="1536"/>
                  <a:pt x="3645" y="1672"/>
                  <a:pt x="3606" y="1919"/>
                </a:cubicBezTo>
                <a:cubicBezTo>
                  <a:pt x="3192" y="2086"/>
                  <a:pt x="2778" y="2257"/>
                  <a:pt x="2364" y="2430"/>
                </a:cubicBezTo>
                <a:cubicBezTo>
                  <a:pt x="2026" y="2472"/>
                  <a:pt x="1687" y="2515"/>
                  <a:pt x="1349" y="2564"/>
                </a:cubicBezTo>
                <a:cubicBezTo>
                  <a:pt x="1247" y="2703"/>
                  <a:pt x="1156" y="2849"/>
                  <a:pt x="1080" y="2983"/>
                </a:cubicBezTo>
                <a:cubicBezTo>
                  <a:pt x="1042" y="3042"/>
                  <a:pt x="1010" y="3095"/>
                  <a:pt x="973" y="3149"/>
                </a:cubicBezTo>
                <a:cubicBezTo>
                  <a:pt x="968" y="3160"/>
                  <a:pt x="962" y="3171"/>
                  <a:pt x="957" y="3182"/>
                </a:cubicBezTo>
                <a:cubicBezTo>
                  <a:pt x="1107" y="3268"/>
                  <a:pt x="1188" y="3434"/>
                  <a:pt x="1209" y="3714"/>
                </a:cubicBezTo>
                <a:cubicBezTo>
                  <a:pt x="1215" y="3714"/>
                  <a:pt x="1220" y="3714"/>
                  <a:pt x="1225" y="3719"/>
                </a:cubicBezTo>
                <a:cubicBezTo>
                  <a:pt x="1220" y="3724"/>
                  <a:pt x="1215" y="3730"/>
                  <a:pt x="1209" y="3735"/>
                </a:cubicBezTo>
                <a:lnTo>
                  <a:pt x="1209" y="3714"/>
                </a:lnTo>
                <a:cubicBezTo>
                  <a:pt x="1135" y="3686"/>
                  <a:pt x="1069" y="3672"/>
                  <a:pt x="1010" y="3672"/>
                </a:cubicBezTo>
                <a:cubicBezTo>
                  <a:pt x="845" y="3672"/>
                  <a:pt x="735" y="3780"/>
                  <a:pt x="672" y="3982"/>
                </a:cubicBezTo>
                <a:cubicBezTo>
                  <a:pt x="683" y="3982"/>
                  <a:pt x="688" y="3977"/>
                  <a:pt x="693" y="3977"/>
                </a:cubicBezTo>
                <a:lnTo>
                  <a:pt x="693" y="3977"/>
                </a:lnTo>
                <a:lnTo>
                  <a:pt x="667" y="4004"/>
                </a:lnTo>
                <a:cubicBezTo>
                  <a:pt x="672" y="3993"/>
                  <a:pt x="672" y="3987"/>
                  <a:pt x="672" y="3982"/>
                </a:cubicBezTo>
                <a:lnTo>
                  <a:pt x="672" y="3982"/>
                </a:lnTo>
                <a:cubicBezTo>
                  <a:pt x="415" y="4074"/>
                  <a:pt x="409" y="4299"/>
                  <a:pt x="403" y="4520"/>
                </a:cubicBezTo>
                <a:cubicBezTo>
                  <a:pt x="415" y="4513"/>
                  <a:pt x="420" y="4513"/>
                  <a:pt x="425" y="4508"/>
                </a:cubicBezTo>
                <a:lnTo>
                  <a:pt x="425" y="4508"/>
                </a:lnTo>
                <a:lnTo>
                  <a:pt x="403" y="4541"/>
                </a:lnTo>
                <a:lnTo>
                  <a:pt x="403" y="4520"/>
                </a:lnTo>
                <a:lnTo>
                  <a:pt x="403" y="4520"/>
                </a:lnTo>
                <a:cubicBezTo>
                  <a:pt x="119" y="4697"/>
                  <a:pt x="1" y="4874"/>
                  <a:pt x="409" y="5051"/>
                </a:cubicBezTo>
                <a:cubicBezTo>
                  <a:pt x="409" y="5046"/>
                  <a:pt x="403" y="5041"/>
                  <a:pt x="403" y="5036"/>
                </a:cubicBezTo>
                <a:lnTo>
                  <a:pt x="403" y="5036"/>
                </a:lnTo>
                <a:lnTo>
                  <a:pt x="425" y="5056"/>
                </a:lnTo>
                <a:cubicBezTo>
                  <a:pt x="420" y="5056"/>
                  <a:pt x="415" y="5051"/>
                  <a:pt x="409" y="5051"/>
                </a:cubicBezTo>
                <a:lnTo>
                  <a:pt x="409" y="5051"/>
                </a:lnTo>
                <a:cubicBezTo>
                  <a:pt x="430" y="5384"/>
                  <a:pt x="645" y="5524"/>
                  <a:pt x="941" y="5584"/>
                </a:cubicBezTo>
                <a:cubicBezTo>
                  <a:pt x="935" y="5577"/>
                  <a:pt x="935" y="5577"/>
                  <a:pt x="930" y="5567"/>
                </a:cubicBezTo>
                <a:lnTo>
                  <a:pt x="930" y="5567"/>
                </a:lnTo>
                <a:lnTo>
                  <a:pt x="961" y="5593"/>
                </a:lnTo>
                <a:lnTo>
                  <a:pt x="961" y="5593"/>
                </a:lnTo>
                <a:cubicBezTo>
                  <a:pt x="955" y="5589"/>
                  <a:pt x="945" y="5588"/>
                  <a:pt x="941" y="5584"/>
                </a:cubicBezTo>
                <a:lnTo>
                  <a:pt x="941" y="5584"/>
                </a:lnTo>
                <a:cubicBezTo>
                  <a:pt x="1032" y="5841"/>
                  <a:pt x="1253" y="5857"/>
                  <a:pt x="1473" y="5857"/>
                </a:cubicBezTo>
                <a:cubicBezTo>
                  <a:pt x="1473" y="5847"/>
                  <a:pt x="1467" y="5847"/>
                  <a:pt x="1467" y="5835"/>
                </a:cubicBezTo>
                <a:lnTo>
                  <a:pt x="1467" y="5835"/>
                </a:lnTo>
                <a:lnTo>
                  <a:pt x="1494" y="5857"/>
                </a:lnTo>
                <a:lnTo>
                  <a:pt x="1473" y="5857"/>
                </a:lnTo>
                <a:cubicBezTo>
                  <a:pt x="1570" y="6115"/>
                  <a:pt x="1795" y="6120"/>
                  <a:pt x="2021" y="6125"/>
                </a:cubicBezTo>
                <a:cubicBezTo>
                  <a:pt x="2015" y="6115"/>
                  <a:pt x="2004" y="6110"/>
                  <a:pt x="1999" y="6105"/>
                </a:cubicBezTo>
                <a:lnTo>
                  <a:pt x="1999" y="6105"/>
                </a:lnTo>
                <a:lnTo>
                  <a:pt x="2031" y="6125"/>
                </a:lnTo>
                <a:lnTo>
                  <a:pt x="2021" y="6125"/>
                </a:lnTo>
                <a:cubicBezTo>
                  <a:pt x="2493" y="6566"/>
                  <a:pt x="3095" y="6749"/>
                  <a:pt x="3691" y="6931"/>
                </a:cubicBezTo>
                <a:cubicBezTo>
                  <a:pt x="3901" y="7087"/>
                  <a:pt x="4218" y="7228"/>
                  <a:pt x="4384" y="7394"/>
                </a:cubicBezTo>
                <a:cubicBezTo>
                  <a:pt x="4444" y="7447"/>
                  <a:pt x="4481" y="7506"/>
                  <a:pt x="4491" y="7570"/>
                </a:cubicBezTo>
                <a:cubicBezTo>
                  <a:pt x="4717" y="8812"/>
                  <a:pt x="5716" y="9381"/>
                  <a:pt x="6527" y="10122"/>
                </a:cubicBezTo>
                <a:cubicBezTo>
                  <a:pt x="6603" y="10424"/>
                  <a:pt x="6797" y="10606"/>
                  <a:pt x="7097" y="10665"/>
                </a:cubicBezTo>
                <a:cubicBezTo>
                  <a:pt x="7096" y="10663"/>
                  <a:pt x="7095" y="10661"/>
                  <a:pt x="7093" y="10659"/>
                </a:cubicBezTo>
                <a:lnTo>
                  <a:pt x="7093" y="10659"/>
                </a:lnTo>
                <a:lnTo>
                  <a:pt x="7102" y="10665"/>
                </a:lnTo>
                <a:lnTo>
                  <a:pt x="7097" y="10665"/>
                </a:lnTo>
                <a:cubicBezTo>
                  <a:pt x="7178" y="10746"/>
                  <a:pt x="7258" y="10826"/>
                  <a:pt x="7345" y="10907"/>
                </a:cubicBezTo>
                <a:lnTo>
                  <a:pt x="7339" y="10907"/>
                </a:lnTo>
                <a:cubicBezTo>
                  <a:pt x="7433" y="11086"/>
                  <a:pt x="7540" y="11228"/>
                  <a:pt x="7720" y="11228"/>
                </a:cubicBezTo>
                <a:cubicBezTo>
                  <a:pt x="7767" y="11228"/>
                  <a:pt x="7818" y="11218"/>
                  <a:pt x="7876" y="11197"/>
                </a:cubicBezTo>
                <a:lnTo>
                  <a:pt x="7876" y="11197"/>
                </a:lnTo>
                <a:cubicBezTo>
                  <a:pt x="7837" y="11406"/>
                  <a:pt x="7939" y="11467"/>
                  <a:pt x="8107" y="11467"/>
                </a:cubicBezTo>
                <a:cubicBezTo>
                  <a:pt x="8121" y="11467"/>
                  <a:pt x="8136" y="11466"/>
                  <a:pt x="8150" y="11466"/>
                </a:cubicBezTo>
                <a:cubicBezTo>
                  <a:pt x="8150" y="11455"/>
                  <a:pt x="8150" y="11450"/>
                  <a:pt x="8145" y="11438"/>
                </a:cubicBezTo>
                <a:lnTo>
                  <a:pt x="8145" y="11438"/>
                </a:lnTo>
                <a:lnTo>
                  <a:pt x="8171" y="11466"/>
                </a:lnTo>
                <a:lnTo>
                  <a:pt x="8150" y="11466"/>
                </a:lnTo>
                <a:cubicBezTo>
                  <a:pt x="8295" y="12041"/>
                  <a:pt x="8827" y="11944"/>
                  <a:pt x="9235" y="12051"/>
                </a:cubicBezTo>
                <a:cubicBezTo>
                  <a:pt x="9606" y="12443"/>
                  <a:pt x="9842" y="12933"/>
                  <a:pt x="10144" y="13372"/>
                </a:cubicBezTo>
                <a:cubicBezTo>
                  <a:pt x="10326" y="13635"/>
                  <a:pt x="10531" y="13883"/>
                  <a:pt x="10804" y="14076"/>
                </a:cubicBezTo>
                <a:cubicBezTo>
                  <a:pt x="10879" y="14481"/>
                  <a:pt x="11102" y="14676"/>
                  <a:pt x="11460" y="14676"/>
                </a:cubicBezTo>
                <a:cubicBezTo>
                  <a:pt x="11516" y="14676"/>
                  <a:pt x="11575" y="14671"/>
                  <a:pt x="11637" y="14662"/>
                </a:cubicBezTo>
                <a:cubicBezTo>
                  <a:pt x="11632" y="14657"/>
                  <a:pt x="11627" y="14651"/>
                  <a:pt x="11620" y="14646"/>
                </a:cubicBezTo>
                <a:lnTo>
                  <a:pt x="11620" y="14646"/>
                </a:lnTo>
                <a:lnTo>
                  <a:pt x="11632" y="14651"/>
                </a:lnTo>
                <a:cubicBezTo>
                  <a:pt x="11637" y="14657"/>
                  <a:pt x="11642" y="14662"/>
                  <a:pt x="11642" y="14662"/>
                </a:cubicBezTo>
                <a:lnTo>
                  <a:pt x="11637" y="14662"/>
                </a:lnTo>
                <a:cubicBezTo>
                  <a:pt x="12158" y="15205"/>
                  <a:pt x="12217" y="16204"/>
                  <a:pt x="13221" y="16263"/>
                </a:cubicBezTo>
                <a:lnTo>
                  <a:pt x="13221" y="16253"/>
                </a:lnTo>
                <a:lnTo>
                  <a:pt x="13227" y="16253"/>
                </a:lnTo>
                <a:cubicBezTo>
                  <a:pt x="13227" y="16258"/>
                  <a:pt x="13232" y="16258"/>
                  <a:pt x="13232" y="16263"/>
                </a:cubicBezTo>
                <a:lnTo>
                  <a:pt x="13221" y="16263"/>
                </a:lnTo>
                <a:cubicBezTo>
                  <a:pt x="13196" y="17312"/>
                  <a:pt x="13426" y="18140"/>
                  <a:pt x="14620" y="18140"/>
                </a:cubicBezTo>
                <a:cubicBezTo>
                  <a:pt x="14684" y="18140"/>
                  <a:pt x="14752" y="18138"/>
                  <a:pt x="14823" y="18133"/>
                </a:cubicBezTo>
                <a:lnTo>
                  <a:pt x="14823" y="18133"/>
                </a:lnTo>
                <a:cubicBezTo>
                  <a:pt x="14736" y="18460"/>
                  <a:pt x="14779" y="18740"/>
                  <a:pt x="15086" y="18933"/>
                </a:cubicBezTo>
                <a:lnTo>
                  <a:pt x="15086" y="18917"/>
                </a:lnTo>
                <a:lnTo>
                  <a:pt x="15108" y="18949"/>
                </a:lnTo>
                <a:cubicBezTo>
                  <a:pt x="15101" y="18944"/>
                  <a:pt x="15096" y="18938"/>
                  <a:pt x="15086" y="18933"/>
                </a:cubicBezTo>
                <a:lnTo>
                  <a:pt x="15086" y="18933"/>
                </a:lnTo>
                <a:cubicBezTo>
                  <a:pt x="15054" y="19534"/>
                  <a:pt x="15220" y="20099"/>
                  <a:pt x="15445" y="20647"/>
                </a:cubicBezTo>
                <a:lnTo>
                  <a:pt x="15445" y="20652"/>
                </a:lnTo>
                <a:cubicBezTo>
                  <a:pt x="15676" y="20786"/>
                  <a:pt x="15907" y="20927"/>
                  <a:pt x="16133" y="21066"/>
                </a:cubicBezTo>
                <a:cubicBezTo>
                  <a:pt x="16149" y="21076"/>
                  <a:pt x="16171" y="21088"/>
                  <a:pt x="16187" y="21098"/>
                </a:cubicBezTo>
                <a:cubicBezTo>
                  <a:pt x="16259" y="21284"/>
                  <a:pt x="16391" y="21319"/>
                  <a:pt x="16526" y="21319"/>
                </a:cubicBezTo>
                <a:cubicBezTo>
                  <a:pt x="16605" y="21319"/>
                  <a:pt x="16684" y="21307"/>
                  <a:pt x="16753" y="21307"/>
                </a:cubicBezTo>
                <a:cubicBezTo>
                  <a:pt x="16814" y="21307"/>
                  <a:pt x="16866" y="21316"/>
                  <a:pt x="16901" y="21351"/>
                </a:cubicBezTo>
                <a:cubicBezTo>
                  <a:pt x="16881" y="21398"/>
                  <a:pt x="16859" y="21447"/>
                  <a:pt x="16837" y="21495"/>
                </a:cubicBezTo>
                <a:cubicBezTo>
                  <a:pt x="17057" y="21404"/>
                  <a:pt x="17235" y="21270"/>
                  <a:pt x="17379" y="21114"/>
                </a:cubicBezTo>
                <a:cubicBezTo>
                  <a:pt x="17632" y="20840"/>
                  <a:pt x="17788" y="20508"/>
                  <a:pt x="17912" y="20238"/>
                </a:cubicBezTo>
                <a:cubicBezTo>
                  <a:pt x="17982" y="20089"/>
                  <a:pt x="18046" y="19943"/>
                  <a:pt x="18116" y="19831"/>
                </a:cubicBezTo>
                <a:cubicBezTo>
                  <a:pt x="18277" y="19578"/>
                  <a:pt x="18406" y="19308"/>
                  <a:pt x="18535" y="19051"/>
                </a:cubicBezTo>
                <a:cubicBezTo>
                  <a:pt x="18793" y="18530"/>
                  <a:pt x="19034" y="18036"/>
                  <a:pt x="19415" y="17832"/>
                </a:cubicBezTo>
                <a:cubicBezTo>
                  <a:pt x="21097" y="16930"/>
                  <a:pt x="22296" y="15559"/>
                  <a:pt x="23450" y="14238"/>
                </a:cubicBezTo>
                <a:cubicBezTo>
                  <a:pt x="24074" y="13523"/>
                  <a:pt x="24724" y="12782"/>
                  <a:pt x="25427" y="12148"/>
                </a:cubicBezTo>
                <a:cubicBezTo>
                  <a:pt x="25787" y="11820"/>
                  <a:pt x="25777" y="11418"/>
                  <a:pt x="25770" y="11175"/>
                </a:cubicBezTo>
                <a:cubicBezTo>
                  <a:pt x="25770" y="11128"/>
                  <a:pt x="25765" y="11084"/>
                  <a:pt x="25770" y="11041"/>
                </a:cubicBezTo>
                <a:cubicBezTo>
                  <a:pt x="25879" y="9187"/>
                  <a:pt x="26507" y="7990"/>
                  <a:pt x="27748" y="7265"/>
                </a:cubicBezTo>
                <a:cubicBezTo>
                  <a:pt x="28044" y="7087"/>
                  <a:pt x="28188" y="6894"/>
                  <a:pt x="28247" y="6705"/>
                </a:cubicBezTo>
                <a:cubicBezTo>
                  <a:pt x="28252" y="6690"/>
                  <a:pt x="28247" y="6668"/>
                  <a:pt x="28252" y="6652"/>
                </a:cubicBezTo>
                <a:lnTo>
                  <a:pt x="28259" y="6647"/>
                </a:lnTo>
                <a:cubicBezTo>
                  <a:pt x="28452" y="6539"/>
                  <a:pt x="28468" y="6281"/>
                  <a:pt x="28328" y="6125"/>
                </a:cubicBezTo>
                <a:cubicBezTo>
                  <a:pt x="27969" y="5733"/>
                  <a:pt x="27479" y="5519"/>
                  <a:pt x="27049" y="5202"/>
                </a:cubicBezTo>
                <a:cubicBezTo>
                  <a:pt x="26201" y="4573"/>
                  <a:pt x="25373" y="3913"/>
                  <a:pt x="24488" y="3327"/>
                </a:cubicBezTo>
                <a:cubicBezTo>
                  <a:pt x="23385" y="2601"/>
                  <a:pt x="22107" y="1490"/>
                  <a:pt x="20866" y="1044"/>
                </a:cubicBezTo>
                <a:cubicBezTo>
                  <a:pt x="20831" y="1032"/>
                  <a:pt x="20799" y="1027"/>
                  <a:pt x="20768" y="1027"/>
                </a:cubicBezTo>
                <a:cubicBezTo>
                  <a:pt x="20741" y="1027"/>
                  <a:pt x="20717" y="1031"/>
                  <a:pt x="20694" y="1039"/>
                </a:cubicBezTo>
                <a:cubicBezTo>
                  <a:pt x="20676" y="1037"/>
                  <a:pt x="20657" y="1036"/>
                  <a:pt x="20637" y="1036"/>
                </a:cubicBezTo>
                <a:cubicBezTo>
                  <a:pt x="20323" y="1036"/>
                  <a:pt x="19965" y="1272"/>
                  <a:pt x="19641" y="1312"/>
                </a:cubicBezTo>
                <a:cubicBezTo>
                  <a:pt x="19400" y="1361"/>
                  <a:pt x="19163" y="1451"/>
                  <a:pt x="18932" y="1548"/>
                </a:cubicBezTo>
                <a:cubicBezTo>
                  <a:pt x="18793" y="1607"/>
                  <a:pt x="18653" y="1667"/>
                  <a:pt x="18513" y="1721"/>
                </a:cubicBezTo>
                <a:cubicBezTo>
                  <a:pt x="18421" y="1758"/>
                  <a:pt x="18325" y="1790"/>
                  <a:pt x="18228" y="1823"/>
                </a:cubicBezTo>
                <a:cubicBezTo>
                  <a:pt x="18051" y="1877"/>
                  <a:pt x="17868" y="1911"/>
                  <a:pt x="17677" y="1911"/>
                </a:cubicBezTo>
                <a:cubicBezTo>
                  <a:pt x="17562" y="1911"/>
                  <a:pt x="17443" y="1899"/>
                  <a:pt x="17320" y="1870"/>
                </a:cubicBezTo>
                <a:cubicBezTo>
                  <a:pt x="17186" y="1752"/>
                  <a:pt x="17043" y="1711"/>
                  <a:pt x="16901" y="1711"/>
                </a:cubicBezTo>
                <a:cubicBezTo>
                  <a:pt x="16702" y="1711"/>
                  <a:pt x="16503" y="1790"/>
                  <a:pt x="16321" y="1850"/>
                </a:cubicBezTo>
                <a:cubicBezTo>
                  <a:pt x="16064" y="1932"/>
                  <a:pt x="15825" y="1975"/>
                  <a:pt x="15603" y="1975"/>
                </a:cubicBezTo>
                <a:cubicBezTo>
                  <a:pt x="15362" y="1975"/>
                  <a:pt x="15142" y="1924"/>
                  <a:pt x="14947" y="1818"/>
                </a:cubicBezTo>
                <a:lnTo>
                  <a:pt x="14908" y="1818"/>
                </a:lnTo>
                <a:cubicBezTo>
                  <a:pt x="14903" y="1806"/>
                  <a:pt x="14903" y="1801"/>
                  <a:pt x="14898" y="1790"/>
                </a:cubicBezTo>
                <a:cubicBezTo>
                  <a:pt x="14656" y="1645"/>
                  <a:pt x="14451" y="1409"/>
                  <a:pt x="14290" y="1071"/>
                </a:cubicBezTo>
                <a:cubicBezTo>
                  <a:pt x="14290" y="1071"/>
                  <a:pt x="14295" y="1065"/>
                  <a:pt x="14302" y="1065"/>
                </a:cubicBezTo>
                <a:cubicBezTo>
                  <a:pt x="14218" y="871"/>
                  <a:pt x="14101" y="746"/>
                  <a:pt x="13923" y="746"/>
                </a:cubicBezTo>
                <a:cubicBezTo>
                  <a:pt x="13870" y="746"/>
                  <a:pt x="13812" y="757"/>
                  <a:pt x="13747" y="781"/>
                </a:cubicBezTo>
                <a:cubicBezTo>
                  <a:pt x="13754" y="786"/>
                  <a:pt x="13754" y="791"/>
                  <a:pt x="13759" y="802"/>
                </a:cubicBezTo>
                <a:lnTo>
                  <a:pt x="13737" y="781"/>
                </a:lnTo>
                <a:lnTo>
                  <a:pt x="13747" y="781"/>
                </a:lnTo>
                <a:cubicBezTo>
                  <a:pt x="13554" y="479"/>
                  <a:pt x="13345" y="281"/>
                  <a:pt x="13125" y="157"/>
                </a:cubicBezTo>
                <a:cubicBezTo>
                  <a:pt x="13001" y="141"/>
                  <a:pt x="12884" y="125"/>
                  <a:pt x="12765" y="114"/>
                </a:cubicBezTo>
                <a:cubicBezTo>
                  <a:pt x="12490" y="77"/>
                  <a:pt x="12222" y="45"/>
                  <a:pt x="11964" y="1"/>
                </a:cubicBezTo>
                <a:close/>
              </a:path>
            </a:pathLst>
          </a:custGeom>
          <a:solidFill>
            <a:schemeClr val="accent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484;p28">
            <a:extLst>
              <a:ext uri="{FF2B5EF4-FFF2-40B4-BE49-F238E27FC236}">
                <a16:creationId xmlns:a16="http://schemas.microsoft.com/office/drawing/2014/main" id="{573567A3-8834-E332-C21C-60B3E62B42DE}"/>
              </a:ext>
            </a:extLst>
          </p:cNvPr>
          <p:cNvSpPr/>
          <p:nvPr/>
        </p:nvSpPr>
        <p:spPr>
          <a:xfrm>
            <a:off x="9434699" y="3225497"/>
            <a:ext cx="248619" cy="509243"/>
          </a:xfrm>
          <a:custGeom>
            <a:avLst/>
            <a:gdLst/>
            <a:ahLst/>
            <a:cxnLst/>
            <a:rect l="l" t="t" r="r" b="b"/>
            <a:pathLst>
              <a:path w="8491" h="17392" extrusionOk="0">
                <a:moveTo>
                  <a:pt x="1213" y="0"/>
                </a:moveTo>
                <a:cubicBezTo>
                  <a:pt x="617" y="0"/>
                  <a:pt x="1" y="488"/>
                  <a:pt x="202" y="1234"/>
                </a:cubicBezTo>
                <a:cubicBezTo>
                  <a:pt x="540" y="2491"/>
                  <a:pt x="1110" y="3599"/>
                  <a:pt x="1517" y="4834"/>
                </a:cubicBezTo>
                <a:cubicBezTo>
                  <a:pt x="1921" y="6037"/>
                  <a:pt x="1556" y="7552"/>
                  <a:pt x="1872" y="8841"/>
                </a:cubicBezTo>
                <a:cubicBezTo>
                  <a:pt x="2189" y="10147"/>
                  <a:pt x="1625" y="11426"/>
                  <a:pt x="1963" y="12758"/>
                </a:cubicBezTo>
                <a:cubicBezTo>
                  <a:pt x="2307" y="14107"/>
                  <a:pt x="2060" y="15342"/>
                  <a:pt x="2265" y="16680"/>
                </a:cubicBezTo>
                <a:cubicBezTo>
                  <a:pt x="2337" y="17159"/>
                  <a:pt x="2765" y="17392"/>
                  <a:pt x="3197" y="17392"/>
                </a:cubicBezTo>
                <a:cubicBezTo>
                  <a:pt x="3468" y="17392"/>
                  <a:pt x="3741" y="17300"/>
                  <a:pt x="3929" y="17120"/>
                </a:cubicBezTo>
                <a:cubicBezTo>
                  <a:pt x="6686" y="14466"/>
                  <a:pt x="8405" y="8820"/>
                  <a:pt x="8479" y="5114"/>
                </a:cubicBezTo>
                <a:cubicBezTo>
                  <a:pt x="8491" y="4539"/>
                  <a:pt x="7962" y="4114"/>
                  <a:pt x="7442" y="4114"/>
                </a:cubicBezTo>
                <a:cubicBezTo>
                  <a:pt x="7203" y="4114"/>
                  <a:pt x="6965" y="4204"/>
                  <a:pt x="6783" y="4410"/>
                </a:cubicBezTo>
                <a:cubicBezTo>
                  <a:pt x="6723" y="4416"/>
                  <a:pt x="6664" y="4420"/>
                  <a:pt x="6606" y="4420"/>
                </a:cubicBezTo>
                <a:cubicBezTo>
                  <a:pt x="6336" y="4420"/>
                  <a:pt x="6089" y="4349"/>
                  <a:pt x="5863" y="4216"/>
                </a:cubicBezTo>
                <a:cubicBezTo>
                  <a:pt x="5783" y="4071"/>
                  <a:pt x="5675" y="3931"/>
                  <a:pt x="5504" y="3819"/>
                </a:cubicBezTo>
                <a:cubicBezTo>
                  <a:pt x="5391" y="3748"/>
                  <a:pt x="5278" y="3673"/>
                  <a:pt x="5171" y="3604"/>
                </a:cubicBezTo>
                <a:cubicBezTo>
                  <a:pt x="5003" y="3494"/>
                  <a:pt x="4834" y="3447"/>
                  <a:pt x="4671" y="3447"/>
                </a:cubicBezTo>
                <a:cubicBezTo>
                  <a:pt x="4547" y="3447"/>
                  <a:pt x="4428" y="3474"/>
                  <a:pt x="4316" y="3523"/>
                </a:cubicBezTo>
                <a:cubicBezTo>
                  <a:pt x="4038" y="3373"/>
                  <a:pt x="3753" y="3142"/>
                  <a:pt x="3490" y="2873"/>
                </a:cubicBezTo>
                <a:cubicBezTo>
                  <a:pt x="3135" y="2287"/>
                  <a:pt x="2721" y="1718"/>
                  <a:pt x="2265" y="1170"/>
                </a:cubicBezTo>
                <a:cubicBezTo>
                  <a:pt x="2216" y="1015"/>
                  <a:pt x="2168" y="864"/>
                  <a:pt x="2124" y="708"/>
                </a:cubicBezTo>
                <a:cubicBezTo>
                  <a:pt x="1992" y="214"/>
                  <a:pt x="1607" y="0"/>
                  <a:pt x="1213" y="0"/>
                </a:cubicBezTo>
                <a:close/>
              </a:path>
            </a:pathLst>
          </a:cu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 name="Picture 2" descr="Thumb Tack Clip Art at Clker.com - vector clip art online, royalty free &amp;  public domain">
            <a:extLst>
              <a:ext uri="{FF2B5EF4-FFF2-40B4-BE49-F238E27FC236}">
                <a16:creationId xmlns:a16="http://schemas.microsoft.com/office/drawing/2014/main" id="{5FE96031-D4EF-42FF-C46F-87AA97FB49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405050">
            <a:off x="7524151" y="4874746"/>
            <a:ext cx="386182" cy="508291"/>
          </a:xfrm>
          <a:prstGeom prst="rect">
            <a:avLst/>
          </a:prstGeom>
          <a:noFill/>
          <a:extLst>
            <a:ext uri="{909E8E84-426E-40DD-AFC4-6F175D3DCCD1}">
              <a14:hiddenFill xmlns:a14="http://schemas.microsoft.com/office/drawing/2010/main">
                <a:solidFill>
                  <a:srgbClr val="FFFFFF"/>
                </a:solidFill>
              </a14:hiddenFill>
            </a:ext>
          </a:extLst>
        </p:spPr>
      </p:pic>
      <p:pic>
        <p:nvPicPr>
          <p:cNvPr id="440" name="Picture 2" descr="Thumb Tack Clip Art at Clker.com - vector clip art online, royalty free &amp;  public domain">
            <a:extLst>
              <a:ext uri="{FF2B5EF4-FFF2-40B4-BE49-F238E27FC236}">
                <a16:creationId xmlns:a16="http://schemas.microsoft.com/office/drawing/2014/main" id="{C197BDD5-0993-8E93-5034-0B3A9BE792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405050">
            <a:off x="2285606" y="1493266"/>
            <a:ext cx="386182" cy="508291"/>
          </a:xfrm>
          <a:prstGeom prst="rect">
            <a:avLst/>
          </a:prstGeom>
          <a:noFill/>
          <a:extLst>
            <a:ext uri="{909E8E84-426E-40DD-AFC4-6F175D3DCCD1}">
              <a14:hiddenFill xmlns:a14="http://schemas.microsoft.com/office/drawing/2010/main">
                <a:solidFill>
                  <a:srgbClr val="FFFFFF"/>
                </a:solidFill>
              </a14:hiddenFill>
            </a:ext>
          </a:extLst>
        </p:spPr>
      </p:pic>
      <p:sp>
        <p:nvSpPr>
          <p:cNvPr id="441" name="Text 1">
            <a:extLst>
              <a:ext uri="{FF2B5EF4-FFF2-40B4-BE49-F238E27FC236}">
                <a16:creationId xmlns:a16="http://schemas.microsoft.com/office/drawing/2014/main" id="{C26713DB-0861-48EA-BC17-4C425D5741E8}"/>
              </a:ext>
            </a:extLst>
          </p:cNvPr>
          <p:cNvSpPr/>
          <p:nvPr/>
        </p:nvSpPr>
        <p:spPr>
          <a:xfrm>
            <a:off x="918322" y="1820247"/>
            <a:ext cx="1338747" cy="404493"/>
          </a:xfrm>
          <a:prstGeom prst="rect">
            <a:avLst/>
          </a:prstGeom>
          <a:noFill/>
          <a:ln/>
        </p:spPr>
        <p:txBody>
          <a:bodyPr wrap="square" lIns="0" tIns="0" rIns="0" bIns="0" rtlCol="0" anchor="t"/>
          <a:lstStyle/>
          <a:p>
            <a:pPr algn="l">
              <a:lnSpc>
                <a:spcPts val="18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Portland, OR</a:t>
            </a:r>
          </a:p>
        </p:txBody>
      </p:sp>
      <p:sp>
        <p:nvSpPr>
          <p:cNvPr id="442" name="Text 1">
            <a:extLst>
              <a:ext uri="{FF2B5EF4-FFF2-40B4-BE49-F238E27FC236}">
                <a16:creationId xmlns:a16="http://schemas.microsoft.com/office/drawing/2014/main" id="{ED83E56B-D63D-0A81-57B5-FBB834AF1B6E}"/>
              </a:ext>
            </a:extLst>
          </p:cNvPr>
          <p:cNvSpPr/>
          <p:nvPr/>
        </p:nvSpPr>
        <p:spPr>
          <a:xfrm>
            <a:off x="7064523" y="5802926"/>
            <a:ext cx="1632873" cy="404493"/>
          </a:xfrm>
          <a:prstGeom prst="rect">
            <a:avLst/>
          </a:prstGeom>
          <a:noFill/>
          <a:ln/>
        </p:spPr>
        <p:txBody>
          <a:bodyPr wrap="square" lIns="0" tIns="0" rIns="0" bIns="0" rtlCol="0" anchor="t"/>
          <a:lstStyle/>
          <a:p>
            <a:pPr algn="l">
              <a:lnSpc>
                <a:spcPts val="18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Pensacola, FL</a:t>
            </a:r>
          </a:p>
        </p:txBody>
      </p:sp>
      <p:sp>
        <p:nvSpPr>
          <p:cNvPr id="443" name="Text 1">
            <a:extLst>
              <a:ext uri="{FF2B5EF4-FFF2-40B4-BE49-F238E27FC236}">
                <a16:creationId xmlns:a16="http://schemas.microsoft.com/office/drawing/2014/main" id="{B860755E-D1CB-E0AF-6FDB-93A853EA1290}"/>
              </a:ext>
            </a:extLst>
          </p:cNvPr>
          <p:cNvSpPr/>
          <p:nvPr/>
        </p:nvSpPr>
        <p:spPr>
          <a:xfrm>
            <a:off x="737062" y="4480464"/>
            <a:ext cx="1520007" cy="1437381"/>
          </a:xfrm>
          <a:prstGeom prst="rect">
            <a:avLst/>
          </a:prstGeom>
          <a:noFill/>
          <a:ln/>
        </p:spPr>
        <p:txBody>
          <a:bodyPr wrap="square" lIns="0" tIns="0" rIns="0" bIns="0" rtlCol="0" anchor="t"/>
          <a:lstStyle/>
          <a:p>
            <a:pPr algn="l">
              <a:lnSpc>
                <a:spcPts val="21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North West</a:t>
            </a:r>
            <a:br>
              <a:rPr lang="en-US" sz="1600" dirty="0">
                <a:solidFill>
                  <a:schemeClr val="accent1"/>
                </a:solidFill>
                <a:latin typeface="Poppins" pitchFamily="2" charset="77"/>
                <a:ea typeface="Inter Regular" pitchFamily="34" charset="-122"/>
                <a:cs typeface="Poppins" pitchFamily="2" charset="77"/>
              </a:rPr>
            </a:br>
            <a:r>
              <a:rPr lang="en-US" sz="1600" dirty="0">
                <a:solidFill>
                  <a:schemeClr val="accent1"/>
                </a:solidFill>
                <a:latin typeface="Poppins" pitchFamily="2" charset="77"/>
                <a:ea typeface="Inter Regular" pitchFamily="34" charset="-122"/>
                <a:cs typeface="Poppins" pitchFamily="2" charset="77"/>
              </a:rPr>
              <a:t>South West</a:t>
            </a:r>
            <a:br>
              <a:rPr lang="en-US" sz="1600" dirty="0">
                <a:solidFill>
                  <a:schemeClr val="accent1"/>
                </a:solidFill>
                <a:latin typeface="Poppins" pitchFamily="2" charset="77"/>
                <a:ea typeface="Inter Regular" pitchFamily="34" charset="-122"/>
                <a:cs typeface="Poppins" pitchFamily="2" charset="77"/>
              </a:rPr>
            </a:br>
            <a:r>
              <a:rPr lang="en-US" sz="1600" dirty="0">
                <a:solidFill>
                  <a:schemeClr val="accent1"/>
                </a:solidFill>
                <a:latin typeface="Poppins" pitchFamily="2" charset="77"/>
                <a:ea typeface="Inter Regular" pitchFamily="34" charset="-122"/>
                <a:cs typeface="Poppins" pitchFamily="2" charset="77"/>
              </a:rPr>
              <a:t>Northern</a:t>
            </a:r>
            <a:br>
              <a:rPr lang="en-US" sz="1600" dirty="0">
                <a:solidFill>
                  <a:schemeClr val="accent1"/>
                </a:solidFill>
                <a:latin typeface="Poppins" pitchFamily="2" charset="77"/>
                <a:ea typeface="Inter Regular" pitchFamily="34" charset="-122"/>
                <a:cs typeface="Poppins" pitchFamily="2" charset="77"/>
              </a:rPr>
            </a:br>
            <a:r>
              <a:rPr lang="en-US" sz="1600" dirty="0">
                <a:solidFill>
                  <a:schemeClr val="accent1"/>
                </a:solidFill>
                <a:latin typeface="Poppins" pitchFamily="2" charset="77"/>
                <a:ea typeface="Inter Regular" pitchFamily="34" charset="-122"/>
                <a:cs typeface="Poppins" pitchFamily="2" charset="77"/>
              </a:rPr>
              <a:t>North East</a:t>
            </a:r>
            <a:br>
              <a:rPr lang="en-US" sz="1600" dirty="0">
                <a:solidFill>
                  <a:schemeClr val="accent1"/>
                </a:solidFill>
                <a:latin typeface="Poppins" pitchFamily="2" charset="77"/>
                <a:ea typeface="Inter Regular" pitchFamily="34" charset="-122"/>
                <a:cs typeface="Poppins" pitchFamily="2" charset="77"/>
              </a:rPr>
            </a:br>
            <a:r>
              <a:rPr lang="en-US" sz="1600" dirty="0">
                <a:solidFill>
                  <a:schemeClr val="accent1"/>
                </a:solidFill>
                <a:latin typeface="Poppins" pitchFamily="2" charset="77"/>
                <a:ea typeface="Inter Regular" pitchFamily="34" charset="-122"/>
                <a:cs typeface="Poppins" pitchFamily="2" charset="77"/>
              </a:rPr>
              <a:t>South East</a:t>
            </a:r>
            <a:br>
              <a:rPr lang="en-US" sz="1600" dirty="0">
                <a:solidFill>
                  <a:schemeClr val="accent1"/>
                </a:solidFill>
                <a:latin typeface="Poppins" pitchFamily="2" charset="77"/>
                <a:ea typeface="Inter Regular" pitchFamily="34" charset="-122"/>
                <a:cs typeface="Poppins" pitchFamily="2" charset="77"/>
              </a:rPr>
            </a:br>
            <a:r>
              <a:rPr lang="en-US" sz="1600" dirty="0">
                <a:solidFill>
                  <a:schemeClr val="accent1"/>
                </a:solidFill>
                <a:latin typeface="Poppins" pitchFamily="2" charset="77"/>
                <a:ea typeface="Inter Regular" pitchFamily="34" charset="-122"/>
                <a:cs typeface="Poppins" pitchFamily="2" charset="77"/>
              </a:rPr>
              <a:t>Southern</a:t>
            </a:r>
          </a:p>
          <a:p>
            <a:pPr algn="l">
              <a:lnSpc>
                <a:spcPts val="21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Central West</a:t>
            </a:r>
          </a:p>
        </p:txBody>
      </p:sp>
      <p:sp>
        <p:nvSpPr>
          <p:cNvPr id="444" name="Text 1">
            <a:extLst>
              <a:ext uri="{FF2B5EF4-FFF2-40B4-BE49-F238E27FC236}">
                <a16:creationId xmlns:a16="http://schemas.microsoft.com/office/drawing/2014/main" id="{3729CF89-F981-D89A-611B-5BC8F374691F}"/>
              </a:ext>
            </a:extLst>
          </p:cNvPr>
          <p:cNvSpPr/>
          <p:nvPr/>
        </p:nvSpPr>
        <p:spPr>
          <a:xfrm>
            <a:off x="454893" y="4086629"/>
            <a:ext cx="1520007" cy="404493"/>
          </a:xfrm>
          <a:prstGeom prst="rect">
            <a:avLst/>
          </a:prstGeom>
          <a:noFill/>
          <a:ln/>
        </p:spPr>
        <p:txBody>
          <a:bodyPr wrap="square" lIns="0" tIns="0" rIns="0" bIns="0" rtlCol="0" anchor="t"/>
          <a:lstStyle/>
          <a:p>
            <a:pPr algn="l">
              <a:lnSpc>
                <a:spcPts val="1875"/>
              </a:lnSpc>
              <a:spcBef>
                <a:spcPts val="200"/>
              </a:spcBef>
              <a:spcAft>
                <a:spcPts val="100"/>
              </a:spcAft>
              <a:buClr>
                <a:schemeClr val="accent2"/>
              </a:buClr>
            </a:pPr>
            <a:r>
              <a:rPr lang="en-US" sz="1600" b="1" dirty="0">
                <a:solidFill>
                  <a:schemeClr val="accent1"/>
                </a:solidFill>
                <a:latin typeface="Poppins" pitchFamily="2" charset="77"/>
                <a:ea typeface="Inter Regular" pitchFamily="34" charset="-122"/>
                <a:cs typeface="Poppins" pitchFamily="2" charset="77"/>
              </a:rPr>
              <a:t>REGIONS:</a:t>
            </a:r>
          </a:p>
        </p:txBody>
      </p:sp>
      <p:sp>
        <p:nvSpPr>
          <p:cNvPr id="445" name="Rectangle 444">
            <a:extLst>
              <a:ext uri="{FF2B5EF4-FFF2-40B4-BE49-F238E27FC236}">
                <a16:creationId xmlns:a16="http://schemas.microsoft.com/office/drawing/2014/main" id="{BDC8AAFD-2D59-6753-EB89-28665D1F76A5}"/>
              </a:ext>
            </a:extLst>
          </p:cNvPr>
          <p:cNvSpPr/>
          <p:nvPr/>
        </p:nvSpPr>
        <p:spPr>
          <a:xfrm>
            <a:off x="374073" y="4548249"/>
            <a:ext cx="184068" cy="182870"/>
          </a:xfrm>
          <a:prstGeom prst="rect">
            <a:avLst/>
          </a:prstGeom>
          <a:solidFill>
            <a:schemeClr val="accent1"/>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B3889124-C383-CA1F-46DF-58405B8EF61F}"/>
              </a:ext>
            </a:extLst>
          </p:cNvPr>
          <p:cNvSpPr/>
          <p:nvPr/>
        </p:nvSpPr>
        <p:spPr>
          <a:xfrm>
            <a:off x="374073" y="4828074"/>
            <a:ext cx="184068" cy="182870"/>
          </a:xfrm>
          <a:prstGeom prst="rect">
            <a:avLst/>
          </a:prstGeom>
          <a:solidFill>
            <a:schemeClr val="accent6"/>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2A6EAE87-AE1D-580F-A165-48BCBF7B5C35}"/>
              </a:ext>
            </a:extLst>
          </p:cNvPr>
          <p:cNvSpPr/>
          <p:nvPr/>
        </p:nvSpPr>
        <p:spPr>
          <a:xfrm>
            <a:off x="374073" y="5090503"/>
            <a:ext cx="184068" cy="182870"/>
          </a:xfrm>
          <a:prstGeom prst="rect">
            <a:avLst/>
          </a:prstGeom>
          <a:solidFill>
            <a:schemeClr val="accent3"/>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0BFA9B26-3EE4-9C46-7AD3-CFE3A0989E3C}"/>
              </a:ext>
            </a:extLst>
          </p:cNvPr>
          <p:cNvSpPr/>
          <p:nvPr/>
        </p:nvSpPr>
        <p:spPr>
          <a:xfrm>
            <a:off x="374073" y="5381208"/>
            <a:ext cx="184068" cy="182870"/>
          </a:xfrm>
          <a:prstGeom prst="rect">
            <a:avLst/>
          </a:prstGeom>
          <a:solidFill>
            <a:schemeClr val="accent4"/>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E5CC7151-8369-7446-261C-1EA15FC803ED}"/>
              </a:ext>
            </a:extLst>
          </p:cNvPr>
          <p:cNvSpPr/>
          <p:nvPr/>
        </p:nvSpPr>
        <p:spPr>
          <a:xfrm>
            <a:off x="374073" y="5649782"/>
            <a:ext cx="184068" cy="182870"/>
          </a:xfrm>
          <a:prstGeom prst="rect">
            <a:avLst/>
          </a:prstGeom>
          <a:solidFill>
            <a:schemeClr val="accent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63677EFA-DEE4-03A9-B68C-271E6702ACC8}"/>
              </a:ext>
            </a:extLst>
          </p:cNvPr>
          <p:cNvSpPr/>
          <p:nvPr/>
        </p:nvSpPr>
        <p:spPr>
          <a:xfrm>
            <a:off x="374073" y="5960541"/>
            <a:ext cx="184068" cy="182870"/>
          </a:xfrm>
          <a:prstGeom prst="rect">
            <a:avLst/>
          </a:prstGeom>
          <a:solidFill>
            <a:schemeClr val="accent5"/>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1" name="Straight Connector 450">
            <a:extLst>
              <a:ext uri="{FF2B5EF4-FFF2-40B4-BE49-F238E27FC236}">
                <a16:creationId xmlns:a16="http://schemas.microsoft.com/office/drawing/2014/main" id="{CC9034F9-C16B-6206-9F0D-4815AD3494EC}"/>
              </a:ext>
            </a:extLst>
          </p:cNvPr>
          <p:cNvCxnSpPr/>
          <p:nvPr/>
        </p:nvCxnSpPr>
        <p:spPr>
          <a:xfrm>
            <a:off x="268941" y="4396328"/>
            <a:ext cx="1605579" cy="0"/>
          </a:xfrm>
          <a:prstGeom prst="line">
            <a:avLst/>
          </a:prstGeom>
          <a:ln w="34925">
            <a:solidFill>
              <a:schemeClr val="bg2"/>
            </a:solidFill>
          </a:ln>
        </p:spPr>
        <p:style>
          <a:lnRef idx="1">
            <a:schemeClr val="accent1"/>
          </a:lnRef>
          <a:fillRef idx="0">
            <a:schemeClr val="accent1"/>
          </a:fillRef>
          <a:effectRef idx="0">
            <a:schemeClr val="accent1"/>
          </a:effectRef>
          <a:fontRef idx="minor">
            <a:schemeClr val="tx1"/>
          </a:fontRef>
        </p:style>
      </p:cxnSp>
      <p:sp>
        <p:nvSpPr>
          <p:cNvPr id="452" name="Rectangle 451">
            <a:extLst>
              <a:ext uri="{FF2B5EF4-FFF2-40B4-BE49-F238E27FC236}">
                <a16:creationId xmlns:a16="http://schemas.microsoft.com/office/drawing/2014/main" id="{6E869C47-16F7-10F2-1971-8B53599717C3}"/>
              </a:ext>
            </a:extLst>
          </p:cNvPr>
          <p:cNvSpPr/>
          <p:nvPr/>
        </p:nvSpPr>
        <p:spPr>
          <a:xfrm>
            <a:off x="376348" y="6249091"/>
            <a:ext cx="184068" cy="182870"/>
          </a:xfrm>
          <a:prstGeom prst="rect">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3" name="Picture 452">
            <a:extLst>
              <a:ext uri="{FF2B5EF4-FFF2-40B4-BE49-F238E27FC236}">
                <a16:creationId xmlns:a16="http://schemas.microsoft.com/office/drawing/2014/main" id="{E47341FC-045B-4665-B33F-E7847706232B}"/>
              </a:ext>
            </a:extLst>
          </p:cNvPr>
          <p:cNvPicPr>
            <a:picLocks noChangeAspect="1"/>
          </p:cNvPicPr>
          <p:nvPr/>
        </p:nvPicPr>
        <p:blipFill>
          <a:blip r:embed="rId3"/>
          <a:stretch>
            <a:fillRect/>
          </a:stretch>
        </p:blipFill>
        <p:spPr>
          <a:xfrm>
            <a:off x="8827834" y="5434065"/>
            <a:ext cx="451143" cy="554784"/>
          </a:xfrm>
          <a:prstGeom prst="rect">
            <a:avLst/>
          </a:prstGeom>
        </p:spPr>
      </p:pic>
      <p:sp>
        <p:nvSpPr>
          <p:cNvPr id="454" name="TextBox 453">
            <a:extLst>
              <a:ext uri="{FF2B5EF4-FFF2-40B4-BE49-F238E27FC236}">
                <a16:creationId xmlns:a16="http://schemas.microsoft.com/office/drawing/2014/main" id="{E84BBB8E-666D-D425-00B9-CB1D7B4EDB5A}"/>
              </a:ext>
            </a:extLst>
          </p:cNvPr>
          <p:cNvSpPr txBox="1"/>
          <p:nvPr/>
        </p:nvSpPr>
        <p:spPr>
          <a:xfrm>
            <a:off x="9338338" y="5534982"/>
            <a:ext cx="1998446" cy="339708"/>
          </a:xfrm>
          <a:prstGeom prst="rect">
            <a:avLst/>
          </a:prstGeom>
          <a:noFill/>
        </p:spPr>
        <p:txBody>
          <a:bodyPr wrap="square">
            <a:spAutoFit/>
          </a:bodyPr>
          <a:lstStyle/>
          <a:p>
            <a:pPr algn="l">
              <a:lnSpc>
                <a:spcPts val="18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Palm Beach, FL</a:t>
            </a:r>
          </a:p>
        </p:txBody>
      </p:sp>
      <p:pic>
        <p:nvPicPr>
          <p:cNvPr id="455" name="Picture 454">
            <a:extLst>
              <a:ext uri="{FF2B5EF4-FFF2-40B4-BE49-F238E27FC236}">
                <a16:creationId xmlns:a16="http://schemas.microsoft.com/office/drawing/2014/main" id="{D57E7AB8-9F9D-B194-4A51-28CF1F348633}"/>
              </a:ext>
            </a:extLst>
          </p:cNvPr>
          <p:cNvPicPr>
            <a:picLocks noChangeAspect="1"/>
          </p:cNvPicPr>
          <p:nvPr/>
        </p:nvPicPr>
        <p:blipFill>
          <a:blip r:embed="rId4"/>
          <a:stretch>
            <a:fillRect/>
          </a:stretch>
        </p:blipFill>
        <p:spPr>
          <a:xfrm>
            <a:off x="8797601" y="5131830"/>
            <a:ext cx="451143" cy="554784"/>
          </a:xfrm>
          <a:prstGeom prst="rect">
            <a:avLst/>
          </a:prstGeom>
        </p:spPr>
      </p:pic>
      <p:sp>
        <p:nvSpPr>
          <p:cNvPr id="456" name="TextBox 455">
            <a:extLst>
              <a:ext uri="{FF2B5EF4-FFF2-40B4-BE49-F238E27FC236}">
                <a16:creationId xmlns:a16="http://schemas.microsoft.com/office/drawing/2014/main" id="{28B01510-3143-0FE2-187A-80CC01976162}"/>
              </a:ext>
            </a:extLst>
          </p:cNvPr>
          <p:cNvSpPr txBox="1"/>
          <p:nvPr/>
        </p:nvSpPr>
        <p:spPr>
          <a:xfrm>
            <a:off x="9171626" y="5220403"/>
            <a:ext cx="1741922" cy="339708"/>
          </a:xfrm>
          <a:prstGeom prst="rect">
            <a:avLst/>
          </a:prstGeom>
          <a:noFill/>
        </p:spPr>
        <p:txBody>
          <a:bodyPr wrap="square">
            <a:spAutoFit/>
          </a:bodyPr>
          <a:lstStyle/>
          <a:p>
            <a:pPr algn="l">
              <a:lnSpc>
                <a:spcPts val="1875"/>
              </a:lnSpc>
              <a:spcBef>
                <a:spcPts val="200"/>
              </a:spcBef>
              <a:spcAft>
                <a:spcPts val="100"/>
              </a:spcAft>
              <a:buClr>
                <a:schemeClr val="accent2"/>
              </a:buClr>
            </a:pPr>
            <a:r>
              <a:rPr lang="en-US" sz="1600" dirty="0">
                <a:solidFill>
                  <a:schemeClr val="accent1"/>
                </a:solidFill>
                <a:latin typeface="Poppins" pitchFamily="2" charset="77"/>
                <a:ea typeface="Inter Regular" pitchFamily="34" charset="-122"/>
                <a:cs typeface="Poppins" pitchFamily="2" charset="77"/>
              </a:rPr>
              <a:t>Maimi area</a:t>
            </a:r>
          </a:p>
        </p:txBody>
      </p:sp>
      <p:pic>
        <p:nvPicPr>
          <p:cNvPr id="458" name="Picture 457">
            <a:extLst>
              <a:ext uri="{FF2B5EF4-FFF2-40B4-BE49-F238E27FC236}">
                <a16:creationId xmlns:a16="http://schemas.microsoft.com/office/drawing/2014/main" id="{6905E715-13E5-8632-B78A-BDF830B6EC5A}"/>
              </a:ext>
            </a:extLst>
          </p:cNvPr>
          <p:cNvPicPr>
            <a:picLocks noChangeAspect="1"/>
          </p:cNvPicPr>
          <p:nvPr/>
        </p:nvPicPr>
        <p:blipFill>
          <a:blip r:embed="rId3"/>
          <a:stretch>
            <a:fillRect/>
          </a:stretch>
        </p:blipFill>
        <p:spPr>
          <a:xfrm>
            <a:off x="8478881" y="5049875"/>
            <a:ext cx="451143" cy="554784"/>
          </a:xfrm>
          <a:prstGeom prst="rect">
            <a:avLst/>
          </a:prstGeom>
        </p:spPr>
      </p:pic>
      <p:pic>
        <p:nvPicPr>
          <p:cNvPr id="4" name="Picture 3">
            <a:extLst>
              <a:ext uri="{FF2B5EF4-FFF2-40B4-BE49-F238E27FC236}">
                <a16:creationId xmlns:a16="http://schemas.microsoft.com/office/drawing/2014/main" id="{D6C1381A-B18C-75C6-B8CF-7BB9965CE67C}"/>
              </a:ext>
            </a:extLst>
          </p:cNvPr>
          <p:cNvPicPr>
            <a:picLocks noChangeAspect="1"/>
          </p:cNvPicPr>
          <p:nvPr/>
        </p:nvPicPr>
        <p:blipFill>
          <a:blip r:embed="rId3"/>
          <a:stretch>
            <a:fillRect/>
          </a:stretch>
        </p:blipFill>
        <p:spPr>
          <a:xfrm>
            <a:off x="8605726" y="4957779"/>
            <a:ext cx="451143" cy="554784"/>
          </a:xfrm>
          <a:prstGeom prst="rect">
            <a:avLst/>
          </a:prstGeom>
        </p:spPr>
      </p:pic>
      <p:pic>
        <p:nvPicPr>
          <p:cNvPr id="2" name="Picture 2" descr="Thumb Tack Clip Art at Clker.com - vector clip art online, royalty free &amp;  public domain">
            <a:extLst>
              <a:ext uri="{FF2B5EF4-FFF2-40B4-BE49-F238E27FC236}">
                <a16:creationId xmlns:a16="http://schemas.microsoft.com/office/drawing/2014/main" id="{662696EB-6193-90D2-09FA-2D3E21D0ED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405050">
            <a:off x="8739722" y="3693220"/>
            <a:ext cx="386182" cy="50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565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4347B3-3E88-2761-BFBD-78311060D021}"/>
              </a:ext>
            </a:extLst>
          </p:cNvPr>
          <p:cNvSpPr>
            <a:spLocks noGrp="1"/>
          </p:cNvSpPr>
          <p:nvPr>
            <p:ph type="sldNum" sz="quarter" idx="4"/>
          </p:nvPr>
        </p:nvSpPr>
        <p:spPr/>
        <p:txBody>
          <a:bodyPr/>
          <a:lstStyle/>
          <a:p>
            <a:fld id="{3EA92372-9140-4CBA-A2EC-E24EC9B97023}" type="slidenum">
              <a:rPr lang="en-US" smtClean="0"/>
              <a:pPr/>
              <a:t>17</a:t>
            </a:fld>
            <a:endParaRPr lang="en-US" dirty="0"/>
          </a:p>
        </p:txBody>
      </p:sp>
      <p:sp>
        <p:nvSpPr>
          <p:cNvPr id="3" name="Title 2">
            <a:extLst>
              <a:ext uri="{FF2B5EF4-FFF2-40B4-BE49-F238E27FC236}">
                <a16:creationId xmlns:a16="http://schemas.microsoft.com/office/drawing/2014/main" id="{B8A15E8C-4D69-E7C7-B1A5-84C25AF31F07}"/>
              </a:ext>
            </a:extLst>
          </p:cNvPr>
          <p:cNvSpPr>
            <a:spLocks noGrp="1"/>
          </p:cNvSpPr>
          <p:nvPr>
            <p:ph type="title"/>
          </p:nvPr>
        </p:nvSpPr>
        <p:spPr/>
        <p:txBody>
          <a:bodyPr/>
          <a:lstStyle/>
          <a:p>
            <a:r>
              <a:rPr lang="en-US" dirty="0"/>
              <a:t>HIGHLIGHTED  SOFTWARE CUSTOMERS   </a:t>
            </a:r>
          </a:p>
        </p:txBody>
      </p:sp>
      <p:sp>
        <p:nvSpPr>
          <p:cNvPr id="5" name="Rounded Rectangle 4">
            <a:extLst>
              <a:ext uri="{FF2B5EF4-FFF2-40B4-BE49-F238E27FC236}">
                <a16:creationId xmlns:a16="http://schemas.microsoft.com/office/drawing/2014/main" id="{54B8BBC8-46E9-E453-819C-1B3D9BD0D09E}"/>
              </a:ext>
            </a:extLst>
          </p:cNvPr>
          <p:cNvSpPr/>
          <p:nvPr/>
        </p:nvSpPr>
        <p:spPr>
          <a:xfrm rot="10800000">
            <a:off x="500185" y="1478386"/>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solidFill>
                <a:schemeClr val="bg1"/>
              </a:solidFill>
            </a:endParaRPr>
          </a:p>
        </p:txBody>
      </p:sp>
      <p:sp>
        <p:nvSpPr>
          <p:cNvPr id="6" name="Rounded Rectangle 5">
            <a:extLst>
              <a:ext uri="{FF2B5EF4-FFF2-40B4-BE49-F238E27FC236}">
                <a16:creationId xmlns:a16="http://schemas.microsoft.com/office/drawing/2014/main" id="{317BFEB1-D76D-8717-DA28-30EB508C7A0F}"/>
              </a:ext>
            </a:extLst>
          </p:cNvPr>
          <p:cNvSpPr/>
          <p:nvPr/>
        </p:nvSpPr>
        <p:spPr>
          <a:xfrm rot="10800000">
            <a:off x="4259816" y="1478386"/>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solidFill>
                <a:schemeClr val="bg1"/>
              </a:solidFill>
            </a:endParaRPr>
          </a:p>
        </p:txBody>
      </p:sp>
      <p:sp>
        <p:nvSpPr>
          <p:cNvPr id="7" name="Rounded Rectangle 6">
            <a:extLst>
              <a:ext uri="{FF2B5EF4-FFF2-40B4-BE49-F238E27FC236}">
                <a16:creationId xmlns:a16="http://schemas.microsoft.com/office/drawing/2014/main" id="{7964156F-0123-3AF1-2D14-26AD9611979E}"/>
              </a:ext>
            </a:extLst>
          </p:cNvPr>
          <p:cNvSpPr/>
          <p:nvPr/>
        </p:nvSpPr>
        <p:spPr>
          <a:xfrm rot="10800000">
            <a:off x="8019448" y="1478386"/>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solidFill>
                <a:schemeClr val="bg1"/>
              </a:solidFill>
            </a:endParaRPr>
          </a:p>
        </p:txBody>
      </p:sp>
      <p:pic>
        <p:nvPicPr>
          <p:cNvPr id="8" name="Picture 7">
            <a:extLst>
              <a:ext uri="{FF2B5EF4-FFF2-40B4-BE49-F238E27FC236}">
                <a16:creationId xmlns:a16="http://schemas.microsoft.com/office/drawing/2014/main" id="{7FCCC5A2-79BC-9005-6282-15C5715A4E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1565" y="981782"/>
            <a:ext cx="1339251" cy="300440"/>
          </a:xfrm>
          <a:prstGeom prst="rect">
            <a:avLst/>
          </a:prstGeom>
        </p:spPr>
      </p:pic>
      <p:pic>
        <p:nvPicPr>
          <p:cNvPr id="9" name="Picture 8">
            <a:extLst>
              <a:ext uri="{FF2B5EF4-FFF2-40B4-BE49-F238E27FC236}">
                <a16:creationId xmlns:a16="http://schemas.microsoft.com/office/drawing/2014/main" id="{2BC36082-9DB3-D661-1160-B590DBFF3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184" y="995400"/>
            <a:ext cx="1659331" cy="293458"/>
          </a:xfrm>
          <a:prstGeom prst="rect">
            <a:avLst/>
          </a:prstGeom>
        </p:spPr>
      </p:pic>
      <p:pic>
        <p:nvPicPr>
          <p:cNvPr id="10" name="Picture 9">
            <a:extLst>
              <a:ext uri="{FF2B5EF4-FFF2-40B4-BE49-F238E27FC236}">
                <a16:creationId xmlns:a16="http://schemas.microsoft.com/office/drawing/2014/main" id="{4E8E3213-870E-5E98-D3E1-7A20CECE1B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972" y="3739429"/>
            <a:ext cx="1737846" cy="334552"/>
          </a:xfrm>
          <a:prstGeom prst="rect">
            <a:avLst/>
          </a:prstGeom>
        </p:spPr>
      </p:pic>
      <p:pic>
        <p:nvPicPr>
          <p:cNvPr id="11" name="Picture 10">
            <a:extLst>
              <a:ext uri="{FF2B5EF4-FFF2-40B4-BE49-F238E27FC236}">
                <a16:creationId xmlns:a16="http://schemas.microsoft.com/office/drawing/2014/main" id="{DB37BBB3-4327-3DD4-C1E3-2353161356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1725" y="3599159"/>
            <a:ext cx="1468548" cy="783226"/>
          </a:xfrm>
          <a:prstGeom prst="rect">
            <a:avLst/>
          </a:prstGeom>
        </p:spPr>
      </p:pic>
      <p:pic>
        <p:nvPicPr>
          <p:cNvPr id="12" name="Picture 11">
            <a:extLst>
              <a:ext uri="{FF2B5EF4-FFF2-40B4-BE49-F238E27FC236}">
                <a16:creationId xmlns:a16="http://schemas.microsoft.com/office/drawing/2014/main" id="{1BDEED00-6718-E4FF-EAE1-A283D94DE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4896" y="3753439"/>
            <a:ext cx="1623651" cy="320542"/>
          </a:xfrm>
          <a:prstGeom prst="rect">
            <a:avLst/>
          </a:prstGeom>
        </p:spPr>
      </p:pic>
      <p:sp>
        <p:nvSpPr>
          <p:cNvPr id="13" name="Rounded Rectangle 12">
            <a:extLst>
              <a:ext uri="{FF2B5EF4-FFF2-40B4-BE49-F238E27FC236}">
                <a16:creationId xmlns:a16="http://schemas.microsoft.com/office/drawing/2014/main" id="{FC3B152A-97DB-655C-D9F4-1803EA2EC40E}"/>
              </a:ext>
            </a:extLst>
          </p:cNvPr>
          <p:cNvSpPr/>
          <p:nvPr/>
        </p:nvSpPr>
        <p:spPr>
          <a:xfrm rot="10800000">
            <a:off x="500185" y="4286478"/>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solidFill>
                <a:schemeClr val="bg1"/>
              </a:solidFill>
            </a:endParaRPr>
          </a:p>
        </p:txBody>
      </p:sp>
      <p:sp>
        <p:nvSpPr>
          <p:cNvPr id="14" name="Rounded Rectangle 13">
            <a:extLst>
              <a:ext uri="{FF2B5EF4-FFF2-40B4-BE49-F238E27FC236}">
                <a16:creationId xmlns:a16="http://schemas.microsoft.com/office/drawing/2014/main" id="{587097F8-D245-953C-66A7-D1872BE3C9FD}"/>
              </a:ext>
            </a:extLst>
          </p:cNvPr>
          <p:cNvSpPr/>
          <p:nvPr/>
        </p:nvSpPr>
        <p:spPr>
          <a:xfrm rot="10800000">
            <a:off x="4259816" y="4286478"/>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solidFill>
                <a:schemeClr val="bg1"/>
              </a:solidFill>
            </a:endParaRPr>
          </a:p>
        </p:txBody>
      </p:sp>
      <p:sp>
        <p:nvSpPr>
          <p:cNvPr id="15" name="Rounded Rectangle 14">
            <a:extLst>
              <a:ext uri="{FF2B5EF4-FFF2-40B4-BE49-F238E27FC236}">
                <a16:creationId xmlns:a16="http://schemas.microsoft.com/office/drawing/2014/main" id="{6AF3D24B-E9BE-BF7B-24F6-17707FCBA312}"/>
              </a:ext>
            </a:extLst>
          </p:cNvPr>
          <p:cNvSpPr/>
          <p:nvPr/>
        </p:nvSpPr>
        <p:spPr>
          <a:xfrm rot="10800000">
            <a:off x="8019448" y="4286478"/>
            <a:ext cx="3672368" cy="1901999"/>
          </a:xfrm>
          <a:prstGeom prst="roundRect">
            <a:avLst>
              <a:gd name="adj" fmla="val 4038"/>
            </a:avLst>
          </a:prstGeom>
          <a:solidFill>
            <a:srgbClr val="FFFFFF"/>
          </a:solidFill>
          <a:ln>
            <a:solidFill>
              <a:srgbClr val="E9E9E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solidFill>
                <a:schemeClr val="bg1"/>
              </a:solidFill>
            </a:endParaRPr>
          </a:p>
        </p:txBody>
      </p:sp>
      <p:pic>
        <p:nvPicPr>
          <p:cNvPr id="16" name="Picture 15">
            <a:extLst>
              <a:ext uri="{FF2B5EF4-FFF2-40B4-BE49-F238E27FC236}">
                <a16:creationId xmlns:a16="http://schemas.microsoft.com/office/drawing/2014/main" id="{A897C97F-54B4-C866-ACEB-4F4B56B5F6F8}"/>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5401" y="1800654"/>
            <a:ext cx="1552726" cy="386736"/>
          </a:xfrm>
          <a:prstGeom prst="rect">
            <a:avLst/>
          </a:prstGeom>
          <a:noFill/>
          <a:ln>
            <a:noFill/>
          </a:ln>
        </p:spPr>
      </p:pic>
      <p:pic>
        <p:nvPicPr>
          <p:cNvPr id="17" name="Picture 16" descr="Pennsylvania State Police welcomes 103 new troopers">
            <a:extLst>
              <a:ext uri="{FF2B5EF4-FFF2-40B4-BE49-F238E27FC236}">
                <a16:creationId xmlns:a16="http://schemas.microsoft.com/office/drawing/2014/main" id="{57128B59-F95C-C5AF-AEE2-B1D3578A9FDA}"/>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609129" y="1967103"/>
            <a:ext cx="865225" cy="1025323"/>
          </a:xfrm>
          <a:prstGeom prst="rect">
            <a:avLst/>
          </a:prstGeom>
          <a:noFill/>
          <a:ln>
            <a:noFill/>
          </a:ln>
        </p:spPr>
      </p:pic>
      <p:pic>
        <p:nvPicPr>
          <p:cNvPr id="18" name="Picture 17">
            <a:extLst>
              <a:ext uri="{FF2B5EF4-FFF2-40B4-BE49-F238E27FC236}">
                <a16:creationId xmlns:a16="http://schemas.microsoft.com/office/drawing/2014/main" id="{7C3F2303-A384-3F62-CC54-3FEE9B2E3D69}"/>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43023" y="2032557"/>
            <a:ext cx="757323" cy="959530"/>
          </a:xfrm>
          <a:prstGeom prst="rect">
            <a:avLst/>
          </a:prstGeom>
          <a:noFill/>
          <a:ln>
            <a:noFill/>
          </a:ln>
        </p:spPr>
      </p:pic>
      <p:pic>
        <p:nvPicPr>
          <p:cNvPr id="19" name="Picture 18">
            <a:extLst>
              <a:ext uri="{FF2B5EF4-FFF2-40B4-BE49-F238E27FC236}">
                <a16:creationId xmlns:a16="http://schemas.microsoft.com/office/drawing/2014/main" id="{D24BD05D-DCCA-7758-559B-42AFDBE4E38D}"/>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37891" y="1967103"/>
            <a:ext cx="1076397" cy="961820"/>
          </a:xfrm>
          <a:prstGeom prst="rect">
            <a:avLst/>
          </a:prstGeom>
          <a:noFill/>
          <a:ln>
            <a:noFill/>
          </a:ln>
        </p:spPr>
      </p:pic>
      <p:pic>
        <p:nvPicPr>
          <p:cNvPr id="20" name="Picture 19" descr="Logo&#10;&#10;Description automatically generated with medium confidence">
            <a:extLst>
              <a:ext uri="{FF2B5EF4-FFF2-40B4-BE49-F238E27FC236}">
                <a16:creationId xmlns:a16="http://schemas.microsoft.com/office/drawing/2014/main" id="{CD3A94DE-0B91-D8F3-7B62-142AAB83F96C}"/>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6126197" y="2274049"/>
            <a:ext cx="1393067" cy="949222"/>
          </a:xfrm>
          <a:prstGeom prst="rect">
            <a:avLst/>
          </a:prstGeom>
          <a:noFill/>
          <a:ln>
            <a:noFill/>
          </a:ln>
        </p:spPr>
      </p:pic>
      <p:pic>
        <p:nvPicPr>
          <p:cNvPr id="21" name="Picture 20" descr="Logo&#10;&#10;Description automatically generated">
            <a:extLst>
              <a:ext uri="{FF2B5EF4-FFF2-40B4-BE49-F238E27FC236}">
                <a16:creationId xmlns:a16="http://schemas.microsoft.com/office/drawing/2014/main" id="{2F8152F2-659A-BF39-5226-939697221F37}"/>
              </a:ext>
            </a:extLst>
          </p:cNvPr>
          <p:cNvPicPr/>
          <p:nvPr/>
        </p:nvPicPr>
        <p:blipFill rotWithShape="1">
          <a:blip r:embed="rId12" cstate="screen">
            <a:extLst>
              <a:ext uri="{28A0092B-C50C-407E-A947-70E740481C1C}">
                <a14:useLocalDpi xmlns:a14="http://schemas.microsoft.com/office/drawing/2010/main"/>
              </a:ext>
            </a:extLst>
          </a:blip>
          <a:srcRect t="23403" b="22613"/>
          <a:stretch/>
        </p:blipFill>
        <p:spPr bwMode="auto">
          <a:xfrm>
            <a:off x="4319787" y="1497262"/>
            <a:ext cx="1473705" cy="770887"/>
          </a:xfrm>
          <a:prstGeom prst="rect">
            <a:avLst/>
          </a:prstGeom>
          <a:noFill/>
          <a:ln>
            <a:noFill/>
          </a:ln>
          <a:extLst>
            <a:ext uri="{53640926-AAD7-44D8-BBD7-CCE9431645EC}">
              <a14:shadowObscured xmlns:a14="http://schemas.microsoft.com/office/drawing/2010/main"/>
            </a:ext>
          </a:extLst>
        </p:spPr>
      </p:pic>
      <p:pic>
        <p:nvPicPr>
          <p:cNvPr id="22" name="Picture 21" descr="Logo, company name&#10;&#10;Description automatically generated">
            <a:extLst>
              <a:ext uri="{FF2B5EF4-FFF2-40B4-BE49-F238E27FC236}">
                <a16:creationId xmlns:a16="http://schemas.microsoft.com/office/drawing/2014/main" id="{F229411A-F85B-2B9F-75FB-F441392E6E97}"/>
              </a:ext>
            </a:extLst>
          </p:cNvPr>
          <p:cNvPicPr/>
          <p:nvPr/>
        </p:nvPicPr>
        <p:blipFill rotWithShape="1">
          <a:blip r:embed="rId13" cstate="screen">
            <a:extLst>
              <a:ext uri="{28A0092B-C50C-407E-A947-70E740481C1C}">
                <a14:useLocalDpi xmlns:a14="http://schemas.microsoft.com/office/drawing/2010/main"/>
              </a:ext>
            </a:extLst>
          </a:blip>
          <a:srcRect t="22448" b="28332"/>
          <a:stretch/>
        </p:blipFill>
        <p:spPr bwMode="auto">
          <a:xfrm>
            <a:off x="4390996" y="2154247"/>
            <a:ext cx="1506377" cy="667758"/>
          </a:xfrm>
          <a:prstGeom prst="rect">
            <a:avLst/>
          </a:prstGeom>
          <a:noFill/>
          <a:ln>
            <a:noFill/>
          </a:ln>
          <a:extLst>
            <a:ext uri="{53640926-AAD7-44D8-BBD7-CCE9431645EC}">
              <a14:shadowObscured xmlns:a14="http://schemas.microsoft.com/office/drawing/2010/main"/>
            </a:ext>
          </a:extLst>
        </p:spPr>
      </p:pic>
      <p:pic>
        <p:nvPicPr>
          <p:cNvPr id="23" name="Picture 22" descr="Text&#10;&#10;Description automatically generated">
            <a:extLst>
              <a:ext uri="{FF2B5EF4-FFF2-40B4-BE49-F238E27FC236}">
                <a16:creationId xmlns:a16="http://schemas.microsoft.com/office/drawing/2014/main" id="{458681B9-F1A5-E11E-229D-F8E51F56A4FD}"/>
              </a:ext>
            </a:extLst>
          </p:cNvPr>
          <p:cNvPicPr/>
          <p:nvPr/>
        </p:nvPicPr>
        <p:blipFill rotWithShape="1">
          <a:blip r:embed="rId14" cstate="screen">
            <a:extLst>
              <a:ext uri="{28A0092B-C50C-407E-A947-70E740481C1C}">
                <a14:useLocalDpi xmlns:a14="http://schemas.microsoft.com/office/drawing/2010/main"/>
              </a:ext>
            </a:extLst>
          </a:blip>
          <a:srcRect/>
          <a:stretch/>
        </p:blipFill>
        <p:spPr bwMode="auto">
          <a:xfrm>
            <a:off x="4441652" y="2753534"/>
            <a:ext cx="1512671" cy="702600"/>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8D92ACB9-D0F5-EC52-5E65-A4726231CDBF}"/>
              </a:ext>
            </a:extLst>
          </p:cNvPr>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61383" y="4513069"/>
            <a:ext cx="1519716" cy="641685"/>
          </a:xfrm>
          <a:prstGeom prst="rect">
            <a:avLst/>
          </a:prstGeom>
          <a:noFill/>
          <a:ln>
            <a:noFill/>
          </a:ln>
        </p:spPr>
      </p:pic>
      <p:pic>
        <p:nvPicPr>
          <p:cNvPr id="25" name="Picture 24">
            <a:extLst>
              <a:ext uri="{FF2B5EF4-FFF2-40B4-BE49-F238E27FC236}">
                <a16:creationId xmlns:a16="http://schemas.microsoft.com/office/drawing/2014/main" id="{5A7F17D6-2469-B99D-AFB8-C8F55D4C7C2E}"/>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2331191" y="5395299"/>
            <a:ext cx="1662076" cy="434135"/>
          </a:xfrm>
          <a:prstGeom prst="rect">
            <a:avLst/>
          </a:prstGeom>
          <a:noFill/>
          <a:ln>
            <a:noFill/>
          </a:ln>
        </p:spPr>
      </p:pic>
      <p:pic>
        <p:nvPicPr>
          <p:cNvPr id="26" name="Picture 25">
            <a:extLst>
              <a:ext uri="{FF2B5EF4-FFF2-40B4-BE49-F238E27FC236}">
                <a16:creationId xmlns:a16="http://schemas.microsoft.com/office/drawing/2014/main" id="{9B261F9D-26B8-345F-28F4-BBD00619E1A3}"/>
              </a:ext>
            </a:extLst>
          </p:cNvPr>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48323" y="5365435"/>
            <a:ext cx="1419427" cy="513359"/>
          </a:xfrm>
          <a:prstGeom prst="rect">
            <a:avLst/>
          </a:prstGeom>
          <a:noFill/>
          <a:ln>
            <a:noFill/>
          </a:ln>
        </p:spPr>
      </p:pic>
      <p:pic>
        <p:nvPicPr>
          <p:cNvPr id="27" name="Picture 26">
            <a:extLst>
              <a:ext uri="{FF2B5EF4-FFF2-40B4-BE49-F238E27FC236}">
                <a16:creationId xmlns:a16="http://schemas.microsoft.com/office/drawing/2014/main" id="{21E2C390-9B36-35E3-F3C1-C9E26112C631}"/>
              </a:ext>
            </a:extLst>
          </p:cNvPr>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780590" y="4751386"/>
            <a:ext cx="709887" cy="973339"/>
          </a:xfrm>
          <a:prstGeom prst="rect">
            <a:avLst/>
          </a:prstGeom>
          <a:noFill/>
          <a:ln>
            <a:noFill/>
          </a:ln>
        </p:spPr>
      </p:pic>
      <p:pic>
        <p:nvPicPr>
          <p:cNvPr id="28" name="Picture 27">
            <a:extLst>
              <a:ext uri="{FF2B5EF4-FFF2-40B4-BE49-F238E27FC236}">
                <a16:creationId xmlns:a16="http://schemas.microsoft.com/office/drawing/2014/main" id="{85376C66-35EA-1528-69A6-49A1AD29C108}"/>
              </a:ext>
            </a:extLst>
          </p:cNvPr>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747959" y="4711800"/>
            <a:ext cx="1007778" cy="1095194"/>
          </a:xfrm>
          <a:prstGeom prst="rect">
            <a:avLst/>
          </a:prstGeom>
          <a:noFill/>
          <a:ln>
            <a:noFill/>
          </a:ln>
        </p:spPr>
      </p:pic>
      <p:pic>
        <p:nvPicPr>
          <p:cNvPr id="29" name="Picture 28">
            <a:extLst>
              <a:ext uri="{FF2B5EF4-FFF2-40B4-BE49-F238E27FC236}">
                <a16:creationId xmlns:a16="http://schemas.microsoft.com/office/drawing/2014/main" id="{F82279C5-C691-F040-2CB9-5EA906E02D83}"/>
              </a:ext>
            </a:extLst>
          </p:cNvPr>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349956" y="4523110"/>
            <a:ext cx="990235" cy="802166"/>
          </a:xfrm>
          <a:prstGeom prst="rect">
            <a:avLst/>
          </a:prstGeom>
          <a:noFill/>
          <a:ln>
            <a:noFill/>
          </a:ln>
        </p:spPr>
      </p:pic>
      <p:pic>
        <p:nvPicPr>
          <p:cNvPr id="30" name="Picture 29">
            <a:extLst>
              <a:ext uri="{FF2B5EF4-FFF2-40B4-BE49-F238E27FC236}">
                <a16:creationId xmlns:a16="http://schemas.microsoft.com/office/drawing/2014/main" id="{8EAE318B-471F-1B9E-693B-26E417C49419}"/>
              </a:ext>
            </a:extLst>
          </p:cNvPr>
          <p:cNvPicPr/>
          <p:nvPr/>
        </p:nvPicPr>
        <p:blipFill rotWithShape="1">
          <a:blip r:embed="rId21" cstate="screen">
            <a:extLst>
              <a:ext uri="{28A0092B-C50C-407E-A947-70E740481C1C}">
                <a14:useLocalDpi xmlns:a14="http://schemas.microsoft.com/office/drawing/2010/main"/>
              </a:ext>
            </a:extLst>
          </a:blip>
          <a:srcRect t="29592" b="33412"/>
          <a:stretch/>
        </p:blipFill>
        <p:spPr bwMode="auto">
          <a:xfrm>
            <a:off x="9914892" y="5480546"/>
            <a:ext cx="1793522" cy="647530"/>
          </a:xfrm>
          <a:prstGeom prst="rect">
            <a:avLst/>
          </a:prstGeom>
          <a:noFill/>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8A876E53-B140-71D2-93E4-385D9149F593}"/>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8127571" y="5444795"/>
            <a:ext cx="1563110" cy="719031"/>
          </a:xfrm>
          <a:prstGeom prst="rect">
            <a:avLst/>
          </a:prstGeom>
        </p:spPr>
      </p:pic>
      <p:pic>
        <p:nvPicPr>
          <p:cNvPr id="32" name="Picture 31">
            <a:extLst>
              <a:ext uri="{FF2B5EF4-FFF2-40B4-BE49-F238E27FC236}">
                <a16:creationId xmlns:a16="http://schemas.microsoft.com/office/drawing/2014/main" id="{115A62AE-BEE1-25FC-B0DF-2D974CC371B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32622" y="1694350"/>
            <a:ext cx="1823115" cy="580731"/>
          </a:xfrm>
          <a:prstGeom prst="rect">
            <a:avLst/>
          </a:prstGeom>
        </p:spPr>
      </p:pic>
      <p:pic>
        <p:nvPicPr>
          <p:cNvPr id="33" name="Picture 32">
            <a:extLst>
              <a:ext uri="{FF2B5EF4-FFF2-40B4-BE49-F238E27FC236}">
                <a16:creationId xmlns:a16="http://schemas.microsoft.com/office/drawing/2014/main" id="{3A1C27CF-C790-B6EA-EFF6-F788F122042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519562" y="1683334"/>
            <a:ext cx="1473705" cy="1473705"/>
          </a:xfrm>
          <a:prstGeom prst="rect">
            <a:avLst/>
          </a:prstGeom>
        </p:spPr>
      </p:pic>
      <p:pic>
        <p:nvPicPr>
          <p:cNvPr id="34" name="Picture 33">
            <a:extLst>
              <a:ext uri="{FF2B5EF4-FFF2-40B4-BE49-F238E27FC236}">
                <a16:creationId xmlns:a16="http://schemas.microsoft.com/office/drawing/2014/main" id="{675A5886-D041-A44E-F149-7F114667F8E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4629" y="2187390"/>
            <a:ext cx="1879684" cy="1057323"/>
          </a:xfrm>
          <a:prstGeom prst="rect">
            <a:avLst/>
          </a:prstGeom>
        </p:spPr>
      </p:pic>
      <p:pic>
        <p:nvPicPr>
          <p:cNvPr id="35" name="Picture 34">
            <a:extLst>
              <a:ext uri="{FF2B5EF4-FFF2-40B4-BE49-F238E27FC236}">
                <a16:creationId xmlns:a16="http://schemas.microsoft.com/office/drawing/2014/main" id="{CE8717B9-5397-BB14-F023-A1D291CCF98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4053" y="4764764"/>
            <a:ext cx="1285974" cy="848196"/>
          </a:xfrm>
          <a:prstGeom prst="rect">
            <a:avLst/>
          </a:prstGeom>
        </p:spPr>
      </p:pic>
      <p:pic>
        <p:nvPicPr>
          <p:cNvPr id="36" name="Picture 35">
            <a:extLst>
              <a:ext uri="{FF2B5EF4-FFF2-40B4-BE49-F238E27FC236}">
                <a16:creationId xmlns:a16="http://schemas.microsoft.com/office/drawing/2014/main" id="{19BE6194-26C5-CD10-8B22-41C1A51F892C}"/>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192733" y="4556447"/>
            <a:ext cx="1868186" cy="506627"/>
          </a:xfrm>
          <a:prstGeom prst="rect">
            <a:avLst/>
          </a:prstGeom>
        </p:spPr>
      </p:pic>
      <p:pic>
        <p:nvPicPr>
          <p:cNvPr id="37" name="Picture 36">
            <a:extLst>
              <a:ext uri="{FF2B5EF4-FFF2-40B4-BE49-F238E27FC236}">
                <a16:creationId xmlns:a16="http://schemas.microsoft.com/office/drawing/2014/main" id="{F8B169E3-428B-223F-D8B4-B2685FA4733C}"/>
              </a:ext>
            </a:extLst>
          </p:cNvPr>
          <p:cNvPicPr/>
          <p:nvPr/>
        </p:nvPicPr>
        <p:blipFill>
          <a:blip r:embed="rId28">
            <a:extLst>
              <a:ext uri="{28A0092B-C50C-407E-A947-70E740481C1C}">
                <a14:useLocalDpi xmlns:a14="http://schemas.microsoft.com/office/drawing/2010/main"/>
              </a:ext>
            </a:extLst>
          </a:blip>
          <a:srcRect/>
          <a:stretch>
            <a:fillRect/>
          </a:stretch>
        </p:blipFill>
        <p:spPr bwMode="auto">
          <a:xfrm>
            <a:off x="8237891" y="4382385"/>
            <a:ext cx="1342471" cy="1144927"/>
          </a:xfrm>
          <a:prstGeom prst="rect">
            <a:avLst/>
          </a:prstGeom>
          <a:noFill/>
          <a:ln>
            <a:solidFill>
              <a:srgbClr val="115881"/>
            </a:solidFill>
          </a:ln>
        </p:spPr>
      </p:pic>
      <p:pic>
        <p:nvPicPr>
          <p:cNvPr id="38" name="Picture 37">
            <a:extLst>
              <a:ext uri="{FF2B5EF4-FFF2-40B4-BE49-F238E27FC236}">
                <a16:creationId xmlns:a16="http://schemas.microsoft.com/office/drawing/2014/main" id="{52B705B3-2B27-3B4F-FD94-FB822C2077B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089654" y="960461"/>
            <a:ext cx="1323854" cy="336135"/>
          </a:xfrm>
          <a:prstGeom prst="rect">
            <a:avLst/>
          </a:prstGeom>
        </p:spPr>
      </p:pic>
    </p:spTree>
    <p:extLst>
      <p:ext uri="{BB962C8B-B14F-4D97-AF65-F5344CB8AC3E}">
        <p14:creationId xmlns:p14="http://schemas.microsoft.com/office/powerpoint/2010/main" val="172289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D993-F4AC-0A58-DFAB-6611B9CA9F70}"/>
              </a:ext>
            </a:extLst>
          </p:cNvPr>
          <p:cNvSpPr>
            <a:spLocks noGrp="1"/>
          </p:cNvSpPr>
          <p:nvPr>
            <p:ph type="sldNum" sz="quarter" idx="4"/>
          </p:nvPr>
        </p:nvSpPr>
        <p:spPr/>
        <p:txBody>
          <a:bodyPr/>
          <a:lstStyle/>
          <a:p>
            <a:fld id="{3EA92372-9140-4CBA-A2EC-E24EC9B97023}" type="slidenum">
              <a:rPr lang="en-US" smtClean="0"/>
              <a:pPr/>
              <a:t>18</a:t>
            </a:fld>
            <a:endParaRPr lang="en-US" dirty="0"/>
          </a:p>
        </p:txBody>
      </p:sp>
      <p:sp>
        <p:nvSpPr>
          <p:cNvPr id="3" name="Title 2">
            <a:extLst>
              <a:ext uri="{FF2B5EF4-FFF2-40B4-BE49-F238E27FC236}">
                <a16:creationId xmlns:a16="http://schemas.microsoft.com/office/drawing/2014/main" id="{E75CA8E1-6263-E2FB-E02C-3D13E68527A9}"/>
              </a:ext>
            </a:extLst>
          </p:cNvPr>
          <p:cNvSpPr>
            <a:spLocks noGrp="1"/>
          </p:cNvSpPr>
          <p:nvPr>
            <p:ph type="title"/>
          </p:nvPr>
        </p:nvSpPr>
        <p:spPr/>
        <p:txBody>
          <a:bodyPr/>
          <a:lstStyle/>
          <a:p>
            <a:r>
              <a:rPr lang="en-US" dirty="0"/>
              <a:t>DRONE MANUFACTURING</a:t>
            </a:r>
          </a:p>
        </p:txBody>
      </p:sp>
      <p:sp>
        <p:nvSpPr>
          <p:cNvPr id="4" name="Text 1">
            <a:extLst>
              <a:ext uri="{FF2B5EF4-FFF2-40B4-BE49-F238E27FC236}">
                <a16:creationId xmlns:a16="http://schemas.microsoft.com/office/drawing/2014/main" id="{6E9E2567-65C9-28A8-741B-33E44883883A}"/>
              </a:ext>
            </a:extLst>
          </p:cNvPr>
          <p:cNvSpPr/>
          <p:nvPr/>
        </p:nvSpPr>
        <p:spPr>
          <a:xfrm>
            <a:off x="432637" y="1004823"/>
            <a:ext cx="11454563" cy="2424177"/>
          </a:xfrm>
          <a:prstGeom prst="rect">
            <a:avLst/>
          </a:prstGeom>
          <a:noFill/>
          <a:ln/>
        </p:spPr>
        <p:txBody>
          <a:bodyPr wrap="square" lIns="0" tIns="0" rIns="0" bIns="0" rtlCol="0" anchor="t"/>
          <a:lstStyle/>
          <a:p>
            <a:pPr marL="230188" indent="-230188">
              <a:lnSpc>
                <a:spcPts val="2200"/>
              </a:lnSpc>
              <a:spcBef>
                <a:spcPts val="300"/>
              </a:spcBef>
              <a:spcAft>
                <a:spcPts val="300"/>
              </a:spcAft>
              <a:buClr>
                <a:schemeClr val="accent2"/>
              </a:buClr>
              <a:buFont typeface="Arial" panose="020B0604020202020204" pitchFamily="34" charset="0"/>
              <a:buChar char="•"/>
            </a:pPr>
            <a:r>
              <a:rPr lang="en-US" sz="1600" b="1" dirty="0">
                <a:solidFill>
                  <a:schemeClr val="accent1"/>
                </a:solidFill>
                <a:latin typeface="Poppins" pitchFamily="2" charset="77"/>
                <a:ea typeface="Inter Regular" pitchFamily="34" charset="-122"/>
                <a:cs typeface="Poppins" pitchFamily="2" charset="77"/>
              </a:rPr>
              <a:t>UAE production facility </a:t>
            </a:r>
            <a:r>
              <a:rPr lang="en-US" sz="1600" dirty="0">
                <a:solidFill>
                  <a:schemeClr val="accent1"/>
                </a:solidFill>
                <a:latin typeface="Poppins" pitchFamily="2" charset="77"/>
                <a:ea typeface="Inter Regular" pitchFamily="34" charset="-122"/>
                <a:cs typeface="Poppins" pitchFamily="2" charset="77"/>
              </a:rPr>
              <a:t>established 2022, expanded to 10,000 sq feet in 2023</a:t>
            </a:r>
          </a:p>
          <a:p>
            <a:pPr marL="230188" indent="-230188">
              <a:lnSpc>
                <a:spcPts val="2200"/>
              </a:lnSpc>
              <a:spcBef>
                <a:spcPts val="300"/>
              </a:spcBef>
              <a:spcAft>
                <a:spcPts val="3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Produced and tested 14 successive prototypes of </a:t>
            </a:r>
            <a:r>
              <a:rPr lang="en-US" sz="1600" dirty="0" err="1">
                <a:solidFill>
                  <a:schemeClr val="accent1"/>
                </a:solidFill>
                <a:latin typeface="Poppins" pitchFamily="2" charset="77"/>
                <a:ea typeface="Inter Regular" pitchFamily="34" charset="-122"/>
                <a:cs typeface="Poppins" pitchFamily="2" charset="77"/>
              </a:rPr>
              <a:t>ZenaDrone</a:t>
            </a:r>
            <a:r>
              <a:rPr lang="en-US" sz="1600" dirty="0">
                <a:solidFill>
                  <a:schemeClr val="accent1"/>
                </a:solidFill>
                <a:latin typeface="Poppins" pitchFamily="2" charset="77"/>
                <a:ea typeface="Inter Regular" pitchFamily="34" charset="-122"/>
                <a:cs typeface="Poppins" pitchFamily="2" charset="77"/>
              </a:rPr>
              <a:t> 1000, #15 is Production model</a:t>
            </a:r>
          </a:p>
          <a:p>
            <a:pPr marL="230188" indent="-230188">
              <a:lnSpc>
                <a:spcPts val="2200"/>
              </a:lnSpc>
              <a:spcBef>
                <a:spcPts val="300"/>
              </a:spcBef>
              <a:spcAft>
                <a:spcPts val="3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Production capability of 10-15 </a:t>
            </a:r>
            <a:r>
              <a:rPr lang="en-US" sz="1600" dirty="0" err="1">
                <a:solidFill>
                  <a:schemeClr val="accent1"/>
                </a:solidFill>
                <a:latin typeface="Poppins" pitchFamily="2" charset="77"/>
                <a:ea typeface="Inter Regular" pitchFamily="34" charset="-122"/>
                <a:cs typeface="Poppins" pitchFamily="2" charset="77"/>
              </a:rPr>
              <a:t>ZenaDrone</a:t>
            </a:r>
            <a:r>
              <a:rPr lang="en-US" sz="1600" dirty="0">
                <a:solidFill>
                  <a:schemeClr val="accent1"/>
                </a:solidFill>
                <a:latin typeface="Poppins" pitchFamily="2" charset="77"/>
                <a:ea typeface="Inter Regular" pitchFamily="34" charset="-122"/>
                <a:cs typeface="Poppins" pitchFamily="2" charset="77"/>
              </a:rPr>
              <a:t> 1000 models per month </a:t>
            </a:r>
          </a:p>
          <a:p>
            <a:pPr marL="230188" indent="-230188">
              <a:lnSpc>
                <a:spcPts val="2200"/>
              </a:lnSpc>
              <a:spcBef>
                <a:spcPts val="300"/>
              </a:spcBef>
              <a:spcAft>
                <a:spcPts val="3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Production capability of 25+ IQ Nano/IQ series drones per month</a:t>
            </a:r>
          </a:p>
          <a:p>
            <a:pPr marL="230188" indent="-230188">
              <a:lnSpc>
                <a:spcPts val="2200"/>
              </a:lnSpc>
              <a:spcBef>
                <a:spcPts val="300"/>
              </a:spcBef>
              <a:spcAft>
                <a:spcPts val="300"/>
              </a:spcAft>
              <a:buClr>
                <a:schemeClr val="accent2"/>
              </a:buClr>
              <a:buFont typeface="Arial" panose="020B0604020202020204" pitchFamily="34" charset="0"/>
              <a:buChar char="•"/>
            </a:pPr>
            <a:r>
              <a:rPr lang="en-US" sz="1600" b="1" dirty="0">
                <a:solidFill>
                  <a:schemeClr val="accent1"/>
                </a:solidFill>
                <a:latin typeface="Poppins" pitchFamily="2" charset="77"/>
                <a:ea typeface="Inter Regular" pitchFamily="34" charset="-122"/>
                <a:cs typeface="Poppins" pitchFamily="2" charset="77"/>
              </a:rPr>
              <a:t>Arizona production </a:t>
            </a:r>
            <a:r>
              <a:rPr lang="en-US" sz="1600" dirty="0">
                <a:solidFill>
                  <a:schemeClr val="accent1"/>
                </a:solidFill>
                <a:latin typeface="Poppins" pitchFamily="2" charset="77"/>
                <a:ea typeface="Inter Regular" pitchFamily="34" charset="-122"/>
                <a:cs typeface="Poppins" pitchFamily="2" charset="77"/>
              </a:rPr>
              <a:t>facility- R&amp;D, sales, aerial testing, setting up manufacturing site for US Military drones</a:t>
            </a:r>
          </a:p>
          <a:p>
            <a:pPr marL="230188" indent="-230188">
              <a:lnSpc>
                <a:spcPts val="2200"/>
              </a:lnSpc>
              <a:spcBef>
                <a:spcPts val="300"/>
              </a:spcBef>
              <a:spcAft>
                <a:spcPts val="300"/>
              </a:spcAft>
              <a:buClr>
                <a:schemeClr val="accent2"/>
              </a:buClr>
              <a:buFont typeface="Arial" panose="020B0604020202020204" pitchFamily="34" charset="0"/>
              <a:buChar char="•"/>
            </a:pPr>
            <a:r>
              <a:rPr lang="en-US" sz="1600" b="1" dirty="0">
                <a:solidFill>
                  <a:schemeClr val="accent1"/>
                </a:solidFill>
                <a:latin typeface="Poppins" pitchFamily="2" charset="77"/>
                <a:ea typeface="Inter Regular" pitchFamily="34" charset="-122"/>
                <a:cs typeface="Poppins" pitchFamily="2" charset="77"/>
              </a:rPr>
              <a:t>Spider Vision Sensors in Taiwan </a:t>
            </a:r>
            <a:r>
              <a:rPr lang="en-US" sz="1600" dirty="0">
                <a:solidFill>
                  <a:schemeClr val="accent1"/>
                </a:solidFill>
                <a:latin typeface="Poppins" pitchFamily="2" charset="77"/>
                <a:ea typeface="Inter Regular" pitchFamily="34" charset="-122"/>
                <a:cs typeface="Poppins" pitchFamily="2" charset="77"/>
              </a:rPr>
              <a:t>established Nov. 2024, US military-compliant cameras in Q1, plus other components/supply chain for our drones</a:t>
            </a:r>
          </a:p>
        </p:txBody>
      </p:sp>
      <p:pic>
        <p:nvPicPr>
          <p:cNvPr id="7" name="Picture 6">
            <a:extLst>
              <a:ext uri="{FF2B5EF4-FFF2-40B4-BE49-F238E27FC236}">
                <a16:creationId xmlns:a16="http://schemas.microsoft.com/office/drawing/2014/main" id="{A30FE4BC-74E9-1956-BB4F-72F99C1A2510}"/>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l="-138" t="-1" r="19820" b="19683"/>
          <a:stretch>
            <a:fillRect/>
          </a:stretch>
        </p:blipFill>
        <p:spPr>
          <a:xfrm>
            <a:off x="8039085" y="3451195"/>
            <a:ext cx="4135826" cy="276861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3C58A29-CA3F-8435-A7FC-AC3EA098BC6A}"/>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416"/>
                    </a14:imgEffect>
                    <a14:imgEffect>
                      <a14:brightnessContrast bright="22000" contrast="6000"/>
                    </a14:imgEffect>
                  </a14:imgLayer>
                </a14:imgProps>
              </a:ext>
              <a:ext uri="{28A0092B-C50C-407E-A947-70E740481C1C}">
                <a14:useLocalDpi xmlns:a14="http://schemas.microsoft.com/office/drawing/2010/main"/>
              </a:ext>
            </a:extLst>
          </a:blip>
          <a:srcRect l="2417" t="1935" r="3264" b="3746"/>
          <a:stretch>
            <a:fillRect/>
          </a:stretch>
        </p:blipFill>
        <p:spPr>
          <a:xfrm>
            <a:off x="0" y="3451195"/>
            <a:ext cx="4152917" cy="276861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2FC5A76-BDA0-A3C4-31CE-09BB26B63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2098" y="3451195"/>
            <a:ext cx="3587805" cy="27686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1041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C1023F-157F-DB52-3827-C23135012366}"/>
              </a:ext>
            </a:extLst>
          </p:cNvPr>
          <p:cNvSpPr>
            <a:spLocks noGrp="1"/>
          </p:cNvSpPr>
          <p:nvPr>
            <p:ph type="sldNum" sz="quarter" idx="4"/>
          </p:nvPr>
        </p:nvSpPr>
        <p:spPr/>
        <p:txBody>
          <a:bodyPr/>
          <a:lstStyle/>
          <a:p>
            <a:fld id="{3EA92372-9140-4CBA-A2EC-E24EC9B97023}" type="slidenum">
              <a:rPr lang="en-US" smtClean="0"/>
              <a:pPr/>
              <a:t>19</a:t>
            </a:fld>
            <a:endParaRPr lang="en-US" dirty="0"/>
          </a:p>
        </p:txBody>
      </p:sp>
      <p:sp>
        <p:nvSpPr>
          <p:cNvPr id="3" name="Title 2">
            <a:extLst>
              <a:ext uri="{FF2B5EF4-FFF2-40B4-BE49-F238E27FC236}">
                <a16:creationId xmlns:a16="http://schemas.microsoft.com/office/drawing/2014/main" id="{91226E59-A5A6-A272-E77D-D77D3D0AADA1}"/>
              </a:ext>
            </a:extLst>
          </p:cNvPr>
          <p:cNvSpPr>
            <a:spLocks noGrp="1"/>
          </p:cNvSpPr>
          <p:nvPr>
            <p:ph type="title"/>
          </p:nvPr>
        </p:nvSpPr>
        <p:spPr/>
        <p:txBody>
          <a:bodyPr/>
          <a:lstStyle/>
          <a:p>
            <a:r>
              <a:rPr lang="en-US" dirty="0"/>
              <a:t>IP PORTFOLIO OVERVIEW</a:t>
            </a:r>
          </a:p>
        </p:txBody>
      </p:sp>
      <p:sp>
        <p:nvSpPr>
          <p:cNvPr id="4" name="Text 1">
            <a:extLst>
              <a:ext uri="{FF2B5EF4-FFF2-40B4-BE49-F238E27FC236}">
                <a16:creationId xmlns:a16="http://schemas.microsoft.com/office/drawing/2014/main" id="{546DF2EC-CF99-AE23-0F81-1AD144519436}"/>
              </a:ext>
            </a:extLst>
          </p:cNvPr>
          <p:cNvSpPr/>
          <p:nvPr/>
        </p:nvSpPr>
        <p:spPr>
          <a:xfrm>
            <a:off x="342901" y="1048961"/>
            <a:ext cx="11537016" cy="636986"/>
          </a:xfrm>
          <a:prstGeom prst="rect">
            <a:avLst/>
          </a:prstGeom>
          <a:noFill/>
          <a:ln/>
        </p:spPr>
        <p:txBody>
          <a:bodyPr wrap="square" lIns="0" tIns="0" rIns="0" bIns="0" rtlCol="0" anchor="t"/>
          <a:lstStyle/>
          <a:p>
            <a:pPr algn="ctr">
              <a:lnSpc>
                <a:spcPts val="2075"/>
              </a:lnSpc>
              <a:spcBef>
                <a:spcPts val="900"/>
              </a:spcBef>
              <a:spcAft>
                <a:spcPts val="600"/>
              </a:spcAft>
              <a:buClr>
                <a:schemeClr val="accent2"/>
              </a:buClr>
            </a:pPr>
            <a:r>
              <a:rPr lang="en-US" b="1" dirty="0">
                <a:solidFill>
                  <a:schemeClr val="accent1"/>
                </a:solidFill>
                <a:latin typeface="Poppins" pitchFamily="2" charset="77"/>
                <a:ea typeface="Inter Regular" pitchFamily="34" charset="-122"/>
                <a:cs typeface="Poppins" pitchFamily="2" charset="77"/>
              </a:rPr>
              <a:t> </a:t>
            </a:r>
            <a:endParaRPr lang="en-US" dirty="0">
              <a:solidFill>
                <a:schemeClr val="accent1"/>
              </a:solidFill>
              <a:latin typeface="Poppins" pitchFamily="2" charset="77"/>
              <a:ea typeface="Inter Regular" pitchFamily="34" charset="-122"/>
              <a:cs typeface="Poppins" pitchFamily="2" charset="77"/>
            </a:endParaRPr>
          </a:p>
          <a:p>
            <a:pPr marL="230188" indent="-230188" algn="ctr">
              <a:lnSpc>
                <a:spcPts val="2075"/>
              </a:lnSpc>
              <a:spcBef>
                <a:spcPts val="900"/>
              </a:spcBef>
              <a:spcAft>
                <a:spcPts val="600"/>
              </a:spcAft>
              <a:buClr>
                <a:schemeClr val="accent2"/>
              </a:buClr>
              <a:buFont typeface="Arial" panose="020B0604020202020204" pitchFamily="34" charset="0"/>
              <a:buChar char="•"/>
            </a:pPr>
            <a:endParaRPr lang="en-US" dirty="0">
              <a:solidFill>
                <a:schemeClr val="accent1"/>
              </a:solidFill>
              <a:latin typeface="Poppins" pitchFamily="2" charset="77"/>
              <a:ea typeface="Inter Regular" pitchFamily="34" charset="-122"/>
              <a:cs typeface="Poppins" pitchFamily="2" charset="77"/>
            </a:endParaRPr>
          </a:p>
          <a:p>
            <a:pPr marL="230188" indent="-230188" algn="ctr">
              <a:lnSpc>
                <a:spcPts val="2075"/>
              </a:lnSpc>
              <a:spcBef>
                <a:spcPts val="900"/>
              </a:spcBef>
              <a:spcAft>
                <a:spcPts val="600"/>
              </a:spcAft>
              <a:buClr>
                <a:schemeClr val="accent2"/>
              </a:buClr>
              <a:buFont typeface="Arial" panose="020B0604020202020204" pitchFamily="34" charset="0"/>
              <a:buChar char="•"/>
            </a:pPr>
            <a:endParaRPr lang="en-US" dirty="0">
              <a:solidFill>
                <a:schemeClr val="accent1"/>
              </a:solidFill>
              <a:latin typeface="Poppins" pitchFamily="2" charset="77"/>
              <a:ea typeface="Inter Regular" pitchFamily="34" charset="-122"/>
              <a:cs typeface="Poppins" pitchFamily="2" charset="77"/>
            </a:endParaRPr>
          </a:p>
        </p:txBody>
      </p:sp>
      <p:pic>
        <p:nvPicPr>
          <p:cNvPr id="5" name="Picture 4">
            <a:extLst>
              <a:ext uri="{FF2B5EF4-FFF2-40B4-BE49-F238E27FC236}">
                <a16:creationId xmlns:a16="http://schemas.microsoft.com/office/drawing/2014/main" id="{CD36BD9B-5D73-9CDD-1EEC-2396DE38E977}"/>
              </a:ext>
            </a:extLst>
          </p:cNvPr>
          <p:cNvPicPr>
            <a:picLocks noChangeAspect="1"/>
          </p:cNvPicPr>
          <p:nvPr/>
        </p:nvPicPr>
        <p:blipFill>
          <a:blip r:embed="rId2" cstate="screen">
            <a:extLst>
              <a:ext uri="{28A0092B-C50C-407E-A947-70E740481C1C}">
                <a14:useLocalDpi xmlns:a14="http://schemas.microsoft.com/office/drawing/2010/main"/>
              </a:ext>
            </a:extLst>
          </a:blip>
          <a:srcRect l="20209" t="3243" r="28465" b="3306"/>
          <a:stretch/>
        </p:blipFill>
        <p:spPr>
          <a:xfrm>
            <a:off x="3674358" y="1048961"/>
            <a:ext cx="3255971" cy="219191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ECFBDD0-9B1E-E97E-D4C7-C2B0D2C6EA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9598547" y="3455651"/>
            <a:ext cx="2407419" cy="221482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B524FE3-659A-4B60-3FD6-EAD9B921A1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1374" y="1031211"/>
            <a:ext cx="2493470" cy="2195862"/>
          </a:xfrm>
          <a:prstGeom prst="rect">
            <a:avLst/>
          </a:prstGeom>
          <a:effectLst>
            <a:outerShdw blurRad="50800" dist="38100" dir="2700000" algn="tl" rotWithShape="0">
              <a:prstClr val="black">
                <a:alpha val="40000"/>
              </a:prstClr>
            </a:outerShdw>
          </a:effectLst>
        </p:spPr>
      </p:pic>
      <p:sp>
        <p:nvSpPr>
          <p:cNvPr id="8" name="Text 1">
            <a:extLst>
              <a:ext uri="{FF2B5EF4-FFF2-40B4-BE49-F238E27FC236}">
                <a16:creationId xmlns:a16="http://schemas.microsoft.com/office/drawing/2014/main" id="{11AD56D9-9C49-50E7-2EC5-3E26D60D298A}"/>
              </a:ext>
            </a:extLst>
          </p:cNvPr>
          <p:cNvSpPr/>
          <p:nvPr/>
        </p:nvSpPr>
        <p:spPr>
          <a:xfrm>
            <a:off x="499872" y="1947830"/>
            <a:ext cx="5519656" cy="1624045"/>
          </a:xfrm>
          <a:prstGeom prst="rect">
            <a:avLst/>
          </a:prstGeom>
          <a:noFill/>
          <a:ln/>
        </p:spPr>
        <p:txBody>
          <a:bodyPr wrap="square" lIns="0" tIns="0" rIns="0" bIns="0" rtlCol="0" anchor="t"/>
          <a:lstStyle/>
          <a:p>
            <a:pPr algn="l">
              <a:lnSpc>
                <a:spcPts val="2075"/>
              </a:lnSpc>
              <a:spcBef>
                <a:spcPts val="500"/>
              </a:spcBef>
              <a:spcAft>
                <a:spcPts val="500"/>
              </a:spcAft>
              <a:buClr>
                <a:schemeClr val="accent2"/>
              </a:buClr>
            </a:pPr>
            <a:r>
              <a:rPr lang="en-US" b="1" dirty="0">
                <a:solidFill>
                  <a:schemeClr val="accent1"/>
                </a:solidFill>
                <a:latin typeface="Poppins" pitchFamily="2" charset="77"/>
                <a:ea typeface="Inter Regular" pitchFamily="34" charset="-122"/>
                <a:cs typeface="Poppins" pitchFamily="2" charset="77"/>
              </a:rPr>
              <a:t>2 Patents for Drone Design</a:t>
            </a:r>
            <a:endParaRPr lang="en-US" dirty="0">
              <a:solidFill>
                <a:schemeClr val="accent1"/>
              </a:solidFill>
              <a:latin typeface="Poppins" pitchFamily="2" charset="77"/>
              <a:ea typeface="Inter Regular" pitchFamily="34" charset="-122"/>
              <a:cs typeface="Poppins" pitchFamily="2" charset="77"/>
            </a:endParaRPr>
          </a:p>
        </p:txBody>
      </p:sp>
      <p:sp>
        <p:nvSpPr>
          <p:cNvPr id="9" name="Text 1">
            <a:extLst>
              <a:ext uri="{FF2B5EF4-FFF2-40B4-BE49-F238E27FC236}">
                <a16:creationId xmlns:a16="http://schemas.microsoft.com/office/drawing/2014/main" id="{C27B1D42-D8F8-D3D6-A4EE-B1D0FABA6ECA}"/>
              </a:ext>
            </a:extLst>
          </p:cNvPr>
          <p:cNvSpPr/>
          <p:nvPr/>
        </p:nvSpPr>
        <p:spPr>
          <a:xfrm>
            <a:off x="499873" y="3940053"/>
            <a:ext cx="5596128" cy="1624045"/>
          </a:xfrm>
          <a:prstGeom prst="rect">
            <a:avLst/>
          </a:prstGeom>
          <a:noFill/>
          <a:ln/>
        </p:spPr>
        <p:txBody>
          <a:bodyPr wrap="square" lIns="0" tIns="0" rIns="0" bIns="0" rtlCol="0" anchor="t"/>
          <a:lstStyle/>
          <a:p>
            <a:pPr algn="l">
              <a:lnSpc>
                <a:spcPts val="2075"/>
              </a:lnSpc>
              <a:spcBef>
                <a:spcPts val="500"/>
              </a:spcBef>
              <a:spcAft>
                <a:spcPts val="500"/>
              </a:spcAft>
              <a:buClr>
                <a:schemeClr val="accent2"/>
              </a:buClr>
            </a:pPr>
            <a:r>
              <a:rPr lang="en-US" b="1" dirty="0">
                <a:solidFill>
                  <a:schemeClr val="accent1"/>
                </a:solidFill>
                <a:latin typeface="Poppins" pitchFamily="2" charset="77"/>
                <a:ea typeface="Inter Regular" pitchFamily="34" charset="-122"/>
                <a:cs typeface="Poppins" pitchFamily="2" charset="77"/>
              </a:rPr>
              <a:t>2 Patents for Drone Attachments including:</a:t>
            </a:r>
            <a:endParaRPr lang="en-US" dirty="0">
              <a:solidFill>
                <a:schemeClr val="accent1"/>
              </a:solidFill>
              <a:latin typeface="Poppins" pitchFamily="2" charset="77"/>
              <a:ea typeface="Inter Regular" pitchFamily="34" charset="-122"/>
              <a:cs typeface="Poppins" pitchFamily="2" charset="77"/>
            </a:endParaRPr>
          </a:p>
          <a:p>
            <a:pPr marL="230188" indent="-230188" algn="l">
              <a:lnSpc>
                <a:spcPts val="2075"/>
              </a:lnSpc>
              <a:spcBef>
                <a:spcPts val="500"/>
              </a:spcBef>
              <a:spcAft>
                <a:spcPts val="500"/>
              </a:spcAft>
              <a:buClr>
                <a:schemeClr val="accent2"/>
              </a:buClr>
              <a:buFont typeface="Arial" panose="020B0604020202020204" pitchFamily="34" charset="0"/>
              <a:buChar char="•"/>
            </a:pPr>
            <a:r>
              <a:rPr lang="en-US" dirty="0">
                <a:solidFill>
                  <a:schemeClr val="accent1"/>
                </a:solidFill>
                <a:latin typeface="Poppins" pitchFamily="2" charset="77"/>
                <a:ea typeface="Inter Regular" pitchFamily="34" charset="-122"/>
                <a:cs typeface="Poppins" pitchFamily="2" charset="77"/>
              </a:rPr>
              <a:t>Drone with extendable and rotatable wings and multiple accessories securing panel</a:t>
            </a:r>
            <a:endParaRPr lang="en-US" i="1" dirty="0">
              <a:solidFill>
                <a:schemeClr val="accent1"/>
              </a:solidFill>
              <a:latin typeface="Poppins" pitchFamily="2" charset="77"/>
              <a:ea typeface="Inter Regular" pitchFamily="34" charset="-122"/>
              <a:cs typeface="Poppins" pitchFamily="2" charset="77"/>
            </a:endParaRPr>
          </a:p>
          <a:p>
            <a:pPr marL="230188" indent="-230188" algn="l">
              <a:lnSpc>
                <a:spcPts val="2075"/>
              </a:lnSpc>
              <a:spcBef>
                <a:spcPts val="500"/>
              </a:spcBef>
              <a:spcAft>
                <a:spcPts val="500"/>
              </a:spcAft>
              <a:buClr>
                <a:schemeClr val="accent2"/>
              </a:buClr>
              <a:buFont typeface="Arial" panose="020B0604020202020204" pitchFamily="34" charset="0"/>
              <a:buChar char="•"/>
            </a:pPr>
            <a:r>
              <a:rPr lang="en-US" dirty="0">
                <a:solidFill>
                  <a:schemeClr val="accent1"/>
                </a:solidFill>
                <a:latin typeface="Poppins" pitchFamily="2" charset="77"/>
                <a:ea typeface="Inter Regular" pitchFamily="34" charset="-122"/>
                <a:cs typeface="Poppins" pitchFamily="2" charset="77"/>
              </a:rPr>
              <a:t>Charging/Re-Charging Drone Assembly Systems and Apparatus Pad</a:t>
            </a:r>
            <a:endParaRPr lang="en-US" i="1" dirty="0">
              <a:solidFill>
                <a:schemeClr val="accent1"/>
              </a:solidFill>
              <a:latin typeface="Poppins" pitchFamily="2" charset="77"/>
              <a:ea typeface="Inter Regular" pitchFamily="34" charset="-122"/>
              <a:cs typeface="Poppins" pitchFamily="2" charset="77"/>
            </a:endParaRPr>
          </a:p>
          <a:p>
            <a:pPr algn="l">
              <a:lnSpc>
                <a:spcPts val="2075"/>
              </a:lnSpc>
              <a:spcBef>
                <a:spcPts val="500"/>
              </a:spcBef>
              <a:spcAft>
                <a:spcPts val="500"/>
              </a:spcAft>
              <a:buClr>
                <a:schemeClr val="accent2"/>
              </a:buClr>
            </a:pPr>
            <a:endParaRPr lang="en-US" i="1" dirty="0">
              <a:solidFill>
                <a:schemeClr val="accent1"/>
              </a:solidFill>
              <a:latin typeface="Poppins" pitchFamily="2" charset="77"/>
              <a:ea typeface="Inter Regular" pitchFamily="34" charset="-122"/>
              <a:cs typeface="Poppins" pitchFamily="2" charset="77"/>
            </a:endParaRPr>
          </a:p>
        </p:txBody>
      </p:sp>
      <p:pic>
        <p:nvPicPr>
          <p:cNvPr id="10" name="Picture 9">
            <a:extLst>
              <a:ext uri="{FF2B5EF4-FFF2-40B4-BE49-F238E27FC236}">
                <a16:creationId xmlns:a16="http://schemas.microsoft.com/office/drawing/2014/main" id="{80A3B6F0-4849-C410-A628-63F9869E2B6C}"/>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Effect>
                      <a14:brightnessContrast contrast="-13000"/>
                    </a14:imgEffect>
                  </a14:imgLayer>
                </a14:imgProps>
              </a:ext>
              <a:ext uri="{28A0092B-C50C-407E-A947-70E740481C1C}">
                <a14:useLocalDpi xmlns:a14="http://schemas.microsoft.com/office/drawing/2010/main"/>
              </a:ext>
            </a:extLst>
          </a:blip>
          <a:stretch>
            <a:fillRect/>
          </a:stretch>
        </p:blipFill>
        <p:spPr>
          <a:xfrm>
            <a:off x="5708295" y="3338603"/>
            <a:ext cx="1620115" cy="1493544"/>
          </a:xfrm>
          <a:prstGeom prst="rect">
            <a:avLst/>
          </a:prstGeom>
        </p:spPr>
      </p:pic>
      <p:sp>
        <p:nvSpPr>
          <p:cNvPr id="11" name="TextBox 10">
            <a:extLst>
              <a:ext uri="{FF2B5EF4-FFF2-40B4-BE49-F238E27FC236}">
                <a16:creationId xmlns:a16="http://schemas.microsoft.com/office/drawing/2014/main" id="{DC8CA21A-7CAA-6FFE-2A97-0430CEFC501B}"/>
              </a:ext>
            </a:extLst>
          </p:cNvPr>
          <p:cNvSpPr txBox="1"/>
          <p:nvPr/>
        </p:nvSpPr>
        <p:spPr>
          <a:xfrm>
            <a:off x="499872" y="2336004"/>
            <a:ext cx="6097424" cy="361637"/>
          </a:xfrm>
          <a:prstGeom prst="rect">
            <a:avLst/>
          </a:prstGeom>
          <a:noFill/>
        </p:spPr>
        <p:txBody>
          <a:bodyPr wrap="square">
            <a:spAutoFit/>
          </a:bodyPr>
          <a:lstStyle/>
          <a:p>
            <a:pPr marL="230188" marR="0" lvl="0" indent="-230188" fontAlgn="auto">
              <a:lnSpc>
                <a:spcPts val="2075"/>
              </a:lnSpc>
              <a:spcBef>
                <a:spcPts val="500"/>
              </a:spcBef>
              <a:spcAft>
                <a:spcPts val="500"/>
              </a:spcAft>
              <a:buClr>
                <a:schemeClr val="accent2"/>
              </a:buClr>
              <a:buSzTx/>
              <a:buFont typeface="Arial" panose="020B0604020202020204" pitchFamily="34" charset="0"/>
              <a:buChar char="•"/>
              <a:tabLst/>
              <a:defRPr/>
            </a:pPr>
            <a:r>
              <a:rPr lang="en-US" dirty="0" err="1">
                <a:solidFill>
                  <a:schemeClr val="accent1"/>
                </a:solidFill>
                <a:latin typeface="Poppins" pitchFamily="2" charset="77"/>
                <a:ea typeface="Inter Regular" pitchFamily="34" charset="-122"/>
                <a:cs typeface="Poppins" pitchFamily="2" charset="77"/>
              </a:rPr>
              <a:t>ZenaDrone</a:t>
            </a:r>
            <a:r>
              <a:rPr lang="en-US" dirty="0">
                <a:solidFill>
                  <a:schemeClr val="accent1"/>
                </a:solidFill>
                <a:latin typeface="Poppins" pitchFamily="2" charset="77"/>
                <a:ea typeface="Inter Regular" pitchFamily="34" charset="-122"/>
                <a:cs typeface="Poppins" pitchFamily="2" charset="77"/>
              </a:rPr>
              <a:t> 1000</a:t>
            </a:r>
          </a:p>
        </p:txBody>
      </p:sp>
      <p:pic>
        <p:nvPicPr>
          <p:cNvPr id="12" name="Picture 11">
            <a:extLst>
              <a:ext uri="{FF2B5EF4-FFF2-40B4-BE49-F238E27FC236}">
                <a16:creationId xmlns:a16="http://schemas.microsoft.com/office/drawing/2014/main" id="{37223C06-FD1D-668D-875E-3FA36B66E8D2}"/>
              </a:ext>
            </a:extLst>
          </p:cNvPr>
          <p:cNvPicPr>
            <a:picLocks noChangeAspect="1"/>
          </p:cNvPicPr>
          <p:nvPr/>
        </p:nvPicPr>
        <p:blipFill>
          <a:blip r:embed="rId7"/>
          <a:stretch>
            <a:fillRect/>
          </a:stretch>
        </p:blipFill>
        <p:spPr>
          <a:xfrm>
            <a:off x="7126272" y="3940053"/>
            <a:ext cx="2423920" cy="2035056"/>
          </a:xfrm>
          <a:prstGeom prst="rect">
            <a:avLst/>
          </a:prstGeom>
        </p:spPr>
      </p:pic>
    </p:spTree>
    <p:extLst>
      <p:ext uri="{BB962C8B-B14F-4D97-AF65-F5344CB8AC3E}">
        <p14:creationId xmlns:p14="http://schemas.microsoft.com/office/powerpoint/2010/main" val="393470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D404F980-E844-431B-B853-277B2EC22E2B}"/>
              </a:ext>
            </a:extLst>
          </p:cNvPr>
          <p:cNvSpPr>
            <a:spLocks noGrp="1"/>
          </p:cNvSpPr>
          <p:nvPr>
            <p:ph type="sldNum" sz="quarter" idx="4"/>
          </p:nvPr>
        </p:nvSpPr>
        <p:spPr>
          <a:prstGeom prst="rect">
            <a:avLst/>
          </a:prstGeom>
        </p:spPr>
        <p:txBody>
          <a:bodyPr/>
          <a:lstStyle/>
          <a:p>
            <a:fld id="{3EA92372-9140-4CBA-A2EC-E24EC9B97023}" type="slidenum">
              <a:rPr lang="en-US" smtClean="0"/>
              <a:pPr/>
              <a:t>2</a:t>
            </a:fld>
            <a:endParaRPr lang="en-US" dirty="0"/>
          </a:p>
        </p:txBody>
      </p:sp>
      <p:sp>
        <p:nvSpPr>
          <p:cNvPr id="5" name="Title 4">
            <a:extLst>
              <a:ext uri="{FF2B5EF4-FFF2-40B4-BE49-F238E27FC236}">
                <a16:creationId xmlns:a16="http://schemas.microsoft.com/office/drawing/2014/main" id="{0B734FBD-1688-6EAF-7D36-790E9EEA1882}"/>
              </a:ext>
            </a:extLst>
          </p:cNvPr>
          <p:cNvSpPr>
            <a:spLocks noGrp="1"/>
          </p:cNvSpPr>
          <p:nvPr>
            <p:ph type="title"/>
          </p:nvPr>
        </p:nvSpPr>
        <p:spPr/>
        <p:txBody>
          <a:bodyPr/>
          <a:lstStyle/>
          <a:p>
            <a:r>
              <a:rPr lang="en-US" dirty="0"/>
              <a:t>SAFE HARBOR STATEMENT </a:t>
            </a:r>
          </a:p>
        </p:txBody>
      </p:sp>
      <p:sp>
        <p:nvSpPr>
          <p:cNvPr id="2" name="Google Shape;492;p135">
            <a:extLst>
              <a:ext uri="{FF2B5EF4-FFF2-40B4-BE49-F238E27FC236}">
                <a16:creationId xmlns:a16="http://schemas.microsoft.com/office/drawing/2014/main" id="{4011D3DD-2A8F-1B60-3947-F36C2386B6F5}"/>
              </a:ext>
            </a:extLst>
          </p:cNvPr>
          <p:cNvSpPr txBox="1"/>
          <p:nvPr/>
        </p:nvSpPr>
        <p:spPr>
          <a:xfrm>
            <a:off x="380999" y="898930"/>
            <a:ext cx="11506201" cy="5260411"/>
          </a:xfrm>
          <a:prstGeom prst="rect">
            <a:avLst/>
          </a:prstGeom>
          <a:noFill/>
          <a:ln>
            <a:noFill/>
          </a:ln>
        </p:spPr>
        <p:txBody>
          <a:bodyPr spcFirstLastPara="1" wrap="square" lIns="91425" tIns="91425" rIns="91425" bIns="91425" anchor="t" anchorCtr="0">
            <a:noAutofit/>
          </a:bodyPr>
          <a:lstStyle/>
          <a:p>
            <a:pPr marL="0" lvl="0" indent="0" algn="l" rtl="0">
              <a:lnSpc>
                <a:spcPts val="1080"/>
              </a:lnSpc>
              <a:spcBef>
                <a:spcPts val="600"/>
              </a:spcBef>
              <a:spcAft>
                <a:spcPts val="300"/>
              </a:spcAft>
              <a:buNone/>
            </a:pPr>
            <a:r>
              <a:rPr lang="en-US" sz="1000" dirty="0">
                <a:latin typeface="Poppins" pitchFamily="2" charset="77"/>
                <a:ea typeface="Open Sans"/>
                <a:cs typeface="Poppins" pitchFamily="2" charset="77"/>
                <a:sym typeface="Open Sans"/>
              </a:rPr>
              <a:t>This presentation does not constitute an offer to sell or the solicitation of an offer to buy, nor shall there be any sale of the securities of </a:t>
            </a:r>
            <a:r>
              <a:rPr lang="en-US" sz="1000" dirty="0" err="1">
                <a:latin typeface="Poppins" pitchFamily="2" charset="77"/>
                <a:ea typeface="Open Sans"/>
                <a:cs typeface="Poppins" pitchFamily="2" charset="77"/>
                <a:sym typeface="Open Sans"/>
              </a:rPr>
              <a:t>ZenaTech</a:t>
            </a:r>
            <a:r>
              <a:rPr lang="en-US" sz="1000" dirty="0">
                <a:latin typeface="Poppins" pitchFamily="2" charset="77"/>
                <a:ea typeface="Open Sans"/>
                <a:cs typeface="Poppins" pitchFamily="2" charset="77"/>
                <a:sym typeface="Open Sans"/>
              </a:rPr>
              <a:t>, Inc. (the “Company”) in any jurisdiction in which such offer, solicitation or sale would be unlawful prior to registration or qualification under the securities laws of such jurisdiction. None of the securities of the Company have been and will not be registered under the United States Securities Act of 1933, as amended (the "US. Securities Act"), or any state securities laws and may not be offered or sold within the United States or to, or for the account or benefit of “US persons," as such term is defined in regulations under the US securities act, unless an exemption from such registration is available.</a:t>
            </a:r>
          </a:p>
          <a:p>
            <a:pPr marL="0" lvl="0" indent="0" algn="l" rtl="0">
              <a:lnSpc>
                <a:spcPts val="1080"/>
              </a:lnSpc>
              <a:spcBef>
                <a:spcPts val="600"/>
              </a:spcBef>
              <a:spcAft>
                <a:spcPts val="300"/>
              </a:spcAft>
              <a:buNone/>
            </a:pPr>
            <a:r>
              <a:rPr lang="en-US" sz="1000" dirty="0">
                <a:latin typeface="Poppins" pitchFamily="2" charset="77"/>
                <a:ea typeface="Open Sans"/>
                <a:cs typeface="Poppins" pitchFamily="2" charset="77"/>
                <a:sym typeface="Open Sans"/>
              </a:rPr>
              <a:t>This presentation does not constitute or form part of and should not be construed as, an offer to sell or issue or the solicitation of an offer to buy or subscribe for securities of the Company in any jurisdiction or an inducement to enter into investment activity. No part of this presentation, nor the fact of its distribution, should form the basis of, or be relied on in connection with, any contract or commitment or investment decision whatsoever. No securities commission or similar authority of the United States, Canada, or any other jurisdiction has reviewed or in any way passed upon this presentation or the merits of the securities described herein, and any representation to the contrary is an offence. This presentation does not contain all of the information that would normally appear in a prospectus or registration statement under applicable Canadian or United States securities laws. Readers should not construe the contents of this presentation as investment, legal, tax, regulatory, financial or accounting advice and are urged to consult with their own advisers in relation to such matters. </a:t>
            </a:r>
          </a:p>
          <a:p>
            <a:pPr marL="0" lvl="0" indent="0" algn="l" rtl="0">
              <a:lnSpc>
                <a:spcPts val="1080"/>
              </a:lnSpc>
              <a:spcBef>
                <a:spcPts val="600"/>
              </a:spcBef>
              <a:spcAft>
                <a:spcPts val="300"/>
              </a:spcAft>
              <a:buNone/>
            </a:pPr>
            <a:r>
              <a:rPr lang="en-US" sz="1000" dirty="0">
                <a:latin typeface="Poppins" pitchFamily="2" charset="77"/>
                <a:ea typeface="Open Sans"/>
                <a:cs typeface="Poppins" pitchFamily="2" charset="77"/>
                <a:sym typeface="Open Sans"/>
              </a:rPr>
              <a:t>This document is not, and under no circumstances is to be construed as, an advertisement or a public offering of the securities of the Company in any jurisdiction. The Company does not make any representation or warranty (express or implied) as to the accuracy or completeness of the information in this presentation. Except as may be required by applicable law, the Company expressly disclaims any obligation to update any of the information contained herein or to inform readers of any matters of which it becomes aware that may affect any matter referred to in this presentation. Certain information in this presentation is based on management estimates. Such estimates have been made in good faith and represent the current beliefs of management. Management believes that such estimates are founded on reasonable grounds. However, by their nature, estimates may not be correct or complete. Accordingly, no representation or warranty (express or implied) is given that such estimates are correct or complete. Market data and certain industry data and forecasts included in this presentation were obtained from internal company surveys, market research, publicly available information, reports of governmental agencies and industry publications and surveys. </a:t>
            </a:r>
          </a:p>
          <a:p>
            <a:pPr marL="0" lvl="0" indent="0" algn="l" rtl="0">
              <a:lnSpc>
                <a:spcPts val="1080"/>
              </a:lnSpc>
              <a:spcBef>
                <a:spcPts val="600"/>
              </a:spcBef>
              <a:spcAft>
                <a:spcPts val="300"/>
              </a:spcAft>
              <a:buNone/>
            </a:pPr>
            <a:r>
              <a:rPr lang="en-US" sz="1000" dirty="0">
                <a:latin typeface="Poppins" pitchFamily="2" charset="77"/>
                <a:ea typeface="Open Sans"/>
                <a:cs typeface="Poppins" pitchFamily="2" charset="77"/>
                <a:sym typeface="Open Sans"/>
              </a:rPr>
              <a:t>Where this presentation quotes any information or data from any third-party source, it should not be interpreted that the Company has adopted or endorsed such information or data as being accurate. The Company has not independently verified any of such information from third-party sources or any underlying assumptions. Accordingly, the Company makes no representation or warranty (express or implied) on the fairness, accuracy, completeness or correctness of any such third-party information. </a:t>
            </a:r>
          </a:p>
          <a:p>
            <a:pPr marL="0" lvl="0" indent="0" algn="l" rtl="0">
              <a:lnSpc>
                <a:spcPts val="1080"/>
              </a:lnSpc>
              <a:spcBef>
                <a:spcPts val="600"/>
              </a:spcBef>
              <a:spcAft>
                <a:spcPts val="300"/>
              </a:spcAft>
              <a:buNone/>
            </a:pPr>
            <a:r>
              <a:rPr lang="en-US" sz="1000" dirty="0">
                <a:latin typeface="Poppins" pitchFamily="2" charset="77"/>
                <a:ea typeface="Open Sans"/>
                <a:cs typeface="Poppins" pitchFamily="2" charset="77"/>
                <a:sym typeface="Open Sans"/>
              </a:rPr>
              <a:t>Certain statements contained in this presentation, other than statements of fact that are independently verifiable at the date hereof, may constitute “forward-looking information” within the meaning of Canadian securities legislation and “forward looking statements” within the meaning of US securities legislation “(selectively ”forward-statements”). Forward-looking statements are frequently, but not always, identified by words such as “expects,” “anticipates,” “believes,” “intends,” “estimates,” “potential,” “possible,” “projects,” “plans,” and similar expressions. Such statements, based as they are on the current expectations of management, inherently involve numerous important risks, uncertainties and assumptions, known and unknown, many of which are beyond the Company’s control. Such risks factors include but are not limited to: business risks, market risks, and risks associated with micro-cap companies. Consequently, actual future results and events may differ materially from the anticipated results and events expressed in the forward-looking statements. The Company believes that expectations represented by forward-looking statements are reasonable, yet there can be no assurance that such expectations will prove to be correct. The reader should not place undue reliance, if any, on any forward-looking statements included in this presentation. These forward-looking statements speak only as of the date made, and the Company is under no obligation and disavows any intention to update publicly or revise such statements as a result of any new information, future event, circumstances or otherwise, unless required by applicable legislation or regulation. </a:t>
            </a:r>
          </a:p>
          <a:p>
            <a:pPr marL="0" lvl="0" indent="0" algn="l" rtl="0">
              <a:lnSpc>
                <a:spcPts val="1180"/>
              </a:lnSpc>
              <a:spcBef>
                <a:spcPts val="600"/>
              </a:spcBef>
              <a:spcAft>
                <a:spcPts val="300"/>
              </a:spcAft>
              <a:buNone/>
            </a:pPr>
            <a:endParaRPr lang="en-US" sz="1000" dirty="0">
              <a:latin typeface="Poppins" pitchFamily="2" charset="77"/>
              <a:ea typeface="Open Sans"/>
              <a:cs typeface="Poppins" pitchFamily="2" charset="77"/>
              <a:sym typeface="Open Sans"/>
            </a:endParaRPr>
          </a:p>
        </p:txBody>
      </p:sp>
    </p:spTree>
    <p:extLst>
      <p:ext uri="{BB962C8B-B14F-4D97-AF65-F5344CB8AC3E}">
        <p14:creationId xmlns:p14="http://schemas.microsoft.com/office/powerpoint/2010/main" val="2585225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98D80-3BEF-54DC-C8DF-D5E0011424F7}"/>
              </a:ext>
            </a:extLst>
          </p:cNvPr>
          <p:cNvSpPr>
            <a:spLocks noGrp="1"/>
          </p:cNvSpPr>
          <p:nvPr>
            <p:ph type="sldNum" sz="quarter" idx="4"/>
          </p:nvPr>
        </p:nvSpPr>
        <p:spPr/>
        <p:txBody>
          <a:bodyPr/>
          <a:lstStyle/>
          <a:p>
            <a:fld id="{3EA92372-9140-4CBA-A2EC-E24EC9B97023}" type="slidenum">
              <a:rPr lang="en-US" smtClean="0"/>
              <a:pPr/>
              <a:t>20</a:t>
            </a:fld>
            <a:endParaRPr lang="en-US" dirty="0"/>
          </a:p>
        </p:txBody>
      </p:sp>
      <p:sp>
        <p:nvSpPr>
          <p:cNvPr id="3" name="Title 2">
            <a:extLst>
              <a:ext uri="{FF2B5EF4-FFF2-40B4-BE49-F238E27FC236}">
                <a16:creationId xmlns:a16="http://schemas.microsoft.com/office/drawing/2014/main" id="{B750A574-B3FD-C446-9478-189ED65FBBF3}"/>
              </a:ext>
            </a:extLst>
          </p:cNvPr>
          <p:cNvSpPr>
            <a:spLocks noGrp="1"/>
          </p:cNvSpPr>
          <p:nvPr>
            <p:ph type="title"/>
          </p:nvPr>
        </p:nvSpPr>
        <p:spPr/>
        <p:txBody>
          <a:bodyPr/>
          <a:lstStyle/>
          <a:p>
            <a:r>
              <a:rPr lang="en-US" dirty="0"/>
              <a:t>EXECUTIVE LEADERSHIP TEAM</a:t>
            </a:r>
          </a:p>
        </p:txBody>
      </p:sp>
      <p:sp>
        <p:nvSpPr>
          <p:cNvPr id="4" name="Text 1">
            <a:extLst>
              <a:ext uri="{FF2B5EF4-FFF2-40B4-BE49-F238E27FC236}">
                <a16:creationId xmlns:a16="http://schemas.microsoft.com/office/drawing/2014/main" id="{FFA6F8B5-B1A0-3907-9686-F678895AB7AF}"/>
              </a:ext>
            </a:extLst>
          </p:cNvPr>
          <p:cNvSpPr/>
          <p:nvPr/>
        </p:nvSpPr>
        <p:spPr>
          <a:xfrm>
            <a:off x="1682083" y="1545720"/>
            <a:ext cx="10205117" cy="1256266"/>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Over 25 years of expertise in the software industry, more than 10 years leading public companies</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Serves  as CEO and Chairman of the Board of </a:t>
            </a:r>
            <a:r>
              <a:rPr lang="en-GB" sz="1400" dirty="0" err="1">
                <a:solidFill>
                  <a:srgbClr val="061F4D"/>
                </a:solidFill>
                <a:highlight>
                  <a:srgbClr val="FFFFFF"/>
                </a:highlight>
                <a:latin typeface="Aptos" panose="020B0004020202020204" pitchFamily="34" charset="0"/>
              </a:rPr>
              <a:t>ZenaTech</a:t>
            </a:r>
            <a:endParaRPr lang="en-GB" sz="1400" dirty="0">
              <a:solidFill>
                <a:srgbClr val="061F4D"/>
              </a:solidFill>
              <a:highlight>
                <a:srgbClr val="FFFFFF"/>
              </a:highlight>
              <a:latin typeface="Aptos" panose="020B0004020202020204" pitchFamily="34" charset="0"/>
            </a:endParaRPr>
          </a:p>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Holds a PhD in Business Management and a master’s in business administration from Benedictine University. Also has four master’s degrees; a Master of Law from Northwestern University, a Master of Science in Information Technology from DePaul University, and a Master of Science in Product Design from Northwestern University</a:t>
            </a:r>
            <a:endParaRPr lang="en-GB" sz="1400" dirty="0">
              <a:solidFill>
                <a:srgbClr val="061F4D"/>
              </a:solidFill>
              <a:highlight>
                <a:srgbClr val="FFFFFF"/>
              </a:highlight>
              <a:latin typeface="Aptos" panose="020B0004020202020204" pitchFamily="34" charset="0"/>
            </a:endParaRP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A distinguished figure in the tech and business world</a:t>
            </a:r>
          </a:p>
          <a:p>
            <a:pPr>
              <a:lnSpc>
                <a:spcPts val="1640"/>
              </a:lnSpc>
            </a:pPr>
            <a:endParaRPr lang="en-GB" sz="1400" dirty="0">
              <a:solidFill>
                <a:srgbClr val="061F4D"/>
              </a:solidFill>
              <a:highlight>
                <a:srgbClr val="FFFFFF"/>
              </a:highlight>
              <a:latin typeface="Aptos" panose="020B0004020202020204" pitchFamily="34" charset="0"/>
            </a:endParaRPr>
          </a:p>
        </p:txBody>
      </p:sp>
      <p:sp>
        <p:nvSpPr>
          <p:cNvPr id="5" name="Text 13">
            <a:extLst>
              <a:ext uri="{FF2B5EF4-FFF2-40B4-BE49-F238E27FC236}">
                <a16:creationId xmlns:a16="http://schemas.microsoft.com/office/drawing/2014/main" id="{9A62C0B5-92CC-5689-E8A3-8373BF675372}"/>
              </a:ext>
            </a:extLst>
          </p:cNvPr>
          <p:cNvSpPr/>
          <p:nvPr/>
        </p:nvSpPr>
        <p:spPr>
          <a:xfrm>
            <a:off x="1682083" y="1124712"/>
            <a:ext cx="6084529"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SHAUN PASSLEY, PHD | </a:t>
            </a:r>
            <a:r>
              <a:rPr lang="en-US" sz="1600" dirty="0">
                <a:solidFill>
                  <a:schemeClr val="accent2"/>
                </a:solidFill>
                <a:latin typeface="Aptos Bold" pitchFamily="34" charset="0"/>
                <a:ea typeface="Aptos Bold" pitchFamily="34" charset="-122"/>
                <a:cs typeface="Aptos Bold" pitchFamily="34" charset="-120"/>
              </a:rPr>
              <a:t>CHAIRMAN &amp; CHIEF EXECUTIVE OFFICER</a:t>
            </a:r>
          </a:p>
        </p:txBody>
      </p:sp>
      <p:cxnSp>
        <p:nvCxnSpPr>
          <p:cNvPr id="6" name="Straight Connector 5">
            <a:extLst>
              <a:ext uri="{FF2B5EF4-FFF2-40B4-BE49-F238E27FC236}">
                <a16:creationId xmlns:a16="http://schemas.microsoft.com/office/drawing/2014/main" id="{028BF2C0-E2E2-5C8E-F23E-1DF092CB2B93}"/>
              </a:ext>
            </a:extLst>
          </p:cNvPr>
          <p:cNvCxnSpPr>
            <a:cxnSpLocks/>
          </p:cNvCxnSpPr>
          <p:nvPr/>
        </p:nvCxnSpPr>
        <p:spPr>
          <a:xfrm>
            <a:off x="1484137" y="1478603"/>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sp>
        <p:nvSpPr>
          <p:cNvPr id="7" name="Text 1">
            <a:extLst>
              <a:ext uri="{FF2B5EF4-FFF2-40B4-BE49-F238E27FC236}">
                <a16:creationId xmlns:a16="http://schemas.microsoft.com/office/drawing/2014/main" id="{D7BBA3C5-1B83-D23E-6044-477CED4FE3E8}"/>
              </a:ext>
            </a:extLst>
          </p:cNvPr>
          <p:cNvSpPr/>
          <p:nvPr/>
        </p:nvSpPr>
        <p:spPr>
          <a:xfrm>
            <a:off x="1682083" y="3514818"/>
            <a:ext cx="10205117" cy="1097280"/>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Has worked for 30 years as a Certified Public Accountant (CPA). Graduated with Honors from Northern Illinois University</a:t>
            </a:r>
            <a:endParaRPr lang="en-GB" sz="1400" dirty="0">
              <a:solidFill>
                <a:srgbClr val="061F4D"/>
              </a:solidFill>
              <a:highlight>
                <a:srgbClr val="FFFFFF"/>
              </a:highlight>
              <a:latin typeface="Aptos" panose="020B0004020202020204" pitchFamily="34" charset="0"/>
            </a:endParaRP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Started career at a Fortune 500 telecommunications firm, rising through the ranks of finance roles</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Served as Treasurer for a $3.5 billion division of Sprint Corporation, led a $50 million cost-saving initiative </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CFO of a $90 million national transportation and distribution company, led a turnaround from potential bankruptcy to ready for sale</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Served as CFO for Carry Corporation, a $250 million division of Mitsubishi Corporation</a:t>
            </a:r>
          </a:p>
          <a:p>
            <a:pPr>
              <a:lnSpc>
                <a:spcPts val="1640"/>
              </a:lnSpc>
            </a:pPr>
            <a:endParaRPr lang="en-GB" sz="1400" dirty="0">
              <a:solidFill>
                <a:srgbClr val="061F4D"/>
              </a:solidFill>
              <a:highlight>
                <a:srgbClr val="FFFFFF"/>
              </a:highlight>
              <a:latin typeface="Aptos" panose="020B0004020202020204" pitchFamily="34" charset="0"/>
            </a:endParaRPr>
          </a:p>
        </p:txBody>
      </p:sp>
      <p:sp>
        <p:nvSpPr>
          <p:cNvPr id="8" name="Text 13">
            <a:extLst>
              <a:ext uri="{FF2B5EF4-FFF2-40B4-BE49-F238E27FC236}">
                <a16:creationId xmlns:a16="http://schemas.microsoft.com/office/drawing/2014/main" id="{D5CB234F-4A6E-FEA3-D9AE-521FD228FEDE}"/>
              </a:ext>
            </a:extLst>
          </p:cNvPr>
          <p:cNvSpPr/>
          <p:nvPr/>
        </p:nvSpPr>
        <p:spPr>
          <a:xfrm>
            <a:off x="1682083" y="3093809"/>
            <a:ext cx="6258149"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JAMES SHERMAN, CPA | </a:t>
            </a:r>
            <a:r>
              <a:rPr lang="en-US" sz="1600" dirty="0">
                <a:solidFill>
                  <a:schemeClr val="accent2"/>
                </a:solidFill>
                <a:latin typeface="Aptos Bold" pitchFamily="34" charset="0"/>
                <a:ea typeface="Aptos Bold" pitchFamily="34" charset="-122"/>
                <a:cs typeface="Aptos Bold" pitchFamily="34" charset="-120"/>
              </a:rPr>
              <a:t>CHIEF FINANCIAL OFFICER</a:t>
            </a:r>
          </a:p>
        </p:txBody>
      </p:sp>
      <p:cxnSp>
        <p:nvCxnSpPr>
          <p:cNvPr id="9" name="Straight Connector 8">
            <a:extLst>
              <a:ext uri="{FF2B5EF4-FFF2-40B4-BE49-F238E27FC236}">
                <a16:creationId xmlns:a16="http://schemas.microsoft.com/office/drawing/2014/main" id="{52A01DBB-D343-1F5F-790F-B41E27CCB30D}"/>
              </a:ext>
            </a:extLst>
          </p:cNvPr>
          <p:cNvCxnSpPr>
            <a:cxnSpLocks/>
          </p:cNvCxnSpPr>
          <p:nvPr/>
        </p:nvCxnSpPr>
        <p:spPr>
          <a:xfrm>
            <a:off x="1484137" y="3447700"/>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sp>
        <p:nvSpPr>
          <p:cNvPr id="10" name="Text 1">
            <a:extLst>
              <a:ext uri="{FF2B5EF4-FFF2-40B4-BE49-F238E27FC236}">
                <a16:creationId xmlns:a16="http://schemas.microsoft.com/office/drawing/2014/main" id="{87007424-6B9E-DAE0-F7A3-AABCD3C8D937}"/>
              </a:ext>
            </a:extLst>
          </p:cNvPr>
          <p:cNvSpPr/>
          <p:nvPr/>
        </p:nvSpPr>
        <p:spPr>
          <a:xfrm>
            <a:off x="1682083" y="5324928"/>
            <a:ext cx="10205117" cy="1232113"/>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18 years of professional experience and expertise in software and drone technologies</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Holds Master of Science in Software Engineering degree from Blekinge </a:t>
            </a:r>
            <a:r>
              <a:rPr lang="en-GB" sz="1400" dirty="0" err="1">
                <a:solidFill>
                  <a:srgbClr val="061F4D"/>
                </a:solidFill>
                <a:highlight>
                  <a:srgbClr val="FFFFFF"/>
                </a:highlight>
                <a:latin typeface="Aptos" panose="020B0004020202020204" pitchFamily="34" charset="0"/>
              </a:rPr>
              <a:t>Tekniska</a:t>
            </a:r>
            <a:r>
              <a:rPr lang="en-GB" sz="1400" dirty="0">
                <a:solidFill>
                  <a:srgbClr val="061F4D"/>
                </a:solidFill>
                <a:highlight>
                  <a:srgbClr val="FFFFFF"/>
                </a:highlight>
                <a:latin typeface="Aptos" panose="020B0004020202020204" pitchFamily="34" charset="0"/>
              </a:rPr>
              <a:t> </a:t>
            </a:r>
            <a:r>
              <a:rPr lang="en-GB" sz="1400" dirty="0" err="1">
                <a:solidFill>
                  <a:srgbClr val="061F4D"/>
                </a:solidFill>
                <a:highlight>
                  <a:srgbClr val="FFFFFF"/>
                </a:highlight>
                <a:latin typeface="Aptos" panose="020B0004020202020204" pitchFamily="34" charset="0"/>
              </a:rPr>
              <a:t>Högskola</a:t>
            </a:r>
            <a:r>
              <a:rPr lang="en-GB" sz="1400" dirty="0">
                <a:solidFill>
                  <a:srgbClr val="061F4D"/>
                </a:solidFill>
                <a:highlight>
                  <a:srgbClr val="FFFFFF"/>
                </a:highlight>
                <a:latin typeface="Aptos" panose="020B0004020202020204" pitchFamily="34" charset="0"/>
              </a:rPr>
              <a:t> (BTH) in Sweden, an MBA from AIOU in Pakistan, and a BS - Computer Science  from PUCIT in Pakistan </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Held leadership positions with the </a:t>
            </a:r>
            <a:r>
              <a:rPr lang="en-GB" sz="1400" dirty="0" err="1">
                <a:solidFill>
                  <a:srgbClr val="061F4D"/>
                </a:solidFill>
                <a:highlight>
                  <a:srgbClr val="FFFFFF"/>
                </a:highlight>
                <a:latin typeface="Aptos" panose="020B0004020202020204" pitchFamily="34" charset="0"/>
              </a:rPr>
              <a:t>ZenaTech</a:t>
            </a:r>
            <a:r>
              <a:rPr lang="en-GB" sz="1400" dirty="0">
                <a:solidFill>
                  <a:srgbClr val="061F4D"/>
                </a:solidFill>
                <a:highlight>
                  <a:srgbClr val="FFFFFF"/>
                </a:highlight>
                <a:latin typeface="Aptos" panose="020B0004020202020204" pitchFamily="34" charset="0"/>
              </a:rPr>
              <a:t> group of companies, now focused on </a:t>
            </a:r>
            <a:r>
              <a:rPr lang="en-GB" sz="1400" dirty="0" err="1">
                <a:solidFill>
                  <a:srgbClr val="061F4D"/>
                </a:solidFill>
                <a:highlight>
                  <a:srgbClr val="FFFFFF"/>
                </a:highlight>
                <a:latin typeface="Aptos" panose="020B0004020202020204" pitchFamily="34" charset="0"/>
              </a:rPr>
              <a:t>ZenaDrone</a:t>
            </a:r>
            <a:r>
              <a:rPr lang="en-GB" sz="1400" dirty="0">
                <a:solidFill>
                  <a:srgbClr val="061F4D"/>
                </a:solidFill>
                <a:highlight>
                  <a:srgbClr val="FFFFFF"/>
                </a:highlight>
                <a:latin typeface="Aptos" panose="020B0004020202020204" pitchFamily="34" charset="0"/>
              </a:rPr>
              <a:t> solutions and integration</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Held CTO and other leadership and technical roles for multiple European technology firms</a:t>
            </a:r>
          </a:p>
          <a:p>
            <a:pPr>
              <a:lnSpc>
                <a:spcPts val="1640"/>
              </a:lnSpc>
              <a:buClr>
                <a:schemeClr val="accent2"/>
              </a:buClr>
            </a:pPr>
            <a:endParaRPr lang="en-GB" sz="1400" dirty="0">
              <a:solidFill>
                <a:srgbClr val="061F4D"/>
              </a:solidFill>
              <a:highlight>
                <a:srgbClr val="FFFFFF"/>
              </a:highlight>
              <a:latin typeface="Aptos" panose="020B0004020202020204" pitchFamily="34" charset="0"/>
            </a:endParaRPr>
          </a:p>
          <a:p>
            <a:pPr>
              <a:lnSpc>
                <a:spcPts val="1640"/>
              </a:lnSpc>
            </a:pPr>
            <a:endParaRPr lang="en-GB" sz="1400" dirty="0" err="1">
              <a:solidFill>
                <a:srgbClr val="061F4D"/>
              </a:solidFill>
              <a:highlight>
                <a:srgbClr val="FFFFFF"/>
              </a:highlight>
              <a:latin typeface="Aptos" panose="020B0004020202020204" pitchFamily="34" charset="0"/>
            </a:endParaRPr>
          </a:p>
        </p:txBody>
      </p:sp>
      <p:sp>
        <p:nvSpPr>
          <p:cNvPr id="11" name="Text 13">
            <a:extLst>
              <a:ext uri="{FF2B5EF4-FFF2-40B4-BE49-F238E27FC236}">
                <a16:creationId xmlns:a16="http://schemas.microsoft.com/office/drawing/2014/main" id="{7EC2E3A0-29E0-0D33-5F36-DB93E8E63A1A}"/>
              </a:ext>
            </a:extLst>
          </p:cNvPr>
          <p:cNvSpPr/>
          <p:nvPr/>
        </p:nvSpPr>
        <p:spPr>
          <a:xfrm>
            <a:off x="1682084" y="4903920"/>
            <a:ext cx="4587248"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SAJJAD ASIF | </a:t>
            </a:r>
            <a:r>
              <a:rPr lang="en-US" sz="1600" dirty="0">
                <a:solidFill>
                  <a:schemeClr val="accent2"/>
                </a:solidFill>
                <a:latin typeface="Aptos Bold" pitchFamily="34" charset="0"/>
                <a:ea typeface="Aptos Bold" pitchFamily="34" charset="-122"/>
                <a:cs typeface="Aptos Bold" pitchFamily="34" charset="-120"/>
              </a:rPr>
              <a:t>CHIEF TECHNOLOGY OFFICER</a:t>
            </a:r>
          </a:p>
        </p:txBody>
      </p:sp>
      <p:cxnSp>
        <p:nvCxnSpPr>
          <p:cNvPr id="12" name="Straight Connector 11">
            <a:extLst>
              <a:ext uri="{FF2B5EF4-FFF2-40B4-BE49-F238E27FC236}">
                <a16:creationId xmlns:a16="http://schemas.microsoft.com/office/drawing/2014/main" id="{344BE8DF-B47D-BFFC-CB47-20206D307EB3}"/>
              </a:ext>
            </a:extLst>
          </p:cNvPr>
          <p:cNvCxnSpPr>
            <a:cxnSpLocks/>
          </p:cNvCxnSpPr>
          <p:nvPr/>
        </p:nvCxnSpPr>
        <p:spPr>
          <a:xfrm>
            <a:off x="1484137" y="5257811"/>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6FE9249-C2E1-CA3F-0BE6-EF156918C6DF}"/>
              </a:ext>
            </a:extLst>
          </p:cNvPr>
          <p:cNvPicPr>
            <a:picLocks noChangeAspect="1"/>
          </p:cNvPicPr>
          <p:nvPr/>
        </p:nvPicPr>
        <p:blipFill>
          <a:blip r:embed="rId2"/>
          <a:stretch>
            <a:fillRect/>
          </a:stretch>
        </p:blipFill>
        <p:spPr>
          <a:xfrm>
            <a:off x="449608" y="1141158"/>
            <a:ext cx="1104900" cy="1097280"/>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2D6CAC2-2A13-02BC-AA47-CD8E16B09854}"/>
              </a:ext>
            </a:extLst>
          </p:cNvPr>
          <p:cNvPicPr>
            <a:picLocks noChangeAspect="1"/>
          </p:cNvPicPr>
          <p:nvPr/>
        </p:nvPicPr>
        <p:blipFill>
          <a:blip r:embed="rId3"/>
          <a:stretch>
            <a:fillRect/>
          </a:stretch>
        </p:blipFill>
        <p:spPr>
          <a:xfrm>
            <a:off x="449608" y="3110256"/>
            <a:ext cx="1097280" cy="1097280"/>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ABEB1CE-A6CF-E3C2-4E4B-CF2C6EF74BA8}"/>
              </a:ext>
            </a:extLst>
          </p:cNvPr>
          <p:cNvPicPr>
            <a:picLocks noChangeAspect="1"/>
          </p:cNvPicPr>
          <p:nvPr/>
        </p:nvPicPr>
        <p:blipFill>
          <a:blip r:embed="rId4"/>
          <a:stretch>
            <a:fillRect/>
          </a:stretch>
        </p:blipFill>
        <p:spPr>
          <a:xfrm>
            <a:off x="449608" y="4931301"/>
            <a:ext cx="1097280" cy="1097280"/>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815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B33F5-A806-4214-EA0F-80E6F2B950B7}"/>
              </a:ext>
            </a:extLst>
          </p:cNvPr>
          <p:cNvSpPr>
            <a:spLocks noGrp="1"/>
          </p:cNvSpPr>
          <p:nvPr>
            <p:ph type="sldNum" sz="quarter" idx="4"/>
          </p:nvPr>
        </p:nvSpPr>
        <p:spPr/>
        <p:txBody>
          <a:bodyPr/>
          <a:lstStyle/>
          <a:p>
            <a:fld id="{3EA92372-9140-4CBA-A2EC-E24EC9B97023}" type="slidenum">
              <a:rPr lang="en-US" smtClean="0"/>
              <a:pPr/>
              <a:t>21</a:t>
            </a:fld>
            <a:endParaRPr lang="en-US" dirty="0"/>
          </a:p>
        </p:txBody>
      </p:sp>
      <p:sp>
        <p:nvSpPr>
          <p:cNvPr id="3" name="Title 2">
            <a:extLst>
              <a:ext uri="{FF2B5EF4-FFF2-40B4-BE49-F238E27FC236}">
                <a16:creationId xmlns:a16="http://schemas.microsoft.com/office/drawing/2014/main" id="{9E9135EC-8FA6-FC77-5B6A-5D064E3A3FE1}"/>
              </a:ext>
            </a:extLst>
          </p:cNvPr>
          <p:cNvSpPr>
            <a:spLocks noGrp="1"/>
          </p:cNvSpPr>
          <p:nvPr>
            <p:ph type="title"/>
          </p:nvPr>
        </p:nvSpPr>
        <p:spPr/>
        <p:txBody>
          <a:bodyPr/>
          <a:lstStyle/>
          <a:p>
            <a:r>
              <a:rPr lang="en-US" dirty="0"/>
              <a:t>EXECUTIVE TEAM</a:t>
            </a:r>
          </a:p>
        </p:txBody>
      </p:sp>
      <p:sp>
        <p:nvSpPr>
          <p:cNvPr id="4" name="Text 1">
            <a:extLst>
              <a:ext uri="{FF2B5EF4-FFF2-40B4-BE49-F238E27FC236}">
                <a16:creationId xmlns:a16="http://schemas.microsoft.com/office/drawing/2014/main" id="{E1318A02-ABCC-3BAA-F530-C2F6EF1C819E}"/>
              </a:ext>
            </a:extLst>
          </p:cNvPr>
          <p:cNvSpPr/>
          <p:nvPr/>
        </p:nvSpPr>
        <p:spPr>
          <a:xfrm>
            <a:off x="1682083" y="1545720"/>
            <a:ext cx="10205117" cy="1256266"/>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Over 20 years of global technology industry background leading investor relations, business development, and marketing</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Has led investor relations for multiple companies and  for six IPOs, joined the ZenaTech prior to public offering</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Previously held national marketing leader roles at IBM, KPMG, Telesat Canada, and general manager for a venture builder agency</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Two business degrees from the University of Winnipeg and the University of Manitoba, holds an Investor Relations Accreditation (CPIR) is from the Ivey School of Business at Western University and the Canadian Investor Relations Institute</a:t>
            </a:r>
          </a:p>
          <a:p>
            <a:pPr>
              <a:lnSpc>
                <a:spcPts val="1640"/>
              </a:lnSpc>
              <a:buClr>
                <a:schemeClr val="accent2"/>
              </a:buClr>
            </a:pPr>
            <a:endParaRPr lang="en-GB" sz="1400" dirty="0">
              <a:solidFill>
                <a:srgbClr val="061F4D"/>
              </a:solidFill>
              <a:highlight>
                <a:srgbClr val="FFFFFF"/>
              </a:highlight>
              <a:latin typeface="Aptos" panose="020B0004020202020204" pitchFamily="34" charset="0"/>
            </a:endParaRPr>
          </a:p>
        </p:txBody>
      </p:sp>
      <p:sp>
        <p:nvSpPr>
          <p:cNvPr id="5" name="Text 13">
            <a:extLst>
              <a:ext uri="{FF2B5EF4-FFF2-40B4-BE49-F238E27FC236}">
                <a16:creationId xmlns:a16="http://schemas.microsoft.com/office/drawing/2014/main" id="{C67923ED-2566-2A82-F9EF-5FC8E8386FC0}"/>
              </a:ext>
            </a:extLst>
          </p:cNvPr>
          <p:cNvSpPr/>
          <p:nvPr/>
        </p:nvSpPr>
        <p:spPr>
          <a:xfrm>
            <a:off x="1682083" y="1124712"/>
            <a:ext cx="6084529"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LINDA MONTGOMERY | </a:t>
            </a:r>
            <a:r>
              <a:rPr lang="en-US" sz="1600" dirty="0">
                <a:solidFill>
                  <a:schemeClr val="accent2"/>
                </a:solidFill>
                <a:latin typeface="Aptos Bold" pitchFamily="34" charset="0"/>
                <a:ea typeface="Aptos Bold" pitchFamily="34" charset="-122"/>
                <a:cs typeface="Aptos Bold" pitchFamily="34" charset="-120"/>
              </a:rPr>
              <a:t>VP CORPORATE DEVELOPMENT</a:t>
            </a:r>
          </a:p>
        </p:txBody>
      </p:sp>
      <p:cxnSp>
        <p:nvCxnSpPr>
          <p:cNvPr id="6" name="Straight Connector 5">
            <a:extLst>
              <a:ext uri="{FF2B5EF4-FFF2-40B4-BE49-F238E27FC236}">
                <a16:creationId xmlns:a16="http://schemas.microsoft.com/office/drawing/2014/main" id="{646FDBFC-DBF4-2811-44D3-C86C670E6A20}"/>
              </a:ext>
            </a:extLst>
          </p:cNvPr>
          <p:cNvCxnSpPr>
            <a:cxnSpLocks/>
          </p:cNvCxnSpPr>
          <p:nvPr/>
        </p:nvCxnSpPr>
        <p:spPr>
          <a:xfrm>
            <a:off x="1484137" y="1478603"/>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sp>
        <p:nvSpPr>
          <p:cNvPr id="7" name="Text 1">
            <a:extLst>
              <a:ext uri="{FF2B5EF4-FFF2-40B4-BE49-F238E27FC236}">
                <a16:creationId xmlns:a16="http://schemas.microsoft.com/office/drawing/2014/main" id="{0FAA004B-008F-D4E2-F9BC-284D13A8E139}"/>
              </a:ext>
            </a:extLst>
          </p:cNvPr>
          <p:cNvSpPr/>
          <p:nvPr/>
        </p:nvSpPr>
        <p:spPr>
          <a:xfrm>
            <a:off x="1682083" y="3353763"/>
            <a:ext cx="10205117" cy="1097280"/>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Over 20 years of sales and client service management in various industries, including finance with the Bank of Ireland </a:t>
            </a:r>
          </a:p>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3 years at  ZenaTech leading </a:t>
            </a:r>
            <a:r>
              <a:rPr lang="en-US" sz="1400" dirty="0" err="1">
                <a:solidFill>
                  <a:srgbClr val="061F4D"/>
                </a:solidFill>
                <a:highlight>
                  <a:srgbClr val="FFFFFF"/>
                </a:highlight>
                <a:latin typeface="Aptos" panose="020B0004020202020204" pitchFamily="34" charset="0"/>
              </a:rPr>
              <a:t>ZenaDrone</a:t>
            </a:r>
            <a:r>
              <a:rPr lang="en-US" sz="1400" dirty="0">
                <a:solidFill>
                  <a:srgbClr val="061F4D"/>
                </a:solidFill>
                <a:highlight>
                  <a:srgbClr val="FFFFFF"/>
                </a:highlight>
                <a:latin typeface="Aptos" panose="020B0004020202020204" pitchFamily="34" charset="0"/>
              </a:rPr>
              <a:t> customer/partner growth in Ireland and pioneering relationships in EMEA regions</a:t>
            </a:r>
          </a:p>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Previously roles leading business development, sales, and client service management for companies in global payroll outsourcing,  fleet management,  and business incentives achieving sales and business objectives</a:t>
            </a:r>
          </a:p>
          <a:p>
            <a:pPr marL="173038" indent="-173038">
              <a:lnSpc>
                <a:spcPts val="1640"/>
              </a:lnSpc>
              <a:buClr>
                <a:schemeClr val="accent2"/>
              </a:buClr>
              <a:buFont typeface="Arial" panose="020B0604020202020204" pitchFamily="34" charset="0"/>
              <a:buChar char="•"/>
            </a:pPr>
            <a:r>
              <a:rPr lang="en-US" sz="1400" dirty="0">
                <a:solidFill>
                  <a:srgbClr val="061F4D"/>
                </a:solidFill>
                <a:highlight>
                  <a:srgbClr val="FFFFFF"/>
                </a:highlight>
                <a:latin typeface="Aptos" panose="020B0004020202020204" pitchFamily="34" charset="0"/>
              </a:rPr>
              <a:t>Degree in Business Studies from Dublin Business School (Honors) and a Masters Degree in Sales Management from UCD Michael Smurfit Graduate Business</a:t>
            </a:r>
          </a:p>
          <a:p>
            <a:pPr marL="173038" indent="-173038">
              <a:lnSpc>
                <a:spcPts val="1640"/>
              </a:lnSpc>
              <a:buClr>
                <a:schemeClr val="accent2"/>
              </a:buClr>
              <a:buFont typeface="Arial" panose="020B0604020202020204" pitchFamily="34" charset="0"/>
              <a:buChar char="•"/>
            </a:pPr>
            <a:endParaRPr lang="en-US" sz="1400" dirty="0">
              <a:solidFill>
                <a:srgbClr val="061F4D"/>
              </a:solidFill>
              <a:highlight>
                <a:srgbClr val="FFFFFF"/>
              </a:highlight>
              <a:latin typeface="Aptos" panose="020B0004020202020204" pitchFamily="34" charset="0"/>
            </a:endParaRPr>
          </a:p>
          <a:p>
            <a:pPr marL="173038" indent="-173038">
              <a:lnSpc>
                <a:spcPts val="1640"/>
              </a:lnSpc>
              <a:buClr>
                <a:schemeClr val="accent2"/>
              </a:buClr>
              <a:buFont typeface="Arial" panose="020B0604020202020204" pitchFamily="34" charset="0"/>
              <a:buChar char="•"/>
            </a:pPr>
            <a:endParaRPr lang="en-GB" sz="1400" dirty="0">
              <a:solidFill>
                <a:srgbClr val="061F4D"/>
              </a:solidFill>
              <a:highlight>
                <a:srgbClr val="FFFFFF"/>
              </a:highlight>
              <a:latin typeface="Aptos" panose="020B0004020202020204" pitchFamily="34" charset="0"/>
            </a:endParaRPr>
          </a:p>
          <a:p>
            <a:pPr>
              <a:lnSpc>
                <a:spcPts val="1640"/>
              </a:lnSpc>
            </a:pPr>
            <a:endParaRPr lang="en-GB" sz="1400" dirty="0">
              <a:solidFill>
                <a:srgbClr val="061F4D"/>
              </a:solidFill>
              <a:highlight>
                <a:srgbClr val="FFFFFF"/>
              </a:highlight>
              <a:latin typeface="Aptos" panose="020B0004020202020204" pitchFamily="34" charset="0"/>
            </a:endParaRPr>
          </a:p>
        </p:txBody>
      </p:sp>
      <p:sp>
        <p:nvSpPr>
          <p:cNvPr id="8" name="Text 13">
            <a:extLst>
              <a:ext uri="{FF2B5EF4-FFF2-40B4-BE49-F238E27FC236}">
                <a16:creationId xmlns:a16="http://schemas.microsoft.com/office/drawing/2014/main" id="{3CD7A984-D5C1-DA42-A5FC-C43E69A4300E}"/>
              </a:ext>
            </a:extLst>
          </p:cNvPr>
          <p:cNvSpPr/>
          <p:nvPr/>
        </p:nvSpPr>
        <p:spPr>
          <a:xfrm>
            <a:off x="1682083" y="2932754"/>
            <a:ext cx="6258149"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SIMON HENRY | </a:t>
            </a:r>
            <a:r>
              <a:rPr lang="en-US" sz="1600" dirty="0">
                <a:solidFill>
                  <a:schemeClr val="accent2"/>
                </a:solidFill>
                <a:latin typeface="Aptos Bold" pitchFamily="34" charset="0"/>
                <a:ea typeface="Aptos Bold" pitchFamily="34" charset="-122"/>
                <a:cs typeface="Aptos Bold" pitchFamily="34" charset="-120"/>
              </a:rPr>
              <a:t> VP OF BUSINESS DEVELOPMENT, EMEA</a:t>
            </a:r>
          </a:p>
        </p:txBody>
      </p:sp>
      <p:cxnSp>
        <p:nvCxnSpPr>
          <p:cNvPr id="9" name="Straight Connector 8">
            <a:extLst>
              <a:ext uri="{FF2B5EF4-FFF2-40B4-BE49-F238E27FC236}">
                <a16:creationId xmlns:a16="http://schemas.microsoft.com/office/drawing/2014/main" id="{E3044A5B-B2ED-43F8-942E-74473851ECB4}"/>
              </a:ext>
            </a:extLst>
          </p:cNvPr>
          <p:cNvCxnSpPr>
            <a:cxnSpLocks/>
          </p:cNvCxnSpPr>
          <p:nvPr/>
        </p:nvCxnSpPr>
        <p:spPr>
          <a:xfrm>
            <a:off x="1484137" y="3286645"/>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sp>
        <p:nvSpPr>
          <p:cNvPr id="10" name="Text 1">
            <a:extLst>
              <a:ext uri="{FF2B5EF4-FFF2-40B4-BE49-F238E27FC236}">
                <a16:creationId xmlns:a16="http://schemas.microsoft.com/office/drawing/2014/main" id="{22D676AC-7E34-2FAD-679C-B9D8078D5BB6}"/>
              </a:ext>
            </a:extLst>
          </p:cNvPr>
          <p:cNvSpPr/>
          <p:nvPr/>
        </p:nvSpPr>
        <p:spPr>
          <a:xfrm>
            <a:off x="1682083" y="5324928"/>
            <a:ext cx="10205117" cy="1232113"/>
          </a:xfrm>
          <a:prstGeom prst="rect">
            <a:avLst/>
          </a:prstGeom>
          <a:noFill/>
          <a:ln/>
        </p:spPr>
        <p:txBody>
          <a:bodyPr wrap="square" lIns="0" tIns="0" rIns="0" bIns="0" rtlCol="0" anchor="t"/>
          <a:lstStyle/>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Over 25 years of professional experience in sales and operations leadership</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Over 10 years with ZenaTech companies leading customer support, operations management, partnerships, and regulatory affairs </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Previously a sales leader in the healthcare insurance industry for Blue Cross Blue Shield provider, </a:t>
            </a:r>
            <a:r>
              <a:rPr lang="en-GB" sz="1400" dirty="0" err="1">
                <a:solidFill>
                  <a:srgbClr val="061F4D"/>
                </a:solidFill>
                <a:highlight>
                  <a:srgbClr val="FFFFFF"/>
                </a:highlight>
                <a:latin typeface="Aptos" panose="020B0004020202020204" pitchFamily="34" charset="0"/>
              </a:rPr>
              <a:t>GoHealth</a:t>
            </a:r>
            <a:r>
              <a:rPr lang="en-GB" sz="1400" dirty="0">
                <a:solidFill>
                  <a:srgbClr val="061F4D"/>
                </a:solidFill>
                <a:highlight>
                  <a:srgbClr val="FFFFFF"/>
                </a:highlight>
                <a:latin typeface="Aptos" panose="020B0004020202020204" pitchFamily="34" charset="0"/>
              </a:rPr>
              <a:t>, achieving top awards for sales and revenue</a:t>
            </a:r>
          </a:p>
          <a:p>
            <a:pPr marL="173038" indent="-173038">
              <a:lnSpc>
                <a:spcPts val="1640"/>
              </a:lnSpc>
              <a:buClr>
                <a:schemeClr val="accent2"/>
              </a:buClr>
              <a:buFont typeface="Arial" panose="020B0604020202020204" pitchFamily="34" charset="0"/>
              <a:buChar char="•"/>
            </a:pPr>
            <a:r>
              <a:rPr lang="en-GB" sz="1400" dirty="0">
                <a:solidFill>
                  <a:srgbClr val="061F4D"/>
                </a:solidFill>
                <a:highlight>
                  <a:srgbClr val="FFFFFF"/>
                </a:highlight>
                <a:latin typeface="Aptos" panose="020B0004020202020204" pitchFamily="34" charset="0"/>
              </a:rPr>
              <a:t>Led the growth of a multi-store retailer in Chicago, significantly expanding  stores, operations and staff in a two-year period</a:t>
            </a:r>
          </a:p>
          <a:p>
            <a:pPr marL="173038" indent="-173038">
              <a:lnSpc>
                <a:spcPts val="1640"/>
              </a:lnSpc>
              <a:buClr>
                <a:schemeClr val="accent2"/>
              </a:buClr>
              <a:buFont typeface="Arial" panose="020B0604020202020204" pitchFamily="34" charset="0"/>
              <a:buChar char="•"/>
            </a:pPr>
            <a:endParaRPr lang="en-GB" sz="1400" dirty="0">
              <a:solidFill>
                <a:srgbClr val="061F4D"/>
              </a:solidFill>
              <a:highlight>
                <a:srgbClr val="FFFFFF"/>
              </a:highlight>
              <a:latin typeface="Aptos" panose="020B0004020202020204" pitchFamily="34" charset="0"/>
            </a:endParaRPr>
          </a:p>
          <a:p>
            <a:pPr>
              <a:lnSpc>
                <a:spcPts val="1640"/>
              </a:lnSpc>
              <a:buClr>
                <a:schemeClr val="accent2"/>
              </a:buClr>
            </a:pPr>
            <a:endParaRPr lang="en-GB" sz="1400" dirty="0">
              <a:solidFill>
                <a:srgbClr val="061F4D"/>
              </a:solidFill>
              <a:highlight>
                <a:srgbClr val="FFFFFF"/>
              </a:highlight>
              <a:latin typeface="Aptos" panose="020B0004020202020204" pitchFamily="34" charset="0"/>
            </a:endParaRPr>
          </a:p>
          <a:p>
            <a:pPr>
              <a:lnSpc>
                <a:spcPts val="1640"/>
              </a:lnSpc>
            </a:pPr>
            <a:endParaRPr lang="en-GB" sz="1400" dirty="0" err="1">
              <a:solidFill>
                <a:srgbClr val="061F4D"/>
              </a:solidFill>
              <a:highlight>
                <a:srgbClr val="FFFFFF"/>
              </a:highlight>
              <a:latin typeface="Aptos" panose="020B0004020202020204" pitchFamily="34" charset="0"/>
            </a:endParaRPr>
          </a:p>
        </p:txBody>
      </p:sp>
      <p:sp>
        <p:nvSpPr>
          <p:cNvPr id="11" name="Text 13">
            <a:extLst>
              <a:ext uri="{FF2B5EF4-FFF2-40B4-BE49-F238E27FC236}">
                <a16:creationId xmlns:a16="http://schemas.microsoft.com/office/drawing/2014/main" id="{0FD1A64D-4EA8-EFD8-A921-AC7CBD31719D}"/>
              </a:ext>
            </a:extLst>
          </p:cNvPr>
          <p:cNvSpPr/>
          <p:nvPr/>
        </p:nvSpPr>
        <p:spPr>
          <a:xfrm>
            <a:off x="1682084" y="4903920"/>
            <a:ext cx="6258148" cy="311150"/>
          </a:xfrm>
          <a:prstGeom prst="rect">
            <a:avLst/>
          </a:prstGeom>
          <a:noFill/>
          <a:ln/>
        </p:spPr>
        <p:txBody>
          <a:bodyPr wrap="square" lIns="0" tIns="0" rIns="0" bIns="0" rtlCol="0" anchor="t"/>
          <a:lstStyle/>
          <a:p>
            <a:pPr>
              <a:lnSpc>
                <a:spcPts val="2400"/>
              </a:lnSpc>
            </a:pPr>
            <a:r>
              <a:rPr lang="en-US" sz="1600" b="1" dirty="0">
                <a:solidFill>
                  <a:srgbClr val="00204D"/>
                </a:solidFill>
                <a:latin typeface="Aptos Bold" pitchFamily="34" charset="0"/>
                <a:ea typeface="Aptos Bold" pitchFamily="34" charset="-122"/>
                <a:cs typeface="Aptos Bold" pitchFamily="34" charset="-120"/>
              </a:rPr>
              <a:t>PHILANDER FRANKLIN | </a:t>
            </a:r>
            <a:r>
              <a:rPr lang="en-US" sz="1600" dirty="0">
                <a:solidFill>
                  <a:schemeClr val="accent2"/>
                </a:solidFill>
                <a:latin typeface="Aptos Bold" pitchFamily="34" charset="0"/>
                <a:ea typeface="Aptos Bold" pitchFamily="34" charset="-122"/>
                <a:cs typeface="Aptos Bold" pitchFamily="34" charset="-120"/>
              </a:rPr>
              <a:t>VP OF BUSINESS DEVELOPMENT, NA</a:t>
            </a:r>
          </a:p>
        </p:txBody>
      </p:sp>
      <p:cxnSp>
        <p:nvCxnSpPr>
          <p:cNvPr id="12" name="Straight Connector 11">
            <a:extLst>
              <a:ext uri="{FF2B5EF4-FFF2-40B4-BE49-F238E27FC236}">
                <a16:creationId xmlns:a16="http://schemas.microsoft.com/office/drawing/2014/main" id="{F7FF78B9-5D53-6E9C-2F05-F9623E4A3CBC}"/>
              </a:ext>
            </a:extLst>
          </p:cNvPr>
          <p:cNvCxnSpPr>
            <a:cxnSpLocks/>
          </p:cNvCxnSpPr>
          <p:nvPr/>
        </p:nvCxnSpPr>
        <p:spPr>
          <a:xfrm>
            <a:off x="1484137" y="5257811"/>
            <a:ext cx="3145371" cy="0"/>
          </a:xfrm>
          <a:prstGeom prst="line">
            <a:avLst/>
          </a:prstGeom>
          <a:ln w="47625">
            <a:solidFill>
              <a:srgbClr val="F5F8F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297634B-3C66-4C7B-5AAC-2D852A01C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28" y="1141158"/>
            <a:ext cx="1097280" cy="1082146"/>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B3CCD82-1CE9-5360-A4A3-A214F9E9E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608" y="2949201"/>
            <a:ext cx="1097280" cy="1082146"/>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AC212456-93CC-7E26-8E69-4DAAA77B2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608" y="4946435"/>
            <a:ext cx="1097280" cy="1082146"/>
          </a:xfrm>
          <a:custGeom>
            <a:avLst/>
            <a:gdLst>
              <a:gd name="connsiteX0" fmla="*/ 683424 w 1366848"/>
              <a:gd name="connsiteY0" fmla="*/ 0 h 1366848"/>
              <a:gd name="connsiteX1" fmla="*/ 1366848 w 1366848"/>
              <a:gd name="connsiteY1" fmla="*/ 683424 h 1366848"/>
              <a:gd name="connsiteX2" fmla="*/ 683424 w 1366848"/>
              <a:gd name="connsiteY2" fmla="*/ 1366848 h 1366848"/>
              <a:gd name="connsiteX3" fmla="*/ 0 w 1366848"/>
              <a:gd name="connsiteY3" fmla="*/ 683424 h 1366848"/>
              <a:gd name="connsiteX4" fmla="*/ 683424 w 1366848"/>
              <a:gd name="connsiteY4" fmla="*/ 0 h 1366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48" h="1366848">
                <a:moveTo>
                  <a:pt x="683424" y="0"/>
                </a:moveTo>
                <a:cubicBezTo>
                  <a:pt x="1060869" y="0"/>
                  <a:pt x="1366848" y="305979"/>
                  <a:pt x="1366848" y="683424"/>
                </a:cubicBezTo>
                <a:cubicBezTo>
                  <a:pt x="1366848" y="1060869"/>
                  <a:pt x="1060869" y="1366848"/>
                  <a:pt x="683424" y="1366848"/>
                </a:cubicBezTo>
                <a:cubicBezTo>
                  <a:pt x="305979" y="1366848"/>
                  <a:pt x="0" y="1060869"/>
                  <a:pt x="0" y="683424"/>
                </a:cubicBezTo>
                <a:cubicBezTo>
                  <a:pt x="0" y="305979"/>
                  <a:pt x="305979" y="0"/>
                  <a:pt x="683424" y="0"/>
                </a:cubicBezTo>
                <a:close/>
              </a:path>
            </a:pathLst>
          </a:custGeom>
          <a:ln w="60325">
            <a:solidFill>
              <a:srgbClr val="F5F8F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557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732821-4BD7-1815-3553-069A37A7D2F4}"/>
              </a:ext>
            </a:extLst>
          </p:cNvPr>
          <p:cNvSpPr>
            <a:spLocks noGrp="1"/>
          </p:cNvSpPr>
          <p:nvPr>
            <p:ph type="sldNum" sz="quarter" idx="4"/>
          </p:nvPr>
        </p:nvSpPr>
        <p:spPr/>
        <p:txBody>
          <a:bodyPr/>
          <a:lstStyle/>
          <a:p>
            <a:fld id="{3EA92372-9140-4CBA-A2EC-E24EC9B97023}" type="slidenum">
              <a:rPr lang="en-US" smtClean="0"/>
              <a:pPr/>
              <a:t>22</a:t>
            </a:fld>
            <a:endParaRPr lang="en-US" dirty="0"/>
          </a:p>
        </p:txBody>
      </p:sp>
      <p:sp>
        <p:nvSpPr>
          <p:cNvPr id="3" name="Title 2">
            <a:extLst>
              <a:ext uri="{FF2B5EF4-FFF2-40B4-BE49-F238E27FC236}">
                <a16:creationId xmlns:a16="http://schemas.microsoft.com/office/drawing/2014/main" id="{4EDC2FF5-6952-B071-4728-BDFE4D8A1241}"/>
              </a:ext>
            </a:extLst>
          </p:cNvPr>
          <p:cNvSpPr>
            <a:spLocks noGrp="1"/>
          </p:cNvSpPr>
          <p:nvPr>
            <p:ph type="title"/>
          </p:nvPr>
        </p:nvSpPr>
        <p:spPr/>
        <p:txBody>
          <a:bodyPr/>
          <a:lstStyle/>
          <a:p>
            <a:r>
              <a:rPr lang="en-US" dirty="0"/>
              <a:t>COMPETITIVE DIFFERENTIATION</a:t>
            </a:r>
          </a:p>
        </p:txBody>
      </p:sp>
      <p:graphicFrame>
        <p:nvGraphicFramePr>
          <p:cNvPr id="4" name="Table 3">
            <a:extLst>
              <a:ext uri="{FF2B5EF4-FFF2-40B4-BE49-F238E27FC236}">
                <a16:creationId xmlns:a16="http://schemas.microsoft.com/office/drawing/2014/main" id="{2566A019-6317-DCEE-CC63-81AD7FBD8EC1}"/>
              </a:ext>
            </a:extLst>
          </p:cNvPr>
          <p:cNvGraphicFramePr>
            <a:graphicFrameLocks noGrp="1"/>
          </p:cNvGraphicFramePr>
          <p:nvPr>
            <p:extLst>
              <p:ext uri="{D42A27DB-BD31-4B8C-83A1-F6EECF244321}">
                <p14:modId xmlns:p14="http://schemas.microsoft.com/office/powerpoint/2010/main" val="1649360087"/>
              </p:ext>
            </p:extLst>
          </p:nvPr>
        </p:nvGraphicFramePr>
        <p:xfrm>
          <a:off x="385585" y="717963"/>
          <a:ext cx="11581826" cy="5531148"/>
        </p:xfrm>
        <a:graphic>
          <a:graphicData uri="http://schemas.openxmlformats.org/drawingml/2006/table">
            <a:tbl>
              <a:tblPr firstRow="1" firstCol="1" bandRow="1">
                <a:effectLst>
                  <a:outerShdw blurRad="50800" dist="38100" dir="2700000" algn="tl" rotWithShape="0">
                    <a:prstClr val="black">
                      <a:alpha val="40000"/>
                    </a:prstClr>
                  </a:outerShdw>
                </a:effectLst>
                <a:tableStyleId>{91EBBBCC-DAD2-459C-BE2E-F6DE35CF9A28}</a:tableStyleId>
              </a:tblPr>
              <a:tblGrid>
                <a:gridCol w="1411788">
                  <a:extLst>
                    <a:ext uri="{9D8B030D-6E8A-4147-A177-3AD203B41FA5}">
                      <a16:colId xmlns:a16="http://schemas.microsoft.com/office/drawing/2014/main" val="2254473248"/>
                    </a:ext>
                  </a:extLst>
                </a:gridCol>
                <a:gridCol w="992199">
                  <a:extLst>
                    <a:ext uri="{9D8B030D-6E8A-4147-A177-3AD203B41FA5}">
                      <a16:colId xmlns:a16="http://schemas.microsoft.com/office/drawing/2014/main" val="2900848525"/>
                    </a:ext>
                  </a:extLst>
                </a:gridCol>
                <a:gridCol w="992199">
                  <a:extLst>
                    <a:ext uri="{9D8B030D-6E8A-4147-A177-3AD203B41FA5}">
                      <a16:colId xmlns:a16="http://schemas.microsoft.com/office/drawing/2014/main" val="710651353"/>
                    </a:ext>
                  </a:extLst>
                </a:gridCol>
                <a:gridCol w="992199">
                  <a:extLst>
                    <a:ext uri="{9D8B030D-6E8A-4147-A177-3AD203B41FA5}">
                      <a16:colId xmlns:a16="http://schemas.microsoft.com/office/drawing/2014/main" val="1162429100"/>
                    </a:ext>
                  </a:extLst>
                </a:gridCol>
                <a:gridCol w="992199">
                  <a:extLst>
                    <a:ext uri="{9D8B030D-6E8A-4147-A177-3AD203B41FA5}">
                      <a16:colId xmlns:a16="http://schemas.microsoft.com/office/drawing/2014/main" val="3626768427"/>
                    </a:ext>
                  </a:extLst>
                </a:gridCol>
                <a:gridCol w="992199">
                  <a:extLst>
                    <a:ext uri="{9D8B030D-6E8A-4147-A177-3AD203B41FA5}">
                      <a16:colId xmlns:a16="http://schemas.microsoft.com/office/drawing/2014/main" val="4081554159"/>
                    </a:ext>
                  </a:extLst>
                </a:gridCol>
                <a:gridCol w="992199">
                  <a:extLst>
                    <a:ext uri="{9D8B030D-6E8A-4147-A177-3AD203B41FA5}">
                      <a16:colId xmlns:a16="http://schemas.microsoft.com/office/drawing/2014/main" val="4174791534"/>
                    </a:ext>
                  </a:extLst>
                </a:gridCol>
                <a:gridCol w="992199">
                  <a:extLst>
                    <a:ext uri="{9D8B030D-6E8A-4147-A177-3AD203B41FA5}">
                      <a16:colId xmlns:a16="http://schemas.microsoft.com/office/drawing/2014/main" val="3689938974"/>
                    </a:ext>
                  </a:extLst>
                </a:gridCol>
                <a:gridCol w="992199">
                  <a:extLst>
                    <a:ext uri="{9D8B030D-6E8A-4147-A177-3AD203B41FA5}">
                      <a16:colId xmlns:a16="http://schemas.microsoft.com/office/drawing/2014/main" val="4083801750"/>
                    </a:ext>
                  </a:extLst>
                </a:gridCol>
                <a:gridCol w="997203">
                  <a:extLst>
                    <a:ext uri="{9D8B030D-6E8A-4147-A177-3AD203B41FA5}">
                      <a16:colId xmlns:a16="http://schemas.microsoft.com/office/drawing/2014/main" val="4181887318"/>
                    </a:ext>
                  </a:extLst>
                </a:gridCol>
                <a:gridCol w="1235243">
                  <a:extLst>
                    <a:ext uri="{9D8B030D-6E8A-4147-A177-3AD203B41FA5}">
                      <a16:colId xmlns:a16="http://schemas.microsoft.com/office/drawing/2014/main" val="1825210531"/>
                    </a:ext>
                  </a:extLst>
                </a:gridCol>
              </a:tblGrid>
              <a:tr h="399166">
                <a:tc>
                  <a:txBody>
                    <a:bodyPr/>
                    <a:lstStyle/>
                    <a:p>
                      <a:pPr algn="ctr">
                        <a:lnSpc>
                          <a:spcPct val="107000"/>
                        </a:lnSpc>
                        <a:spcAft>
                          <a:spcPts val="800"/>
                        </a:spcAft>
                      </a:pPr>
                      <a:r>
                        <a:rPr lang="en-CA" sz="1200" b="1" kern="100" dirty="0">
                          <a:solidFill>
                            <a:srgbClr val="FFFFFF"/>
                          </a:solidFill>
                          <a:effectLst/>
                          <a:latin typeface="Poppins" pitchFamily="2" charset="77"/>
                          <a:ea typeface="Aptos" panose="020B0004020202020204" pitchFamily="34" charset="0"/>
                          <a:cs typeface="Poppins" pitchFamily="2" charset="77"/>
                        </a:rPr>
                        <a:t>Company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gridSpan="4">
                  <a:txBody>
                    <a:bodyPr/>
                    <a:lstStyle/>
                    <a:p>
                      <a:pPr algn="ctr">
                        <a:lnSpc>
                          <a:spcPct val="107000"/>
                        </a:lnSpc>
                        <a:spcAft>
                          <a:spcPts val="800"/>
                        </a:spcAft>
                      </a:pPr>
                      <a:r>
                        <a:rPr lang="en-CA" sz="1200" b="1" kern="100" dirty="0">
                          <a:solidFill>
                            <a:srgbClr val="FFFFFF"/>
                          </a:solidFill>
                          <a:effectLst/>
                          <a:latin typeface="Poppins" pitchFamily="2" charset="77"/>
                          <a:cs typeface="Poppins" pitchFamily="2" charset="77"/>
                        </a:rPr>
                        <a:t>Application</a:t>
                      </a:r>
                      <a:endParaRPr lang="en-CA" sz="12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pPr algn="ctr">
                        <a:lnSpc>
                          <a:spcPct val="107000"/>
                        </a:lnSpc>
                        <a:spcAft>
                          <a:spcPts val="800"/>
                        </a:spcAft>
                      </a:pPr>
                      <a:endParaRPr lang="en-CA" sz="12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gridSpan="3">
                  <a:txBody>
                    <a:bodyPr/>
                    <a:lstStyle/>
                    <a:p>
                      <a:pPr algn="ctr">
                        <a:lnSpc>
                          <a:spcPct val="107000"/>
                        </a:lnSpc>
                        <a:spcAft>
                          <a:spcPts val="800"/>
                        </a:spcAft>
                      </a:pPr>
                      <a:r>
                        <a:rPr lang="en-CA" sz="1200" b="1" kern="100" dirty="0">
                          <a:solidFill>
                            <a:srgbClr val="FFFFFF"/>
                          </a:solidFill>
                          <a:effectLst/>
                          <a:latin typeface="Poppins" pitchFamily="2" charset="77"/>
                          <a:cs typeface="Poppins" pitchFamily="2" charset="77"/>
                        </a:rPr>
                        <a:t>Size/Range</a:t>
                      </a:r>
                      <a:endParaRPr lang="en-CA" sz="12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2">
                  <a:txBody>
                    <a:bodyPr/>
                    <a:lstStyle/>
                    <a:p>
                      <a:pPr algn="ctr">
                        <a:lnSpc>
                          <a:spcPct val="107000"/>
                        </a:lnSpc>
                        <a:spcAft>
                          <a:spcPts val="800"/>
                        </a:spcAft>
                      </a:pPr>
                      <a:r>
                        <a:rPr lang="en-CA" sz="1200" b="1" kern="100" dirty="0">
                          <a:solidFill>
                            <a:srgbClr val="FFFFFF"/>
                          </a:solidFill>
                          <a:effectLst/>
                          <a:latin typeface="Poppins" pitchFamily="2" charset="77"/>
                          <a:cs typeface="Poppins" pitchFamily="2" charset="77"/>
                        </a:rPr>
                        <a:t>Platform</a:t>
                      </a:r>
                      <a:endParaRPr lang="en-CA" sz="12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hMerge="1">
                  <a:txBody>
                    <a:bodyPr/>
                    <a:lstStyle/>
                    <a:p>
                      <a:endParaRPr lang="en-US"/>
                    </a:p>
                  </a:txBody>
                  <a:tcPr/>
                </a:tc>
                <a:tc>
                  <a:txBody>
                    <a:bodyPr/>
                    <a:lstStyle/>
                    <a:p>
                      <a:pPr algn="ctr">
                        <a:lnSpc>
                          <a:spcPct val="107000"/>
                        </a:lnSpc>
                        <a:spcAft>
                          <a:spcPts val="800"/>
                        </a:spcAft>
                      </a:pPr>
                      <a:r>
                        <a:rPr lang="en-CA" sz="1200" b="1" kern="100" dirty="0">
                          <a:solidFill>
                            <a:srgbClr val="FFFFFF"/>
                          </a:solidFill>
                          <a:effectLst/>
                          <a:latin typeface="Poppins" pitchFamily="2" charset="77"/>
                          <a:ea typeface="Aptos" panose="020B0004020202020204" pitchFamily="34" charset="0"/>
                          <a:cs typeface="Poppins" pitchFamily="2" charset="77"/>
                        </a:rPr>
                        <a:t>Functionality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4110459333"/>
                  </a:ext>
                </a:extLst>
              </a:tr>
              <a:tr h="399166">
                <a:tc>
                  <a:txBody>
                    <a:bodyPr/>
                    <a:lstStyle/>
                    <a:p>
                      <a:pPr algn="ctr">
                        <a:lnSpc>
                          <a:spcPct val="107000"/>
                        </a:lnSpc>
                        <a:spcAft>
                          <a:spcPts val="800"/>
                        </a:spcAft>
                      </a:pPr>
                      <a:endParaRPr lang="en-CA" sz="105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Military/</a:t>
                      </a:r>
                      <a:br>
                        <a:rPr lang="en-CA" sz="1000" b="1" kern="100" dirty="0">
                          <a:solidFill>
                            <a:srgbClr val="FFFFFF"/>
                          </a:solidFill>
                          <a:effectLst/>
                          <a:latin typeface="Poppins" pitchFamily="2" charset="77"/>
                          <a:ea typeface="Aptos" panose="020B0004020202020204" pitchFamily="34" charset="0"/>
                          <a:cs typeface="Poppins" pitchFamily="2" charset="77"/>
                        </a:rPr>
                      </a:br>
                      <a:r>
                        <a:rPr lang="en-CA" sz="1000" b="1" kern="100" dirty="0">
                          <a:solidFill>
                            <a:srgbClr val="FFFFFF"/>
                          </a:solidFill>
                          <a:effectLst/>
                          <a:latin typeface="Poppins" pitchFamily="2" charset="77"/>
                          <a:ea typeface="Aptos" panose="020B0004020202020204" pitchFamily="34" charset="0"/>
                          <a:cs typeface="Poppins" pitchFamily="2" charset="77"/>
                        </a:rPr>
                        <a:t>Defense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Commercial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Public Safety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Drone As A Service (DaaS)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Small Indoor</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Small Outdoor</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Medium</a:t>
                      </a:r>
                      <a:br>
                        <a:rPr lang="en-CA" sz="1000" b="1" kern="100" dirty="0">
                          <a:solidFill>
                            <a:srgbClr val="FFFFFF"/>
                          </a:solidFill>
                          <a:effectLst/>
                          <a:latin typeface="Poppins" pitchFamily="2" charset="77"/>
                          <a:ea typeface="Aptos" panose="020B0004020202020204" pitchFamily="34" charset="0"/>
                          <a:cs typeface="Poppins" pitchFamily="2" charset="77"/>
                        </a:rPr>
                      </a:br>
                      <a:r>
                        <a:rPr lang="en-CA" sz="1000" b="1" kern="100" dirty="0">
                          <a:solidFill>
                            <a:srgbClr val="FFFFFF"/>
                          </a:solidFill>
                          <a:effectLst/>
                          <a:latin typeface="Poppins" pitchFamily="2" charset="77"/>
                          <a:ea typeface="Aptos" panose="020B0004020202020204" pitchFamily="34" charset="0"/>
                          <a:cs typeface="Poppins" pitchFamily="2" charset="77"/>
                        </a:rPr>
                        <a:t>Outdoor</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Fixed Wing</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Rotary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000" b="1" kern="100" dirty="0">
                          <a:solidFill>
                            <a:srgbClr val="FFFFFF"/>
                          </a:solidFill>
                          <a:effectLst/>
                          <a:latin typeface="Poppins" pitchFamily="2" charset="77"/>
                          <a:ea typeface="Aptos" panose="020B0004020202020204" pitchFamily="34" charset="0"/>
                          <a:cs typeface="Poppins" pitchFamily="2" charset="77"/>
                        </a:rPr>
                        <a:t>AI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925666822"/>
                  </a:ext>
                </a:extLst>
              </a:tr>
              <a:tr h="663635">
                <a:tc>
                  <a:txBody>
                    <a:bodyPr/>
                    <a:lstStyle/>
                    <a:p>
                      <a:pPr algn="ctr">
                        <a:lnSpc>
                          <a:spcPct val="107000"/>
                        </a:lnSpc>
                        <a:spcAft>
                          <a:spcPts val="800"/>
                        </a:spcAft>
                      </a:pPr>
                      <a:endParaRPr lang="en-CA" sz="12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1691598000"/>
                  </a:ext>
                </a:extLst>
              </a:tr>
              <a:tr h="663635">
                <a:tc>
                  <a:txBody>
                    <a:bodyPr/>
                    <a:lstStyle/>
                    <a:p>
                      <a:pPr algn="ctr">
                        <a:lnSpc>
                          <a:spcPct val="107000"/>
                        </a:lnSpc>
                        <a:spcAft>
                          <a:spcPts val="800"/>
                        </a:spcAft>
                      </a:pPr>
                      <a:r>
                        <a:rPr lang="en-CA" sz="1200" kern="100" dirty="0">
                          <a:effectLst/>
                          <a:latin typeface="Poppins" pitchFamily="2" charset="77"/>
                          <a:ea typeface="Aptos" panose="020B0004020202020204" pitchFamily="34" charset="0"/>
                          <a:cs typeface="Poppins" pitchFamily="2" charset="77"/>
                        </a:rPr>
                        <a:t>Red Cat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extLst>
                  <a:ext uri="{0D108BD9-81ED-4DB2-BD59-A6C34878D82A}">
                    <a16:rowId xmlns:a16="http://schemas.microsoft.com/office/drawing/2014/main" val="3758755889"/>
                  </a:ext>
                </a:extLst>
              </a:tr>
              <a:tr h="663635">
                <a:tc>
                  <a:txBody>
                    <a:bodyPr/>
                    <a:lstStyle/>
                    <a:p>
                      <a:pPr algn="ctr">
                        <a:lnSpc>
                          <a:spcPct val="107000"/>
                        </a:lnSpc>
                        <a:spcAft>
                          <a:spcPts val="800"/>
                        </a:spcAft>
                      </a:pPr>
                      <a:r>
                        <a:rPr lang="en-CA" sz="1200" kern="100" dirty="0" err="1">
                          <a:effectLst/>
                          <a:latin typeface="Poppins" pitchFamily="2" charset="77"/>
                          <a:ea typeface="Aptos" panose="020B0004020202020204" pitchFamily="34" charset="0"/>
                          <a:cs typeface="Poppins" pitchFamily="2" charset="77"/>
                        </a:rPr>
                        <a:t>Draganfly</a:t>
                      </a:r>
                      <a:endParaRPr lang="en-CA" sz="12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4179699362"/>
                  </a:ext>
                </a:extLst>
              </a:tr>
              <a:tr h="663635">
                <a:tc>
                  <a:txBody>
                    <a:bodyPr/>
                    <a:lstStyle/>
                    <a:p>
                      <a:pPr algn="ctr">
                        <a:lnSpc>
                          <a:spcPct val="107000"/>
                        </a:lnSpc>
                        <a:spcAft>
                          <a:spcPts val="800"/>
                        </a:spcAft>
                      </a:pPr>
                      <a:r>
                        <a:rPr lang="en-CA" sz="1200" kern="100" dirty="0" err="1">
                          <a:effectLst/>
                          <a:latin typeface="Poppins" pitchFamily="2" charset="77"/>
                          <a:ea typeface="Aptos" panose="020B0004020202020204" pitchFamily="34" charset="0"/>
                          <a:cs typeface="Poppins" pitchFamily="2" charset="77"/>
                        </a:rPr>
                        <a:t>AgEagle</a:t>
                      </a:r>
                      <a:endParaRPr lang="en-CA" sz="12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algn="ctr" defTabSz="914400" rtl="0" eaLnBrk="1" latinLnBrk="0" hangingPunct="1">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extLst>
                  <a:ext uri="{0D108BD9-81ED-4DB2-BD59-A6C34878D82A}">
                    <a16:rowId xmlns:a16="http://schemas.microsoft.com/office/drawing/2014/main" val="1043351083"/>
                  </a:ext>
                </a:extLst>
              </a:tr>
              <a:tr h="663635">
                <a:tc>
                  <a:txBody>
                    <a:bodyPr/>
                    <a:lstStyle/>
                    <a:p>
                      <a:pPr algn="ctr">
                        <a:lnSpc>
                          <a:spcPct val="107000"/>
                        </a:lnSpc>
                        <a:spcAft>
                          <a:spcPts val="800"/>
                        </a:spcAft>
                      </a:pPr>
                      <a:r>
                        <a:rPr lang="en-CA" sz="1200" kern="100" dirty="0">
                          <a:effectLst/>
                          <a:latin typeface="Poppins" pitchFamily="2" charset="77"/>
                          <a:ea typeface="Aptos" panose="020B0004020202020204" pitchFamily="34" charset="0"/>
                          <a:cs typeface="Poppins" pitchFamily="2" charset="77"/>
                        </a:rPr>
                        <a:t>Ondas Holdings</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CA" sz="3200" b="1" i="0" u="none" strike="noStrike" kern="1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3755628099"/>
                  </a:ext>
                </a:extLst>
              </a:tr>
              <a:tr h="663635">
                <a:tc>
                  <a:txBody>
                    <a:bodyPr/>
                    <a:lstStyle/>
                    <a:p>
                      <a:pPr algn="ctr">
                        <a:lnSpc>
                          <a:spcPct val="107000"/>
                        </a:lnSpc>
                        <a:spcAft>
                          <a:spcPts val="800"/>
                        </a:spcAft>
                      </a:pPr>
                      <a:r>
                        <a:rPr lang="en-CA" sz="1200" kern="100" dirty="0">
                          <a:effectLst/>
                          <a:latin typeface="Poppins" pitchFamily="2" charset="77"/>
                          <a:ea typeface="Aptos" panose="020B0004020202020204" pitchFamily="34" charset="0"/>
                          <a:cs typeface="Poppins" pitchFamily="2" charset="77"/>
                        </a:rPr>
                        <a:t>AeroVironment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extLst>
                  <a:ext uri="{0D108BD9-81ED-4DB2-BD59-A6C34878D82A}">
                    <a16:rowId xmlns:a16="http://schemas.microsoft.com/office/drawing/2014/main" val="522750963"/>
                  </a:ext>
                </a:extLst>
              </a:tr>
              <a:tr h="663635">
                <a:tc>
                  <a:txBody>
                    <a:bodyPr/>
                    <a:lstStyle/>
                    <a:p>
                      <a:pPr algn="ctr">
                        <a:lnSpc>
                          <a:spcPct val="107000"/>
                        </a:lnSpc>
                        <a:spcAft>
                          <a:spcPts val="800"/>
                        </a:spcAft>
                      </a:pPr>
                      <a:r>
                        <a:rPr lang="en-CA" sz="1200" kern="100" dirty="0" err="1">
                          <a:effectLst/>
                          <a:latin typeface="Poppins" pitchFamily="2" charset="77"/>
                          <a:ea typeface="Aptos" panose="020B0004020202020204" pitchFamily="34" charset="0"/>
                          <a:cs typeface="Poppins" pitchFamily="2" charset="77"/>
                        </a:rPr>
                        <a:t>Skydio</a:t>
                      </a:r>
                      <a:endParaRPr lang="en-CA" sz="12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endPar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CA" sz="3200" b="1" i="0" u="none" strike="noStrike" kern="1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marL="0" algn="ctr" defTabSz="914400" rtl="0" eaLnBrk="1" latinLnBrk="0" hangingPunct="1">
                        <a:lnSpc>
                          <a:spcPct val="107000"/>
                        </a:lnSpc>
                        <a:spcAft>
                          <a:spcPts val="800"/>
                        </a:spcAft>
                      </a:pPr>
                      <a:r>
                        <a:rPr lang="en-CA" sz="3200" b="1" kern="100" dirty="0">
                          <a:ln>
                            <a:noFill/>
                          </a:ln>
                          <a:solidFill>
                            <a:srgbClr val="00B050"/>
                          </a:solidFill>
                          <a:effectLst>
                            <a:outerShdw blurRad="50800" dist="38100" dir="2700000" algn="tl" rotWithShape="0">
                              <a:prstClr val="black">
                                <a:alpha val="40000"/>
                              </a:prstClr>
                            </a:outerShdw>
                          </a:effectLst>
                          <a:latin typeface="Poppins" pitchFamily="2" charset="77"/>
                          <a:ea typeface="Aptos" panose="020B0004020202020204" pitchFamily="34" charset="0"/>
                          <a:cs typeface="Poppins" pitchFamily="2" charset="77"/>
                        </a:rPr>
                        <a:t>✓</a:t>
                      </a: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2868348057"/>
                  </a:ext>
                </a:extLst>
              </a:tr>
            </a:tbl>
          </a:graphicData>
        </a:graphic>
      </p:graphicFrame>
      <p:pic>
        <p:nvPicPr>
          <p:cNvPr id="5" name="Picture 4">
            <a:extLst>
              <a:ext uri="{FF2B5EF4-FFF2-40B4-BE49-F238E27FC236}">
                <a16:creationId xmlns:a16="http://schemas.microsoft.com/office/drawing/2014/main" id="{F2727E85-A98E-E9FC-ACC7-E45C12DE5D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661" y="1759835"/>
            <a:ext cx="1068818" cy="389355"/>
          </a:xfrm>
          <a:prstGeom prst="rect">
            <a:avLst/>
          </a:prstGeom>
        </p:spPr>
      </p:pic>
      <p:sp>
        <p:nvSpPr>
          <p:cNvPr id="6" name="Rectangle 5">
            <a:extLst>
              <a:ext uri="{FF2B5EF4-FFF2-40B4-BE49-F238E27FC236}">
                <a16:creationId xmlns:a16="http://schemas.microsoft.com/office/drawing/2014/main" id="{9C21C2F2-461F-B2B6-2B89-2424C7E45733}"/>
              </a:ext>
            </a:extLst>
          </p:cNvPr>
          <p:cNvSpPr/>
          <p:nvPr/>
        </p:nvSpPr>
        <p:spPr>
          <a:xfrm>
            <a:off x="418454" y="1624499"/>
            <a:ext cx="11548957" cy="657569"/>
          </a:xfrm>
          <a:prstGeom prst="rect">
            <a:avLst/>
          </a:prstGeom>
          <a:noFill/>
          <a:ln w="539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1F81A4D-B531-2718-0717-55974A84AC31}"/>
              </a:ext>
            </a:extLst>
          </p:cNvPr>
          <p:cNvPicPr>
            <a:picLocks noChangeAspect="1"/>
          </p:cNvPicPr>
          <p:nvPr/>
        </p:nvPicPr>
        <p:blipFill>
          <a:blip r:embed="rId3"/>
          <a:stretch>
            <a:fillRect/>
          </a:stretch>
        </p:blipFill>
        <p:spPr>
          <a:xfrm>
            <a:off x="9665699" y="4133968"/>
            <a:ext cx="859611" cy="920576"/>
          </a:xfrm>
          <a:prstGeom prst="rect">
            <a:avLst/>
          </a:prstGeom>
        </p:spPr>
      </p:pic>
    </p:spTree>
    <p:extLst>
      <p:ext uri="{BB962C8B-B14F-4D97-AF65-F5344CB8AC3E}">
        <p14:creationId xmlns:p14="http://schemas.microsoft.com/office/powerpoint/2010/main" val="8200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8735E3-3459-779F-DDE5-707F73A1D1D6}"/>
              </a:ext>
            </a:extLst>
          </p:cNvPr>
          <p:cNvSpPr>
            <a:spLocks noGrp="1"/>
          </p:cNvSpPr>
          <p:nvPr>
            <p:ph type="sldNum" sz="quarter" idx="4"/>
          </p:nvPr>
        </p:nvSpPr>
        <p:spPr/>
        <p:txBody>
          <a:bodyPr/>
          <a:lstStyle/>
          <a:p>
            <a:fld id="{3EA92372-9140-4CBA-A2EC-E24EC9B97023}" type="slidenum">
              <a:rPr lang="en-US" smtClean="0"/>
              <a:pPr/>
              <a:t>23</a:t>
            </a:fld>
            <a:endParaRPr lang="en-US" dirty="0"/>
          </a:p>
        </p:txBody>
      </p:sp>
      <p:sp>
        <p:nvSpPr>
          <p:cNvPr id="4" name="Title 3">
            <a:extLst>
              <a:ext uri="{FF2B5EF4-FFF2-40B4-BE49-F238E27FC236}">
                <a16:creationId xmlns:a16="http://schemas.microsoft.com/office/drawing/2014/main" id="{775CAD51-8DE1-7238-EF3C-0C8A6F0E8C9B}"/>
              </a:ext>
            </a:extLst>
          </p:cNvPr>
          <p:cNvSpPr>
            <a:spLocks noGrp="1"/>
          </p:cNvSpPr>
          <p:nvPr>
            <p:ph type="title"/>
          </p:nvPr>
        </p:nvSpPr>
        <p:spPr/>
        <p:txBody>
          <a:bodyPr/>
          <a:lstStyle/>
          <a:p>
            <a:r>
              <a:rPr lang="en-US" dirty="0"/>
              <a:t>REGULATORY APPROVAL STATUS </a:t>
            </a:r>
          </a:p>
        </p:txBody>
      </p:sp>
      <p:graphicFrame>
        <p:nvGraphicFramePr>
          <p:cNvPr id="5" name="Table 4">
            <a:extLst>
              <a:ext uri="{FF2B5EF4-FFF2-40B4-BE49-F238E27FC236}">
                <a16:creationId xmlns:a16="http://schemas.microsoft.com/office/drawing/2014/main" id="{F69B322B-B543-4A50-ECDA-A8024918762D}"/>
              </a:ext>
            </a:extLst>
          </p:cNvPr>
          <p:cNvGraphicFramePr>
            <a:graphicFrameLocks noGrp="1"/>
          </p:cNvGraphicFramePr>
          <p:nvPr>
            <p:extLst>
              <p:ext uri="{D42A27DB-BD31-4B8C-83A1-F6EECF244321}">
                <p14:modId xmlns:p14="http://schemas.microsoft.com/office/powerpoint/2010/main" val="1274749140"/>
              </p:ext>
            </p:extLst>
          </p:nvPr>
        </p:nvGraphicFramePr>
        <p:xfrm>
          <a:off x="385585" y="2969271"/>
          <a:ext cx="11432603" cy="3241336"/>
        </p:xfrm>
        <a:graphic>
          <a:graphicData uri="http://schemas.openxmlformats.org/drawingml/2006/table">
            <a:tbl>
              <a:tblPr firstRow="1" firstCol="1" bandRow="1">
                <a:effectLst>
                  <a:outerShdw blurRad="50800" dist="38100" dir="2700000" algn="tl" rotWithShape="0">
                    <a:prstClr val="black">
                      <a:alpha val="40000"/>
                    </a:prstClr>
                  </a:outerShdw>
                </a:effectLst>
                <a:tableStyleId>{91EBBBCC-DAD2-459C-BE2E-F6DE35CF9A28}</a:tableStyleId>
              </a:tblPr>
              <a:tblGrid>
                <a:gridCol w="2321090">
                  <a:extLst>
                    <a:ext uri="{9D8B030D-6E8A-4147-A177-3AD203B41FA5}">
                      <a16:colId xmlns:a16="http://schemas.microsoft.com/office/drawing/2014/main" val="2254473248"/>
                    </a:ext>
                  </a:extLst>
                </a:gridCol>
                <a:gridCol w="3037171">
                  <a:extLst>
                    <a:ext uri="{9D8B030D-6E8A-4147-A177-3AD203B41FA5}">
                      <a16:colId xmlns:a16="http://schemas.microsoft.com/office/drawing/2014/main" val="2900848525"/>
                    </a:ext>
                  </a:extLst>
                </a:gridCol>
                <a:gridCol w="3037171">
                  <a:extLst>
                    <a:ext uri="{9D8B030D-6E8A-4147-A177-3AD203B41FA5}">
                      <a16:colId xmlns:a16="http://schemas.microsoft.com/office/drawing/2014/main" val="4081554159"/>
                    </a:ext>
                  </a:extLst>
                </a:gridCol>
                <a:gridCol w="3037171">
                  <a:extLst>
                    <a:ext uri="{9D8B030D-6E8A-4147-A177-3AD203B41FA5}">
                      <a16:colId xmlns:a16="http://schemas.microsoft.com/office/drawing/2014/main" val="4083801750"/>
                    </a:ext>
                  </a:extLst>
                </a:gridCol>
              </a:tblGrid>
              <a:tr h="541336">
                <a:tc>
                  <a:txBody>
                    <a:bodyPr/>
                    <a:lstStyle/>
                    <a:p>
                      <a:pPr algn="ctr">
                        <a:lnSpc>
                          <a:spcPct val="107000"/>
                        </a:lnSpc>
                        <a:spcAft>
                          <a:spcPts val="800"/>
                        </a:spcAft>
                      </a:pPr>
                      <a:r>
                        <a:rPr lang="en-CA" sz="1400" b="1" kern="100" dirty="0">
                          <a:solidFill>
                            <a:srgbClr val="FFFFFF"/>
                          </a:solidFill>
                          <a:effectLst/>
                          <a:latin typeface="Poppins" pitchFamily="2" charset="77"/>
                          <a:cs typeface="Poppins" pitchFamily="2" charset="77"/>
                        </a:rPr>
                        <a:t>Country</a:t>
                      </a:r>
                      <a:endParaRPr lang="en-CA" sz="14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400" b="1" kern="100" dirty="0">
                          <a:solidFill>
                            <a:srgbClr val="FFFFFF"/>
                          </a:solidFill>
                          <a:effectLst/>
                          <a:latin typeface="Poppins" pitchFamily="2" charset="77"/>
                          <a:cs typeface="Poppins" pitchFamily="2" charset="77"/>
                        </a:rPr>
                        <a:t>Regulatory Body </a:t>
                      </a:r>
                      <a:endParaRPr lang="en-CA" sz="14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400" b="1" kern="100" dirty="0">
                          <a:solidFill>
                            <a:srgbClr val="FFFFFF"/>
                          </a:solidFill>
                          <a:effectLst/>
                          <a:latin typeface="Poppins" pitchFamily="2" charset="77"/>
                          <a:cs typeface="Poppins" pitchFamily="2" charset="77"/>
                        </a:rPr>
                        <a:t>Approval Status</a:t>
                      </a:r>
                      <a:endParaRPr lang="en-CA" sz="14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lnSpc>
                          <a:spcPct val="107000"/>
                        </a:lnSpc>
                        <a:spcAft>
                          <a:spcPts val="800"/>
                        </a:spcAft>
                      </a:pPr>
                      <a:r>
                        <a:rPr lang="en-CA" sz="1400" b="1" kern="100" dirty="0">
                          <a:solidFill>
                            <a:srgbClr val="FFFFFF"/>
                          </a:solidFill>
                          <a:effectLst/>
                          <a:latin typeface="Poppins" pitchFamily="2" charset="77"/>
                          <a:cs typeface="Poppins" pitchFamily="2" charset="77"/>
                        </a:rPr>
                        <a:t>Approval time</a:t>
                      </a:r>
                      <a:endParaRPr lang="en-CA" sz="1400" b="1" kern="100" dirty="0">
                        <a:solidFill>
                          <a:srgbClr val="FFFFFF"/>
                        </a:solidFill>
                        <a:effectLst/>
                        <a:latin typeface="Poppins" pitchFamily="2" charset="77"/>
                        <a:ea typeface="Aptos" panose="020B0004020202020204" pitchFamily="34" charset="0"/>
                        <a:cs typeface="Poppins" pitchFamily="2" charset="77"/>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4110459333"/>
                  </a:ext>
                </a:extLst>
              </a:tr>
              <a:tr h="900000">
                <a:tc>
                  <a:txBody>
                    <a:bodyPr/>
                    <a:lstStyle/>
                    <a:p>
                      <a:pPr algn="ctr">
                        <a:lnSpc>
                          <a:spcPct val="107000"/>
                        </a:lnSpc>
                        <a:spcAft>
                          <a:spcPts val="800"/>
                        </a:spcAft>
                      </a:pP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Canadian Transport Authority </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Not Applied</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8-9 weeks</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1691598000"/>
                  </a:ext>
                </a:extLst>
              </a:tr>
              <a:tr h="900000">
                <a:tc>
                  <a:txBody>
                    <a:bodyPr/>
                    <a:lstStyle/>
                    <a:p>
                      <a:pPr algn="ctr">
                        <a:lnSpc>
                          <a:spcPct val="107000"/>
                        </a:lnSpc>
                        <a:spcAft>
                          <a:spcPts val="800"/>
                        </a:spcAft>
                      </a:pP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EASA-European Union Aviation Safety Agency</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Not Applied</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8-10 weeks</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F8FA"/>
                    </a:solidFill>
                  </a:tcPr>
                </a:tc>
                <a:extLst>
                  <a:ext uri="{0D108BD9-81ED-4DB2-BD59-A6C34878D82A}">
                    <a16:rowId xmlns:a16="http://schemas.microsoft.com/office/drawing/2014/main" val="3758755889"/>
                  </a:ext>
                </a:extLst>
              </a:tr>
              <a:tr h="900000">
                <a:tc>
                  <a:txBody>
                    <a:bodyPr/>
                    <a:lstStyle/>
                    <a:p>
                      <a:pPr algn="ctr">
                        <a:lnSpc>
                          <a:spcPct val="107000"/>
                        </a:lnSpc>
                        <a:spcAft>
                          <a:spcPts val="800"/>
                        </a:spcAft>
                      </a:pP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Irish Aviation  Authority</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In-progress</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a:lnSpc>
                          <a:spcPct val="107000"/>
                        </a:lnSpc>
                        <a:spcAft>
                          <a:spcPts val="800"/>
                        </a:spcAft>
                      </a:pPr>
                      <a:r>
                        <a:rPr lang="en-CA" sz="1400" kern="100" dirty="0">
                          <a:effectLst/>
                          <a:latin typeface="Poppins" pitchFamily="2" charset="77"/>
                          <a:cs typeface="Poppins" pitchFamily="2" charset="77"/>
                        </a:rPr>
                        <a:t>12-20 weeks</a:t>
                      </a:r>
                      <a:endParaRPr lang="en-CA" sz="1400" kern="100" dirty="0">
                        <a:effectLst/>
                        <a:latin typeface="Poppins" pitchFamily="2" charset="77"/>
                        <a:ea typeface="Aptos" panose="020B0004020202020204" pitchFamily="34" charset="0"/>
                        <a:cs typeface="Poppins" pitchFamily="2" charset="77"/>
                      </a:endParaRPr>
                    </a:p>
                  </a:txBody>
                  <a:tcPr marL="72000" marR="72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4179699362"/>
                  </a:ext>
                </a:extLst>
              </a:tr>
            </a:tbl>
          </a:graphicData>
        </a:graphic>
      </p:graphicFrame>
      <p:pic>
        <p:nvPicPr>
          <p:cNvPr id="6" name="Picture 4" descr="United arab emirates - Free flags icons">
            <a:extLst>
              <a:ext uri="{FF2B5EF4-FFF2-40B4-BE49-F238E27FC236}">
                <a16:creationId xmlns:a16="http://schemas.microsoft.com/office/drawing/2014/main" id="{EC86A3AB-CFC7-CB0A-BCA5-3BD8962AC7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83589" y="1287147"/>
            <a:ext cx="720000" cy="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Usa Flag Circle PNGs for Free Download">
            <a:extLst>
              <a:ext uri="{FF2B5EF4-FFF2-40B4-BE49-F238E27FC236}">
                <a16:creationId xmlns:a16="http://schemas.microsoft.com/office/drawing/2014/main" id="{6A71BBB2-AC90-D41B-B117-FACBAC1138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6333" y="1257367"/>
            <a:ext cx="777600" cy="777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C196DC7-39F8-4E01-30C2-395C5A0528F0}"/>
              </a:ext>
            </a:extLst>
          </p:cNvPr>
          <p:cNvSpPr/>
          <p:nvPr/>
        </p:nvSpPr>
        <p:spPr>
          <a:xfrm>
            <a:off x="385585" y="1068164"/>
            <a:ext cx="11432603" cy="1820921"/>
          </a:xfrm>
          <a:prstGeom prst="rect">
            <a:avLst/>
          </a:pr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0000"/>
              </a:solidFill>
            </a:endParaRPr>
          </a:p>
        </p:txBody>
      </p:sp>
      <p:sp>
        <p:nvSpPr>
          <p:cNvPr id="9" name="Text 1">
            <a:extLst>
              <a:ext uri="{FF2B5EF4-FFF2-40B4-BE49-F238E27FC236}">
                <a16:creationId xmlns:a16="http://schemas.microsoft.com/office/drawing/2014/main" id="{4FEA8475-66C1-E84C-91E1-F1FC1F350705}"/>
              </a:ext>
            </a:extLst>
          </p:cNvPr>
          <p:cNvSpPr/>
          <p:nvPr/>
        </p:nvSpPr>
        <p:spPr>
          <a:xfrm>
            <a:off x="427909" y="1127841"/>
            <a:ext cx="2739639" cy="1701566"/>
          </a:xfrm>
          <a:prstGeom prst="rect">
            <a:avLst/>
          </a:prstGeom>
          <a:solidFill>
            <a:srgbClr val="DDF4FF"/>
          </a:solidFill>
          <a:ln w="19050">
            <a:noFill/>
          </a:ln>
        </p:spPr>
        <p:txBody>
          <a:bodyPr wrap="square" lIns="72000" tIns="180000" rIns="72000" bIns="36000" rtlCol="0" anchor="ctr" anchorCtr="0"/>
          <a:lstStyle/>
          <a:p>
            <a:pPr algn="ctr">
              <a:lnSpc>
                <a:spcPts val="3000"/>
              </a:lnSpc>
              <a:buClr>
                <a:schemeClr val="accent2"/>
              </a:buClr>
            </a:pPr>
            <a:r>
              <a:rPr lang="en-US" b="1" dirty="0">
                <a:solidFill>
                  <a:schemeClr val="accent1"/>
                </a:solidFill>
                <a:latin typeface="Poppins" pitchFamily="2" charset="77"/>
                <a:ea typeface="Inter Regular" pitchFamily="34" charset="-122"/>
                <a:cs typeface="Poppins" pitchFamily="2" charset="77"/>
              </a:rPr>
              <a:t>Approval Granted </a:t>
            </a:r>
          </a:p>
        </p:txBody>
      </p:sp>
      <p:sp>
        <p:nvSpPr>
          <p:cNvPr id="10" name="Text 1">
            <a:extLst>
              <a:ext uri="{FF2B5EF4-FFF2-40B4-BE49-F238E27FC236}">
                <a16:creationId xmlns:a16="http://schemas.microsoft.com/office/drawing/2014/main" id="{02EA614A-0A04-8315-94FE-9232107B83FD}"/>
              </a:ext>
            </a:extLst>
          </p:cNvPr>
          <p:cNvSpPr/>
          <p:nvPr/>
        </p:nvSpPr>
        <p:spPr>
          <a:xfrm>
            <a:off x="3965314" y="2082140"/>
            <a:ext cx="2739639" cy="648000"/>
          </a:xfrm>
          <a:prstGeom prst="rect">
            <a:avLst/>
          </a:prstGeom>
          <a:noFill/>
          <a:ln w="19050">
            <a:noFill/>
          </a:ln>
        </p:spPr>
        <p:txBody>
          <a:bodyPr wrap="square" lIns="72000" tIns="72000" rIns="72000" bIns="72000" rtlCol="0" anchor="ctr" anchorCtr="0"/>
          <a:lstStyle/>
          <a:p>
            <a:pPr algn="ctr">
              <a:lnSpc>
                <a:spcPts val="1800"/>
              </a:lnSpc>
              <a:buClr>
                <a:schemeClr val="accent2"/>
              </a:buClr>
            </a:pPr>
            <a:r>
              <a:rPr lang="en-US" sz="1600" b="1" dirty="0">
                <a:solidFill>
                  <a:schemeClr val="accent1"/>
                </a:solidFill>
                <a:latin typeface="Poppins" pitchFamily="2" charset="77"/>
                <a:ea typeface="Inter Regular" pitchFamily="34" charset="-122"/>
                <a:cs typeface="Poppins" pitchFamily="2" charset="77"/>
              </a:rPr>
              <a:t>Federal Aviation Administration (FAA)</a:t>
            </a:r>
          </a:p>
        </p:txBody>
      </p:sp>
      <p:sp>
        <p:nvSpPr>
          <p:cNvPr id="11" name="Text 1">
            <a:extLst>
              <a:ext uri="{FF2B5EF4-FFF2-40B4-BE49-F238E27FC236}">
                <a16:creationId xmlns:a16="http://schemas.microsoft.com/office/drawing/2014/main" id="{57EA60DC-6C9A-6FFC-871E-884BED002F1F}"/>
              </a:ext>
            </a:extLst>
          </p:cNvPr>
          <p:cNvSpPr/>
          <p:nvPr/>
        </p:nvSpPr>
        <p:spPr>
          <a:xfrm>
            <a:off x="7297124" y="2082140"/>
            <a:ext cx="3692931" cy="648000"/>
          </a:xfrm>
          <a:prstGeom prst="rect">
            <a:avLst/>
          </a:prstGeom>
          <a:noFill/>
          <a:ln w="19050">
            <a:noFill/>
          </a:ln>
        </p:spPr>
        <p:txBody>
          <a:bodyPr wrap="square" lIns="72000" tIns="72000" rIns="72000" bIns="72000" rtlCol="0" anchor="ctr" anchorCtr="0"/>
          <a:lstStyle/>
          <a:p>
            <a:pPr algn="ctr">
              <a:lnSpc>
                <a:spcPts val="1800"/>
              </a:lnSpc>
              <a:buClr>
                <a:schemeClr val="accent2"/>
              </a:buClr>
            </a:pPr>
            <a:r>
              <a:rPr lang="en-US" sz="1600" b="1" dirty="0">
                <a:solidFill>
                  <a:schemeClr val="accent1"/>
                </a:solidFill>
                <a:latin typeface="Poppins" pitchFamily="2" charset="77"/>
                <a:ea typeface="Inter Regular" pitchFamily="34" charset="-122"/>
                <a:cs typeface="Poppins" pitchFamily="2" charset="77"/>
              </a:rPr>
              <a:t>Dubai Civil Aviation Authority and Ministry of </a:t>
            </a:r>
            <a:r>
              <a:rPr lang="en-US" sz="1600" b="1" dirty="0" err="1">
                <a:solidFill>
                  <a:schemeClr val="accent1"/>
                </a:solidFill>
                <a:latin typeface="Poppins" pitchFamily="2" charset="77"/>
                <a:ea typeface="Inter Regular" pitchFamily="34" charset="-122"/>
                <a:cs typeface="Poppins" pitchFamily="2" charset="77"/>
              </a:rPr>
              <a:t>Defence</a:t>
            </a:r>
            <a:endParaRPr lang="en-US" sz="1600" b="1" dirty="0">
              <a:solidFill>
                <a:schemeClr val="accent1"/>
              </a:solidFill>
              <a:latin typeface="Poppins" pitchFamily="2" charset="77"/>
              <a:ea typeface="Inter Regular" pitchFamily="34" charset="-122"/>
              <a:cs typeface="Poppins" pitchFamily="2" charset="77"/>
            </a:endParaRPr>
          </a:p>
        </p:txBody>
      </p:sp>
      <p:pic>
        <p:nvPicPr>
          <p:cNvPr id="12" name="Picture 10" descr="Printable Country Flag of Canada - Circle | Vector Country Flags of the  World">
            <a:extLst>
              <a:ext uri="{FF2B5EF4-FFF2-40B4-BE49-F238E27FC236}">
                <a16:creationId xmlns:a16="http://schemas.microsoft.com/office/drawing/2014/main" id="{FEBE1E70-A2EF-D45C-DF49-D6539990E1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78584" y="360396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ermany Flag Round PNGs for Free Download">
            <a:extLst>
              <a:ext uri="{FF2B5EF4-FFF2-40B4-BE49-F238E27FC236}">
                <a16:creationId xmlns:a16="http://schemas.microsoft.com/office/drawing/2014/main" id="{F68B3E83-F3E5-85AD-324E-135BDC3DC4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8584" y="450494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Printable Country Flag of Ireland - Circle | Vector Country Flags of the  World">
            <a:extLst>
              <a:ext uri="{FF2B5EF4-FFF2-40B4-BE49-F238E27FC236}">
                <a16:creationId xmlns:a16="http://schemas.microsoft.com/office/drawing/2014/main" id="{B9C444BD-FC20-51FD-C804-635E67F728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78584" y="5405930"/>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99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DD0C7-EF4F-4A4E-623E-8799952F99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C47846-8452-D5A8-9802-C52E90A3ADF4}"/>
              </a:ext>
            </a:extLst>
          </p:cNvPr>
          <p:cNvSpPr>
            <a:spLocks noGrp="1"/>
          </p:cNvSpPr>
          <p:nvPr>
            <p:ph type="title"/>
          </p:nvPr>
        </p:nvSpPr>
        <p:spPr>
          <a:prstGeom prst="rect">
            <a:avLst/>
          </a:prstGeom>
        </p:spPr>
        <p:txBody>
          <a:bodyPr/>
          <a:lstStyle/>
          <a:p>
            <a:r>
              <a:rPr lang="en-US" dirty="0"/>
              <a:t>INVESTMENT SUMMARY</a:t>
            </a:r>
          </a:p>
        </p:txBody>
      </p:sp>
      <p:sp>
        <p:nvSpPr>
          <p:cNvPr id="6" name="Text 1">
            <a:extLst>
              <a:ext uri="{FF2B5EF4-FFF2-40B4-BE49-F238E27FC236}">
                <a16:creationId xmlns:a16="http://schemas.microsoft.com/office/drawing/2014/main" id="{39C6079F-A650-A83E-CC43-7BC16C918C0B}"/>
              </a:ext>
            </a:extLst>
          </p:cNvPr>
          <p:cNvSpPr/>
          <p:nvPr/>
        </p:nvSpPr>
        <p:spPr>
          <a:xfrm>
            <a:off x="127934" y="1179511"/>
            <a:ext cx="6125382" cy="4896124"/>
          </a:xfrm>
          <a:prstGeom prst="rect">
            <a:avLst/>
          </a:prstGeom>
          <a:noFill/>
          <a:ln/>
        </p:spPr>
        <p:txBody>
          <a:bodyPr wrap="square" lIns="0" tIns="0" rIns="0" bIns="0" rtlCol="0" anchor="t"/>
          <a:lstStyle/>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b="1" dirty="0">
                <a:solidFill>
                  <a:schemeClr val="accent1"/>
                </a:solidFill>
                <a:latin typeface="Poppins" pitchFamily="2" charset="77"/>
                <a:ea typeface="Inter Regular" pitchFamily="34" charset="-122"/>
                <a:cs typeface="Poppins" pitchFamily="2" charset="77"/>
              </a:rPr>
              <a:t>Green then Blue UAS </a:t>
            </a:r>
            <a:r>
              <a:rPr lang="en-US" sz="2000" dirty="0">
                <a:solidFill>
                  <a:schemeClr val="accent1"/>
                </a:solidFill>
                <a:latin typeface="Poppins" pitchFamily="2" charset="77"/>
                <a:ea typeface="Inter Regular" pitchFamily="34" charset="-122"/>
                <a:cs typeface="Poppins" pitchFamily="2" charset="77"/>
              </a:rPr>
              <a:t>Certification in Progress, Work on Winning </a:t>
            </a:r>
            <a:r>
              <a:rPr lang="en-US" sz="2000" b="1" dirty="0">
                <a:solidFill>
                  <a:schemeClr val="accent1"/>
                </a:solidFill>
                <a:latin typeface="Poppins" pitchFamily="2" charset="77"/>
                <a:ea typeface="Inter Regular" pitchFamily="34" charset="-122"/>
                <a:cs typeface="Poppins" pitchFamily="2" charset="77"/>
              </a:rPr>
              <a:t>Defense Contracts</a:t>
            </a:r>
          </a:p>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dirty="0">
                <a:solidFill>
                  <a:schemeClr val="accent1"/>
                </a:solidFill>
                <a:latin typeface="Poppins" pitchFamily="2" charset="77"/>
                <a:ea typeface="Inter Regular" pitchFamily="34" charset="-122"/>
                <a:cs typeface="Poppins" pitchFamily="2" charset="77"/>
              </a:rPr>
              <a:t>Meet Monthly </a:t>
            </a:r>
            <a:r>
              <a:rPr lang="en-US" sz="2000" b="1" dirty="0">
                <a:solidFill>
                  <a:schemeClr val="accent1"/>
                </a:solidFill>
                <a:latin typeface="Poppins" pitchFamily="2" charset="77"/>
                <a:ea typeface="Inter Regular" pitchFamily="34" charset="-122"/>
                <a:cs typeface="Poppins" pitchFamily="2" charset="77"/>
              </a:rPr>
              <a:t>UAE Manufacturing Goals</a:t>
            </a:r>
            <a:r>
              <a:rPr lang="en-US" sz="2000" dirty="0">
                <a:solidFill>
                  <a:schemeClr val="accent1"/>
                </a:solidFill>
                <a:latin typeface="Poppins" pitchFamily="2" charset="77"/>
                <a:ea typeface="Inter Regular" pitchFamily="34" charset="-122"/>
                <a:cs typeface="Poppins" pitchFamily="2" charset="77"/>
              </a:rPr>
              <a:t>,  Build </a:t>
            </a:r>
            <a:r>
              <a:rPr lang="en-US" sz="2000" b="1" dirty="0">
                <a:solidFill>
                  <a:schemeClr val="accent1"/>
                </a:solidFill>
                <a:latin typeface="Poppins" pitchFamily="2" charset="77"/>
                <a:ea typeface="Inter Regular" pitchFamily="34" charset="-122"/>
                <a:cs typeface="Poppins" pitchFamily="2" charset="77"/>
              </a:rPr>
              <a:t>Arizona Manufacturing </a:t>
            </a:r>
            <a:r>
              <a:rPr lang="en-US" sz="2000" dirty="0">
                <a:solidFill>
                  <a:schemeClr val="accent1"/>
                </a:solidFill>
                <a:latin typeface="Poppins" pitchFamily="2" charset="77"/>
                <a:ea typeface="Inter Regular" pitchFamily="34" charset="-122"/>
                <a:cs typeface="Poppins" pitchFamily="2" charset="77"/>
              </a:rPr>
              <a:t>Facility and Capacity</a:t>
            </a:r>
          </a:p>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dirty="0">
                <a:solidFill>
                  <a:schemeClr val="accent1"/>
                </a:solidFill>
                <a:latin typeface="Poppins" pitchFamily="2" charset="77"/>
                <a:ea typeface="Inter Regular" pitchFamily="34" charset="-122"/>
                <a:cs typeface="Poppins" pitchFamily="2" charset="77"/>
              </a:rPr>
              <a:t>Close </a:t>
            </a:r>
            <a:r>
              <a:rPr lang="en-US" sz="2000" b="1" dirty="0">
                <a:solidFill>
                  <a:schemeClr val="accent1"/>
                </a:solidFill>
                <a:latin typeface="Poppins" pitchFamily="2" charset="77"/>
                <a:ea typeface="Inter Regular" pitchFamily="34" charset="-122"/>
                <a:cs typeface="Poppins" pitchFamily="2" charset="77"/>
              </a:rPr>
              <a:t>20 More Acquisitions- </a:t>
            </a:r>
            <a:r>
              <a:rPr lang="en-US" sz="2000" dirty="0">
                <a:solidFill>
                  <a:schemeClr val="accent1"/>
                </a:solidFill>
                <a:latin typeface="Poppins" pitchFamily="2" charset="77"/>
                <a:ea typeface="Inter Regular" pitchFamily="34" charset="-122"/>
                <a:cs typeface="Poppins" pitchFamily="2" charset="77"/>
              </a:rPr>
              <a:t>Next 12 Months</a:t>
            </a:r>
          </a:p>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dirty="0">
                <a:solidFill>
                  <a:schemeClr val="accent1"/>
                </a:solidFill>
                <a:latin typeface="Poppins" pitchFamily="2" charset="77"/>
                <a:ea typeface="Inter Regular" pitchFamily="34" charset="-122"/>
                <a:cs typeface="Poppins" pitchFamily="2" charset="77"/>
              </a:rPr>
              <a:t>Acquisitions Become </a:t>
            </a:r>
            <a:r>
              <a:rPr lang="en-US" sz="2000" b="1" dirty="0">
                <a:solidFill>
                  <a:schemeClr val="accent1"/>
                </a:solidFill>
                <a:latin typeface="Poppins" pitchFamily="2" charset="77"/>
                <a:ea typeface="Inter Regular" pitchFamily="34" charset="-122"/>
                <a:cs typeface="Poppins" pitchFamily="2" charset="77"/>
              </a:rPr>
              <a:t>Branded DaaS </a:t>
            </a:r>
            <a:r>
              <a:rPr lang="en-US" sz="2000" dirty="0">
                <a:solidFill>
                  <a:schemeClr val="accent1"/>
                </a:solidFill>
                <a:latin typeface="Poppins" pitchFamily="2" charset="77"/>
                <a:ea typeface="Inter Regular" pitchFamily="34" charset="-122"/>
                <a:cs typeface="Poppins" pitchFamily="2" charset="77"/>
              </a:rPr>
              <a:t>Multi-Service Businesses</a:t>
            </a:r>
          </a:p>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dirty="0">
                <a:solidFill>
                  <a:schemeClr val="accent1"/>
                </a:solidFill>
                <a:latin typeface="Poppins" pitchFamily="2" charset="77"/>
                <a:ea typeface="Inter Regular" pitchFamily="34" charset="-122"/>
                <a:cs typeface="Poppins" pitchFamily="2" charset="77"/>
              </a:rPr>
              <a:t>Advance Indoor </a:t>
            </a:r>
            <a:r>
              <a:rPr lang="en-US" sz="2000" b="1" dirty="0">
                <a:solidFill>
                  <a:schemeClr val="accent1"/>
                </a:solidFill>
                <a:latin typeface="Poppins" pitchFamily="2" charset="77"/>
                <a:ea typeface="Inter Regular" pitchFamily="34" charset="-122"/>
                <a:cs typeface="Poppins" pitchFamily="2" charset="77"/>
              </a:rPr>
              <a:t>Inventory Drone </a:t>
            </a:r>
            <a:r>
              <a:rPr lang="en-US" sz="2000" dirty="0">
                <a:solidFill>
                  <a:schemeClr val="accent1"/>
                </a:solidFill>
                <a:latin typeface="Poppins" pitchFamily="2" charset="77"/>
                <a:ea typeface="Inter Regular" pitchFamily="34" charset="-122"/>
                <a:cs typeface="Poppins" pitchFamily="2" charset="77"/>
              </a:rPr>
              <a:t>and </a:t>
            </a:r>
            <a:r>
              <a:rPr lang="en-US" sz="2000" b="1" dirty="0">
                <a:solidFill>
                  <a:schemeClr val="accent1"/>
                </a:solidFill>
                <a:latin typeface="Poppins" pitchFamily="2" charset="77"/>
                <a:ea typeface="Inter Regular" pitchFamily="34" charset="-122"/>
                <a:cs typeface="Poppins" pitchFamily="2" charset="77"/>
              </a:rPr>
              <a:t>Agriculture Drones </a:t>
            </a:r>
            <a:r>
              <a:rPr lang="en-US" sz="2000" dirty="0">
                <a:solidFill>
                  <a:schemeClr val="accent1"/>
                </a:solidFill>
                <a:latin typeface="Poppins" pitchFamily="2" charset="77"/>
                <a:ea typeface="Inter Regular" pitchFamily="34" charset="-122"/>
                <a:cs typeface="Poppins" pitchFamily="2" charset="77"/>
              </a:rPr>
              <a:t>and Sales Opportunities</a:t>
            </a:r>
          </a:p>
          <a:p>
            <a:pPr marL="230188" indent="-230188" algn="l">
              <a:lnSpc>
                <a:spcPts val="2275"/>
              </a:lnSpc>
              <a:spcBef>
                <a:spcPts val="1800"/>
              </a:spcBef>
              <a:spcAft>
                <a:spcPts val="1200"/>
              </a:spcAft>
              <a:buClr>
                <a:schemeClr val="accent2"/>
              </a:buClr>
              <a:buFont typeface="Arial" panose="020B0604020202020204" pitchFamily="34" charset="0"/>
              <a:buChar char="•"/>
            </a:pPr>
            <a:r>
              <a:rPr lang="en-US" sz="2000" dirty="0">
                <a:solidFill>
                  <a:schemeClr val="accent1"/>
                </a:solidFill>
                <a:latin typeface="Poppins" pitchFamily="2" charset="77"/>
                <a:ea typeface="Inter Regular" pitchFamily="34" charset="-122"/>
                <a:cs typeface="Poppins" pitchFamily="2" charset="77"/>
              </a:rPr>
              <a:t>Work on </a:t>
            </a:r>
            <a:r>
              <a:rPr lang="en-US" sz="2000" b="1" dirty="0">
                <a:solidFill>
                  <a:schemeClr val="accent1"/>
                </a:solidFill>
                <a:latin typeface="Poppins" pitchFamily="2" charset="77"/>
                <a:ea typeface="Inter Regular" pitchFamily="34" charset="-122"/>
                <a:cs typeface="Poppins" pitchFamily="2" charset="77"/>
              </a:rPr>
              <a:t>Quantum Computing</a:t>
            </a:r>
            <a:r>
              <a:rPr lang="en-US" sz="2000" dirty="0">
                <a:solidFill>
                  <a:schemeClr val="accent1"/>
                </a:solidFill>
                <a:latin typeface="Poppins" pitchFamily="2" charset="77"/>
                <a:ea typeface="Inter Regular" pitchFamily="34" charset="-122"/>
                <a:cs typeface="Poppins" pitchFamily="2" charset="77"/>
              </a:rPr>
              <a:t>  R&amp;D Projects, AI Drone Fleets &amp; Next Generation Solutions</a:t>
            </a:r>
          </a:p>
          <a:p>
            <a:pPr marL="230188" indent="-230188" algn="l">
              <a:lnSpc>
                <a:spcPts val="2275"/>
              </a:lnSpc>
              <a:spcBef>
                <a:spcPts val="1800"/>
              </a:spcBef>
              <a:spcAft>
                <a:spcPts val="1200"/>
              </a:spcAft>
              <a:buClr>
                <a:schemeClr val="accent2"/>
              </a:buClr>
              <a:buFont typeface="Arial" panose="020B0604020202020204" pitchFamily="34" charset="0"/>
              <a:buChar char="•"/>
            </a:pPr>
            <a:endParaRPr lang="en-US" sz="2000" dirty="0">
              <a:solidFill>
                <a:schemeClr val="accent1"/>
              </a:solidFill>
              <a:latin typeface="Poppins" pitchFamily="2" charset="77"/>
              <a:ea typeface="Inter Regular" pitchFamily="34" charset="-122"/>
              <a:cs typeface="Poppins" pitchFamily="2" charset="77"/>
            </a:endParaRPr>
          </a:p>
        </p:txBody>
      </p:sp>
    </p:spTree>
    <p:extLst>
      <p:ext uri="{BB962C8B-B14F-4D97-AF65-F5344CB8AC3E}">
        <p14:creationId xmlns:p14="http://schemas.microsoft.com/office/powerpoint/2010/main" val="69470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rone services by zena drone">
            <a:extLst>
              <a:ext uri="{FF2B5EF4-FFF2-40B4-BE49-F238E27FC236}">
                <a16:creationId xmlns:a16="http://schemas.microsoft.com/office/drawing/2014/main" id="{CACE46D4-A892-65BA-699A-513407663E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182" y="1901684"/>
            <a:ext cx="11083636"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1BAD20-C0E6-7045-9A71-9081D06749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1935" y="302372"/>
            <a:ext cx="5393205" cy="1964666"/>
          </a:xfrm>
          <a:prstGeom prst="rect">
            <a:avLst/>
          </a:prstGeom>
        </p:spPr>
      </p:pic>
      <p:sp>
        <p:nvSpPr>
          <p:cNvPr id="4" name="TextBox 3">
            <a:extLst>
              <a:ext uri="{FF2B5EF4-FFF2-40B4-BE49-F238E27FC236}">
                <a16:creationId xmlns:a16="http://schemas.microsoft.com/office/drawing/2014/main" id="{F296E352-07A5-1AE4-F897-17DD774AAC34}"/>
              </a:ext>
            </a:extLst>
          </p:cNvPr>
          <p:cNvSpPr txBox="1"/>
          <p:nvPr/>
        </p:nvSpPr>
        <p:spPr>
          <a:xfrm>
            <a:off x="97807" y="5421068"/>
            <a:ext cx="2856872" cy="1436932"/>
          </a:xfrm>
          <a:prstGeom prst="rect">
            <a:avLst/>
          </a:prstGeom>
          <a:noFill/>
        </p:spPr>
        <p:txBody>
          <a:bodyPr wrap="square" rtlCol="0">
            <a:spAutoFit/>
          </a:bodyPr>
          <a:lstStyle/>
          <a:p>
            <a:pPr>
              <a:lnSpc>
                <a:spcPts val="1500"/>
              </a:lnSpc>
            </a:pPr>
            <a:r>
              <a:rPr lang="en-US" sz="1200" dirty="0">
                <a:solidFill>
                  <a:schemeClr val="accent1"/>
                </a:solidFill>
                <a:latin typeface="Poppins" panose="00000500000000000000" pitchFamily="2" charset="0"/>
                <a:ea typeface="Inter" panose="02000503000000020004" pitchFamily="2" charset="0"/>
                <a:cs typeface="Poppins" panose="00000500000000000000" pitchFamily="2" charset="0"/>
              </a:rPr>
              <a:t>Contact Information:</a:t>
            </a:r>
          </a:p>
          <a:p>
            <a:pPr>
              <a:lnSpc>
                <a:spcPts val="1500"/>
              </a:lnSpc>
            </a:pPr>
            <a:r>
              <a:rPr lang="en-US" sz="1200" b="1" dirty="0">
                <a:solidFill>
                  <a:schemeClr val="accent2"/>
                </a:solidFill>
                <a:latin typeface="Poppins" panose="00000500000000000000" pitchFamily="2" charset="0"/>
                <a:ea typeface="Inter" panose="02000503000000020004" pitchFamily="2" charset="0"/>
                <a:cs typeface="Poppins" panose="00000500000000000000" pitchFamily="2" charset="0"/>
              </a:rPr>
              <a:t>Linda Montgomery</a:t>
            </a:r>
          </a:p>
          <a:p>
            <a:pPr>
              <a:lnSpc>
                <a:spcPts val="1500"/>
              </a:lnSpc>
            </a:pPr>
            <a:r>
              <a:rPr lang="en-US" sz="1200" dirty="0">
                <a:solidFill>
                  <a:schemeClr val="accent2"/>
                </a:solidFill>
                <a:latin typeface="Poppins" panose="00000500000000000000" pitchFamily="2" charset="0"/>
                <a:ea typeface="Inter" panose="02000503000000020004" pitchFamily="2" charset="0"/>
                <a:cs typeface="Poppins" panose="00000500000000000000" pitchFamily="2" charset="0"/>
              </a:rPr>
              <a:t>VP, Corporate Development</a:t>
            </a:r>
          </a:p>
          <a:p>
            <a:pPr>
              <a:lnSpc>
                <a:spcPts val="1500"/>
              </a:lnSpc>
            </a:pPr>
            <a:r>
              <a:rPr lang="en-US" sz="1200" dirty="0">
                <a:solidFill>
                  <a:schemeClr val="accent1"/>
                </a:solidFill>
                <a:latin typeface="Poppins" panose="00000500000000000000" pitchFamily="2" charset="0"/>
                <a:ea typeface="Inter" panose="02000503000000020004" pitchFamily="2" charset="0"/>
                <a:cs typeface="Poppins" panose="00000500000000000000" pitchFamily="2" charset="0"/>
              </a:rPr>
              <a:t>investors@zenatech.com</a:t>
            </a:r>
          </a:p>
          <a:p>
            <a:pPr>
              <a:lnSpc>
                <a:spcPts val="1500"/>
              </a:lnSpc>
            </a:pPr>
            <a:endParaRPr lang="en-US" sz="1200" dirty="0">
              <a:solidFill>
                <a:schemeClr val="accent2"/>
              </a:solidFill>
              <a:latin typeface="Poppins" panose="00000500000000000000" pitchFamily="2" charset="0"/>
              <a:ea typeface="Inter" panose="02000503000000020004" pitchFamily="2" charset="0"/>
              <a:cs typeface="Poppins" panose="00000500000000000000" pitchFamily="2" charset="0"/>
            </a:endParaRPr>
          </a:p>
          <a:p>
            <a:pPr>
              <a:lnSpc>
                <a:spcPts val="1500"/>
              </a:lnSpc>
            </a:pPr>
            <a:r>
              <a:rPr lang="en-US" sz="1200" dirty="0">
                <a:solidFill>
                  <a:schemeClr val="accent2"/>
                </a:solidFill>
                <a:latin typeface="Poppins" panose="00000500000000000000" pitchFamily="2" charset="0"/>
                <a:ea typeface="Inter" panose="02000503000000020004" pitchFamily="2" charset="0"/>
                <a:cs typeface="Poppins" panose="00000500000000000000" pitchFamily="2" charset="0"/>
              </a:rPr>
              <a:t>Mike Mason</a:t>
            </a:r>
            <a:br>
              <a:rPr lang="en-US" sz="1200" dirty="0">
                <a:solidFill>
                  <a:schemeClr val="accent2"/>
                </a:solidFill>
                <a:latin typeface="Poppins" panose="00000500000000000000" pitchFamily="2" charset="0"/>
                <a:ea typeface="Inter" panose="02000503000000020004" pitchFamily="2" charset="0"/>
                <a:cs typeface="Poppins" panose="00000500000000000000" pitchFamily="2" charset="0"/>
              </a:rPr>
            </a:br>
            <a:r>
              <a:rPr lang="en-US" sz="1200" dirty="0" err="1">
                <a:solidFill>
                  <a:schemeClr val="accent1"/>
                </a:solidFill>
                <a:latin typeface="Poppins" panose="00000500000000000000" pitchFamily="2" charset="0"/>
                <a:ea typeface="Inter" panose="02000503000000020004" pitchFamily="2" charset="0"/>
                <a:cs typeface="Poppins" panose="00000500000000000000" pitchFamily="2" charset="0"/>
              </a:rPr>
              <a:t>CoreIR</a:t>
            </a:r>
            <a:endParaRPr lang="en-US" sz="1200" dirty="0">
              <a:solidFill>
                <a:schemeClr val="accent1"/>
              </a:solidFill>
              <a:latin typeface="Poppins" panose="00000500000000000000" pitchFamily="2" charset="0"/>
              <a:ea typeface="Inter" panose="02000503000000020004" pitchFamily="2" charset="0"/>
              <a:cs typeface="Poppins" panose="00000500000000000000" pitchFamily="2" charset="0"/>
            </a:endParaRPr>
          </a:p>
        </p:txBody>
      </p:sp>
      <p:sp>
        <p:nvSpPr>
          <p:cNvPr id="5" name="TextBox 4">
            <a:extLst>
              <a:ext uri="{FF2B5EF4-FFF2-40B4-BE49-F238E27FC236}">
                <a16:creationId xmlns:a16="http://schemas.microsoft.com/office/drawing/2014/main" id="{68BA67B7-5B9B-60D0-49B1-2F0520F1D2D2}"/>
              </a:ext>
            </a:extLst>
          </p:cNvPr>
          <p:cNvSpPr txBox="1"/>
          <p:nvPr/>
        </p:nvSpPr>
        <p:spPr>
          <a:xfrm>
            <a:off x="7560924" y="6465064"/>
            <a:ext cx="4631076" cy="338554"/>
          </a:xfrm>
          <a:prstGeom prst="rect">
            <a:avLst/>
          </a:prstGeom>
          <a:noFill/>
        </p:spPr>
        <p:txBody>
          <a:bodyPr wrap="square">
            <a:spAutoFit/>
          </a:bodyPr>
          <a:lstStyle/>
          <a:p>
            <a:pPr marL="0" indent="0" algn="r">
              <a:buFont typeface="Arial" panose="020B0604020202020204" pitchFamily="34" charset="0"/>
              <a:buNone/>
            </a:pPr>
            <a:r>
              <a:rPr lang="en-US" sz="1600" dirty="0">
                <a:solidFill>
                  <a:schemeClr val="accent1"/>
                </a:solidFill>
                <a:latin typeface="Poppins" pitchFamily="2" charset="77"/>
                <a:ea typeface="Open Sans" panose="020B0606030504020204" pitchFamily="34" charset="0"/>
                <a:cs typeface="Poppins" pitchFamily="2" charset="77"/>
              </a:rPr>
              <a:t>NASDAQ: </a:t>
            </a:r>
            <a:r>
              <a:rPr lang="en-US" sz="1600" dirty="0">
                <a:solidFill>
                  <a:schemeClr val="accent2"/>
                </a:solidFill>
                <a:latin typeface="Poppins" pitchFamily="2" charset="77"/>
                <a:ea typeface="Open Sans" panose="020B0606030504020204" pitchFamily="34" charset="0"/>
                <a:cs typeface="Poppins" pitchFamily="2" charset="77"/>
              </a:rPr>
              <a:t>ZENA</a:t>
            </a:r>
            <a:r>
              <a:rPr lang="en-US" sz="1600" dirty="0">
                <a:solidFill>
                  <a:schemeClr val="accent1"/>
                </a:solidFill>
                <a:latin typeface="Poppins" pitchFamily="2" charset="77"/>
                <a:ea typeface="Open Sans" panose="020B0606030504020204" pitchFamily="34" charset="0"/>
                <a:cs typeface="Poppins" pitchFamily="2" charset="77"/>
              </a:rPr>
              <a:t> | FSE: </a:t>
            </a:r>
            <a:r>
              <a:rPr lang="en-US" sz="1600" dirty="0">
                <a:solidFill>
                  <a:schemeClr val="accent2"/>
                </a:solidFill>
                <a:latin typeface="Poppins" pitchFamily="2" charset="77"/>
                <a:ea typeface="Open Sans" panose="020B0606030504020204" pitchFamily="34" charset="0"/>
                <a:cs typeface="Poppins" pitchFamily="2" charset="77"/>
              </a:rPr>
              <a:t>49Q</a:t>
            </a:r>
          </a:p>
        </p:txBody>
      </p:sp>
      <p:grpSp>
        <p:nvGrpSpPr>
          <p:cNvPr id="9" name="Group 8">
            <a:extLst>
              <a:ext uri="{FF2B5EF4-FFF2-40B4-BE49-F238E27FC236}">
                <a16:creationId xmlns:a16="http://schemas.microsoft.com/office/drawing/2014/main" id="{BA74A039-1892-B092-4A51-BD0CE7B2990D}"/>
              </a:ext>
            </a:extLst>
          </p:cNvPr>
          <p:cNvGrpSpPr/>
          <p:nvPr/>
        </p:nvGrpSpPr>
        <p:grpSpPr>
          <a:xfrm>
            <a:off x="4307593" y="6449493"/>
            <a:ext cx="3791379" cy="253916"/>
            <a:chOff x="5558877" y="6449493"/>
            <a:chExt cx="3791379" cy="253916"/>
          </a:xfrm>
        </p:grpSpPr>
        <p:cxnSp>
          <p:nvCxnSpPr>
            <p:cNvPr id="6" name="Straight Connector 5">
              <a:extLst>
                <a:ext uri="{FF2B5EF4-FFF2-40B4-BE49-F238E27FC236}">
                  <a16:creationId xmlns:a16="http://schemas.microsoft.com/office/drawing/2014/main" id="{7CF858EE-E8FB-1A67-A4FB-D0A150C3079E}"/>
                </a:ext>
              </a:extLst>
            </p:cNvPr>
            <p:cNvCxnSpPr>
              <a:cxnSpLocks/>
            </p:cNvCxnSpPr>
            <p:nvPr/>
          </p:nvCxnSpPr>
          <p:spPr>
            <a:xfrm>
              <a:off x="5558877" y="6572604"/>
              <a:ext cx="1695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0CE572-2A1F-685B-54A4-658F992587AD}"/>
                </a:ext>
              </a:extLst>
            </p:cNvPr>
            <p:cNvSpPr txBox="1"/>
            <p:nvPr/>
          </p:nvSpPr>
          <p:spPr>
            <a:xfrm>
              <a:off x="7368453" y="6449493"/>
              <a:ext cx="1981803" cy="253916"/>
            </a:xfrm>
            <a:prstGeom prst="rect">
              <a:avLst/>
            </a:prstGeom>
            <a:noFill/>
          </p:spPr>
          <p:txBody>
            <a:bodyPr wrap="square" rtlCol="0">
              <a:spAutoFit/>
            </a:bodyPr>
            <a:lstStyle/>
            <a:p>
              <a:r>
                <a:rPr lang="en-US" sz="1050" spc="300" dirty="0" err="1">
                  <a:solidFill>
                    <a:schemeClr val="accent1"/>
                  </a:solidFill>
                  <a:latin typeface="Hind" panose="02000000000000000000" pitchFamily="2" charset="77"/>
                  <a:ea typeface="Inter" panose="020B0502030000000004" pitchFamily="34" charset="0"/>
                  <a:cs typeface="Hind" panose="02000000000000000000" pitchFamily="2" charset="77"/>
                </a:rPr>
                <a:t>www.zenatech.com</a:t>
              </a:r>
              <a:endParaRPr lang="en-US" sz="1050" spc="300" dirty="0">
                <a:solidFill>
                  <a:schemeClr val="accent1"/>
                </a:solidFill>
                <a:latin typeface="Hind" panose="02000000000000000000" pitchFamily="2" charset="77"/>
                <a:ea typeface="Inter" panose="020B0502030000000004" pitchFamily="34" charset="0"/>
                <a:cs typeface="Hind" panose="02000000000000000000" pitchFamily="2" charset="77"/>
              </a:endParaRPr>
            </a:p>
          </p:txBody>
        </p:sp>
      </p:grpSp>
    </p:spTree>
    <p:extLst>
      <p:ext uri="{BB962C8B-B14F-4D97-AF65-F5344CB8AC3E}">
        <p14:creationId xmlns:p14="http://schemas.microsoft.com/office/powerpoint/2010/main" val="1450870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ADA6E9-E2AF-39F1-71AB-55F8904F4CD3}"/>
              </a:ext>
            </a:extLst>
          </p:cNvPr>
          <p:cNvSpPr>
            <a:spLocks noGrp="1"/>
          </p:cNvSpPr>
          <p:nvPr>
            <p:ph type="title"/>
          </p:nvPr>
        </p:nvSpPr>
        <p:spPr>
          <a:prstGeom prst="rect">
            <a:avLst/>
          </a:prstGeom>
        </p:spPr>
        <p:txBody>
          <a:bodyPr/>
          <a:lstStyle/>
          <a:p>
            <a:r>
              <a:rPr lang="en-US" dirty="0"/>
              <a:t>INVESTMENT HIGHLIGHTS</a:t>
            </a:r>
          </a:p>
        </p:txBody>
      </p:sp>
      <p:sp>
        <p:nvSpPr>
          <p:cNvPr id="5" name="Text 1">
            <a:extLst>
              <a:ext uri="{FF2B5EF4-FFF2-40B4-BE49-F238E27FC236}">
                <a16:creationId xmlns:a16="http://schemas.microsoft.com/office/drawing/2014/main" id="{00B2CD41-0447-2C92-3C20-FC3B9CB2ED9E}"/>
              </a:ext>
            </a:extLst>
          </p:cNvPr>
          <p:cNvSpPr/>
          <p:nvPr/>
        </p:nvSpPr>
        <p:spPr>
          <a:xfrm>
            <a:off x="393405" y="1238505"/>
            <a:ext cx="5832583" cy="4896124"/>
          </a:xfrm>
          <a:prstGeom prst="rect">
            <a:avLst/>
          </a:prstGeom>
          <a:noFill/>
          <a:ln/>
        </p:spPr>
        <p:txBody>
          <a:bodyPr wrap="square" lIns="0" tIns="0" rIns="0" bIns="0" rtlCol="0" anchor="t"/>
          <a:lstStyle/>
          <a:p>
            <a:pPr marL="230188" indent="-230188" algn="l">
              <a:lnSpc>
                <a:spcPts val="2275"/>
              </a:lnSpc>
              <a:spcBef>
                <a:spcPts val="1200"/>
              </a:spcBef>
              <a:spcAft>
                <a:spcPts val="1200"/>
              </a:spcAft>
              <a:buClr>
                <a:schemeClr val="accent2"/>
              </a:buClr>
              <a:buFont typeface="Arial" panose="020B0604020202020204" pitchFamily="34" charset="0"/>
              <a:buChar char="•"/>
            </a:pPr>
            <a:r>
              <a:rPr lang="en-US" b="1" dirty="0">
                <a:solidFill>
                  <a:schemeClr val="accent1"/>
                </a:solidFill>
                <a:latin typeface="Poppins" pitchFamily="2" charset="77"/>
                <a:ea typeface="Inter Regular" pitchFamily="34" charset="-122"/>
                <a:cs typeface="Poppins" pitchFamily="2" charset="77"/>
              </a:rPr>
              <a:t>Enterprise SaaS Software Company </a:t>
            </a:r>
            <a:r>
              <a:rPr lang="en-US" dirty="0">
                <a:solidFill>
                  <a:schemeClr val="accent1"/>
                </a:solidFill>
                <a:latin typeface="Poppins" pitchFamily="2" charset="77"/>
                <a:ea typeface="Inter Regular" pitchFamily="34" charset="-122"/>
                <a:cs typeface="Poppins" pitchFamily="2" charset="77"/>
              </a:rPr>
              <a:t>that designs and manufactures </a:t>
            </a:r>
            <a:r>
              <a:rPr lang="en-US" b="1" dirty="0">
                <a:solidFill>
                  <a:schemeClr val="accent1"/>
                </a:solidFill>
                <a:latin typeface="Poppins" pitchFamily="2" charset="77"/>
                <a:ea typeface="Inter Regular" pitchFamily="34" charset="-122"/>
                <a:cs typeface="Poppins" pitchFamily="2" charset="77"/>
              </a:rPr>
              <a:t>AI drones</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dirty="0">
                <a:solidFill>
                  <a:schemeClr val="accent1"/>
                </a:solidFill>
                <a:latin typeface="Poppins" pitchFamily="2" charset="77"/>
                <a:ea typeface="Inter Regular" pitchFamily="34" charset="-122"/>
                <a:cs typeface="Poppins" pitchFamily="2" charset="77"/>
              </a:rPr>
              <a:t>Selling to fastest growing sectors - </a:t>
            </a:r>
            <a:r>
              <a:rPr lang="en-US" b="1" dirty="0">
                <a:solidFill>
                  <a:schemeClr val="accent1"/>
                </a:solidFill>
                <a:latin typeface="Poppins" pitchFamily="2" charset="77"/>
                <a:ea typeface="Inter Regular" pitchFamily="34" charset="-122"/>
                <a:cs typeface="Poppins" pitchFamily="2" charset="77"/>
              </a:rPr>
              <a:t>Defense</a:t>
            </a:r>
            <a:r>
              <a:rPr lang="en-US" dirty="0">
                <a:solidFill>
                  <a:schemeClr val="accent1"/>
                </a:solidFill>
                <a:latin typeface="Poppins" pitchFamily="2" charset="77"/>
                <a:ea typeface="Inter Regular" pitchFamily="34" charset="-122"/>
                <a:cs typeface="Poppins" pitchFamily="2" charset="77"/>
              </a:rPr>
              <a:t>, </a:t>
            </a:r>
            <a:r>
              <a:rPr lang="en-US" b="1" dirty="0">
                <a:solidFill>
                  <a:schemeClr val="accent1"/>
                </a:solidFill>
                <a:latin typeface="Poppins" pitchFamily="2" charset="77"/>
                <a:ea typeface="Inter Regular" pitchFamily="34" charset="-122"/>
                <a:cs typeface="Poppins" pitchFamily="2" charset="77"/>
              </a:rPr>
              <a:t>Agriculture,</a:t>
            </a:r>
            <a:r>
              <a:rPr lang="en-US" dirty="0">
                <a:solidFill>
                  <a:schemeClr val="accent1"/>
                </a:solidFill>
                <a:latin typeface="Poppins" pitchFamily="2" charset="77"/>
                <a:ea typeface="Inter Regular" pitchFamily="34" charset="-122"/>
                <a:cs typeface="Poppins" pitchFamily="2" charset="77"/>
              </a:rPr>
              <a:t> and </a:t>
            </a:r>
            <a:r>
              <a:rPr lang="en-US" b="1" dirty="0">
                <a:solidFill>
                  <a:schemeClr val="accent1"/>
                </a:solidFill>
                <a:latin typeface="Poppins" pitchFamily="2" charset="77"/>
                <a:ea typeface="Inter Regular" pitchFamily="34" charset="-122"/>
                <a:cs typeface="Poppins" pitchFamily="2" charset="77"/>
              </a:rPr>
              <a:t>Commercial</a:t>
            </a:r>
            <a:r>
              <a:rPr lang="en-US" dirty="0">
                <a:solidFill>
                  <a:schemeClr val="accent1"/>
                </a:solidFill>
                <a:latin typeface="Poppins" pitchFamily="2" charset="77"/>
                <a:ea typeface="Inter Regular" pitchFamily="34" charset="-122"/>
                <a:cs typeface="Poppins" pitchFamily="2" charset="77"/>
              </a:rPr>
              <a:t> sectors </a:t>
            </a:r>
            <a:endParaRPr lang="en-US" b="1" dirty="0">
              <a:solidFill>
                <a:schemeClr val="accent1"/>
              </a:solidFill>
              <a:latin typeface="Poppins" pitchFamily="2" charset="77"/>
              <a:ea typeface="Inter Regular" pitchFamily="34" charset="-122"/>
              <a:cs typeface="Poppins" pitchFamily="2" charset="77"/>
            </a:endParaRP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dirty="0">
                <a:solidFill>
                  <a:schemeClr val="accent1"/>
                </a:solidFill>
                <a:latin typeface="Poppins" pitchFamily="2" charset="77"/>
                <a:ea typeface="Inter Regular" pitchFamily="34" charset="-122"/>
                <a:cs typeface="Poppins" pitchFamily="2" charset="77"/>
              </a:rPr>
              <a:t>Growing a Global </a:t>
            </a:r>
            <a:r>
              <a:rPr lang="en-US" b="1" dirty="0">
                <a:solidFill>
                  <a:schemeClr val="accent1"/>
                </a:solidFill>
                <a:latin typeface="Poppins" pitchFamily="2" charset="77"/>
                <a:ea typeface="Inter Regular" pitchFamily="34" charset="-122"/>
                <a:cs typeface="Poppins" pitchFamily="2" charset="77"/>
              </a:rPr>
              <a:t>Drone as a Service </a:t>
            </a:r>
            <a:r>
              <a:rPr lang="en-US" dirty="0">
                <a:solidFill>
                  <a:schemeClr val="accent1"/>
                </a:solidFill>
                <a:latin typeface="Poppins" pitchFamily="2" charset="77"/>
                <a:ea typeface="Inter Regular" pitchFamily="34" charset="-122"/>
                <a:cs typeface="Poppins" pitchFamily="2" charset="77"/>
              </a:rPr>
              <a:t>business for  convenient Uber-like drone services</a:t>
            </a:r>
          </a:p>
          <a:p>
            <a:pPr marL="230188" indent="-230188" algn="l">
              <a:lnSpc>
                <a:spcPts val="2275"/>
              </a:lnSpc>
              <a:spcBef>
                <a:spcPts val="1200"/>
              </a:spcBef>
              <a:spcAft>
                <a:spcPts val="1200"/>
              </a:spcAft>
              <a:buClr>
                <a:schemeClr val="accent2"/>
              </a:buClr>
              <a:buFont typeface="Arial" panose="020B0604020202020204" pitchFamily="34" charset="0"/>
              <a:buChar char="•"/>
            </a:pPr>
            <a:r>
              <a:rPr lang="en-US" b="1" dirty="0">
                <a:solidFill>
                  <a:schemeClr val="accent1"/>
                </a:solidFill>
                <a:latin typeface="Poppins" pitchFamily="2" charset="77"/>
                <a:ea typeface="Inter Regular" pitchFamily="34" charset="-122"/>
                <a:cs typeface="Poppins" pitchFamily="2" charset="77"/>
              </a:rPr>
              <a:t>Growth by Acquisition </a:t>
            </a:r>
            <a:r>
              <a:rPr lang="en-US" dirty="0">
                <a:solidFill>
                  <a:schemeClr val="accent1"/>
                </a:solidFill>
                <a:latin typeface="Poppins" pitchFamily="2" charset="77"/>
                <a:ea typeface="Inter Regular" pitchFamily="34" charset="-122"/>
                <a:cs typeface="Poppins" pitchFamily="2" charset="77"/>
              </a:rPr>
              <a:t>adding to tech solutions, services and customers, revenue accretive</a:t>
            </a:r>
            <a:endParaRPr lang="en-US" b="1" dirty="0">
              <a:solidFill>
                <a:schemeClr val="accent1"/>
              </a:solidFill>
              <a:latin typeface="Poppins" pitchFamily="2" charset="77"/>
              <a:ea typeface="Inter Regular" pitchFamily="34" charset="-122"/>
              <a:cs typeface="Poppins" pitchFamily="2" charset="77"/>
            </a:endParaRPr>
          </a:p>
          <a:p>
            <a:pPr marL="230188" indent="-230188">
              <a:lnSpc>
                <a:spcPts val="2275"/>
              </a:lnSpc>
              <a:spcBef>
                <a:spcPts val="1200"/>
              </a:spcBef>
              <a:spcAft>
                <a:spcPts val="1200"/>
              </a:spcAft>
              <a:buClr>
                <a:schemeClr val="accent2"/>
              </a:buClr>
              <a:buFont typeface="Arial" panose="020B0604020202020204" pitchFamily="34" charset="0"/>
              <a:buChar char="•"/>
            </a:pPr>
            <a:r>
              <a:rPr lang="en-US" b="1" dirty="0">
                <a:solidFill>
                  <a:schemeClr val="accent1"/>
                </a:solidFill>
                <a:latin typeface="Poppins" pitchFamily="2" charset="77"/>
                <a:ea typeface="Inter Regular" pitchFamily="34" charset="-122"/>
                <a:cs typeface="Poppins" pitchFamily="2" charset="77"/>
              </a:rPr>
              <a:t>Favorable Capital Structure - </a:t>
            </a:r>
            <a:r>
              <a:rPr lang="en-US" dirty="0">
                <a:solidFill>
                  <a:schemeClr val="accent1"/>
                </a:solidFill>
                <a:latin typeface="Poppins" pitchFamily="2" charset="77"/>
                <a:ea typeface="Inter Regular" pitchFamily="34" charset="-122"/>
                <a:cs typeface="Poppins" pitchFamily="2" charset="77"/>
              </a:rPr>
              <a:t>60% Founder and management team owned &amp; 90% of debt held by private investors</a:t>
            </a:r>
          </a:p>
          <a:p>
            <a:pPr marL="230188" indent="-230188">
              <a:lnSpc>
                <a:spcPts val="2275"/>
              </a:lnSpc>
              <a:spcBef>
                <a:spcPts val="1200"/>
              </a:spcBef>
              <a:spcAft>
                <a:spcPts val="1200"/>
              </a:spcAft>
              <a:buClr>
                <a:schemeClr val="accent2"/>
              </a:buClr>
              <a:buFont typeface="Arial" panose="020B0604020202020204" pitchFamily="34" charset="0"/>
              <a:buChar char="•"/>
            </a:pPr>
            <a:endParaRPr lang="en-US" dirty="0">
              <a:solidFill>
                <a:schemeClr val="accent1"/>
              </a:solidFill>
              <a:latin typeface="Poppins" pitchFamily="2" charset="77"/>
              <a:ea typeface="Inter Regular" pitchFamily="34" charset="-122"/>
              <a:cs typeface="Poppins" pitchFamily="2" charset="77"/>
            </a:endParaRPr>
          </a:p>
          <a:p>
            <a:pPr marL="230188" indent="-230188" algn="l">
              <a:lnSpc>
                <a:spcPts val="2275"/>
              </a:lnSpc>
              <a:spcBef>
                <a:spcPts val="1200"/>
              </a:spcBef>
              <a:spcAft>
                <a:spcPts val="1200"/>
              </a:spcAft>
              <a:buClr>
                <a:schemeClr val="accent2"/>
              </a:buClr>
              <a:buFont typeface="Arial" panose="020B0604020202020204" pitchFamily="34" charset="0"/>
              <a:buChar char="•"/>
            </a:pPr>
            <a:endParaRPr lang="en-US" dirty="0">
              <a:solidFill>
                <a:schemeClr val="accent1"/>
              </a:solidFill>
              <a:latin typeface="Poppins" pitchFamily="2" charset="77"/>
              <a:ea typeface="Inter Regular" pitchFamily="34" charset="-122"/>
              <a:cs typeface="Poppins" pitchFamily="2" charset="77"/>
            </a:endParaRPr>
          </a:p>
          <a:p>
            <a:pPr marL="230188" indent="-230188" algn="l">
              <a:lnSpc>
                <a:spcPts val="2275"/>
              </a:lnSpc>
              <a:spcBef>
                <a:spcPts val="1200"/>
              </a:spcBef>
              <a:spcAft>
                <a:spcPts val="1200"/>
              </a:spcAft>
              <a:buClr>
                <a:schemeClr val="accent2"/>
              </a:buClr>
              <a:buFont typeface="Arial" panose="020B0604020202020204" pitchFamily="34" charset="0"/>
              <a:buChar char="•"/>
            </a:pPr>
            <a:endParaRPr lang="en-US" b="1" dirty="0">
              <a:solidFill>
                <a:schemeClr val="accent1"/>
              </a:solidFill>
              <a:latin typeface="Poppins" pitchFamily="2" charset="77"/>
              <a:ea typeface="Inter Regular" pitchFamily="34" charset="-122"/>
              <a:cs typeface="Poppins" pitchFamily="2" charset="77"/>
            </a:endParaRPr>
          </a:p>
          <a:p>
            <a:pPr marL="230188" indent="-230188" algn="l">
              <a:lnSpc>
                <a:spcPts val="2275"/>
              </a:lnSpc>
              <a:spcBef>
                <a:spcPts val="1200"/>
              </a:spcBef>
              <a:spcAft>
                <a:spcPts val="1200"/>
              </a:spcAft>
              <a:buClr>
                <a:schemeClr val="accent2"/>
              </a:buClr>
              <a:buFont typeface="Arial" panose="020B0604020202020204" pitchFamily="34" charset="0"/>
              <a:buChar char="•"/>
            </a:pPr>
            <a:endParaRPr lang="en-US" b="1" dirty="0">
              <a:solidFill>
                <a:schemeClr val="accent1"/>
              </a:solidFill>
              <a:latin typeface="Poppins" pitchFamily="2" charset="77"/>
              <a:ea typeface="Inter Regular" pitchFamily="34" charset="-122"/>
              <a:cs typeface="Poppins" pitchFamily="2" charset="77"/>
            </a:endParaRPr>
          </a:p>
        </p:txBody>
      </p:sp>
    </p:spTree>
    <p:extLst>
      <p:ext uri="{BB962C8B-B14F-4D97-AF65-F5344CB8AC3E}">
        <p14:creationId xmlns:p14="http://schemas.microsoft.com/office/powerpoint/2010/main" val="3840589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7AFFF6-8902-9689-4B7E-3CE30F8D4995}"/>
              </a:ext>
            </a:extLst>
          </p:cNvPr>
          <p:cNvSpPr>
            <a:spLocks noGrp="1"/>
          </p:cNvSpPr>
          <p:nvPr>
            <p:ph type="sldNum" sz="quarter" idx="4"/>
          </p:nvPr>
        </p:nvSpPr>
        <p:spPr/>
        <p:txBody>
          <a:bodyPr/>
          <a:lstStyle/>
          <a:p>
            <a:fld id="{3EA92372-9140-4CBA-A2EC-E24EC9B97023}" type="slidenum">
              <a:rPr lang="en-US" smtClean="0"/>
              <a:pPr/>
              <a:t>4</a:t>
            </a:fld>
            <a:endParaRPr lang="en-US" dirty="0"/>
          </a:p>
        </p:txBody>
      </p:sp>
      <p:sp>
        <p:nvSpPr>
          <p:cNvPr id="3" name="Title 2">
            <a:extLst>
              <a:ext uri="{FF2B5EF4-FFF2-40B4-BE49-F238E27FC236}">
                <a16:creationId xmlns:a16="http://schemas.microsoft.com/office/drawing/2014/main" id="{EA234704-AA68-7FDC-580A-FE7D6E8D4754}"/>
              </a:ext>
            </a:extLst>
          </p:cNvPr>
          <p:cNvSpPr>
            <a:spLocks noGrp="1"/>
          </p:cNvSpPr>
          <p:nvPr>
            <p:ph type="title"/>
          </p:nvPr>
        </p:nvSpPr>
        <p:spPr/>
        <p:txBody>
          <a:bodyPr/>
          <a:lstStyle/>
          <a:p>
            <a:r>
              <a:rPr lang="en-US" dirty="0"/>
              <a:t>CAPITALIZATION </a:t>
            </a:r>
            <a:br>
              <a:rPr lang="en-US" dirty="0"/>
            </a:br>
            <a:r>
              <a:rPr lang="en-US" dirty="0"/>
              <a:t>SUMMARY</a:t>
            </a:r>
          </a:p>
        </p:txBody>
      </p:sp>
      <p:graphicFrame>
        <p:nvGraphicFramePr>
          <p:cNvPr id="4" name="Table 3">
            <a:extLst>
              <a:ext uri="{FF2B5EF4-FFF2-40B4-BE49-F238E27FC236}">
                <a16:creationId xmlns:a16="http://schemas.microsoft.com/office/drawing/2014/main" id="{F733590F-037F-46B6-7E73-821850B0A8BD}"/>
              </a:ext>
            </a:extLst>
          </p:cNvPr>
          <p:cNvGraphicFramePr>
            <a:graphicFrameLocks noGrp="1"/>
          </p:cNvGraphicFramePr>
          <p:nvPr>
            <p:extLst>
              <p:ext uri="{D42A27DB-BD31-4B8C-83A1-F6EECF244321}">
                <p14:modId xmlns:p14="http://schemas.microsoft.com/office/powerpoint/2010/main" val="1120487683"/>
              </p:ext>
            </p:extLst>
          </p:nvPr>
        </p:nvGraphicFramePr>
        <p:xfrm>
          <a:off x="393405" y="2237963"/>
          <a:ext cx="5421609" cy="320375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01940">
                  <a:extLst>
                    <a:ext uri="{9D8B030D-6E8A-4147-A177-3AD203B41FA5}">
                      <a16:colId xmlns:a16="http://schemas.microsoft.com/office/drawing/2014/main" val="20000"/>
                    </a:ext>
                  </a:extLst>
                </a:gridCol>
                <a:gridCol w="1719669">
                  <a:extLst>
                    <a:ext uri="{9D8B030D-6E8A-4147-A177-3AD203B41FA5}">
                      <a16:colId xmlns:a16="http://schemas.microsoft.com/office/drawing/2014/main" val="839097003"/>
                    </a:ext>
                  </a:extLst>
                </a:gridCol>
              </a:tblGrid>
              <a:tr h="599922">
                <a:tc>
                  <a:txBody>
                    <a:bodyPr/>
                    <a:lstStyle/>
                    <a:p>
                      <a:r>
                        <a:rPr lang="en-US" sz="1500" dirty="0">
                          <a:solidFill>
                            <a:srgbClr val="FFFFFF"/>
                          </a:solidFill>
                          <a:latin typeface="Poppins" pitchFamily="2" charset="77"/>
                          <a:cs typeface="Poppins" pitchFamily="2" charset="77"/>
                        </a:rPr>
                        <a:t>Stock Symbol</a:t>
                      </a:r>
                      <a:endParaRPr lang="en-US" sz="1500" dirty="0">
                        <a:solidFill>
                          <a:srgbClr val="FFFFFF"/>
                        </a:solidFill>
                        <a:latin typeface="Poppins" pitchFamily="2" charset="77"/>
                        <a:ea typeface="Inter" panose="02000503000000020004" pitchFamily="2" charset="0"/>
                        <a:cs typeface="Poppins" pitchFamily="2" charset="77"/>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500" dirty="0">
                          <a:solidFill>
                            <a:srgbClr val="FFFFFF"/>
                          </a:solidFill>
                          <a:latin typeface="Poppins" pitchFamily="2" charset="77"/>
                          <a:cs typeface="Poppins" pitchFamily="2" charset="77"/>
                        </a:rPr>
                        <a:t>NASDAQ:  ZENA</a:t>
                      </a:r>
                    </a:p>
                    <a:p>
                      <a:pPr algn="ctr"/>
                      <a:r>
                        <a:rPr lang="en-US" sz="1500" dirty="0">
                          <a:solidFill>
                            <a:srgbClr val="FFFFFF"/>
                          </a:solidFill>
                          <a:latin typeface="Poppins" pitchFamily="2" charset="77"/>
                          <a:ea typeface="Inter" panose="02000503000000020004" pitchFamily="2" charset="0"/>
                          <a:cs typeface="Poppins" pitchFamily="2" charset="77"/>
                        </a:rPr>
                        <a:t>FSE: 49Q</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514647">
                <a:tc>
                  <a:txBody>
                    <a:bodyPr/>
                    <a:lstStyle/>
                    <a:p>
                      <a:r>
                        <a:rPr lang="en-US" sz="1500" dirty="0">
                          <a:latin typeface="Poppins" pitchFamily="2" charset="77"/>
                          <a:cs typeface="Poppins" pitchFamily="2" charset="77"/>
                        </a:rPr>
                        <a:t>Stock Price (As of 07/24/25)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500" dirty="0">
                          <a:latin typeface="Poppins" pitchFamily="2" charset="77"/>
                          <a:cs typeface="Poppins" pitchFamily="2" charset="77"/>
                        </a:rPr>
                        <a:t>$6.01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63606109"/>
                  </a:ext>
                </a:extLst>
              </a:tr>
              <a:tr h="560595">
                <a:tc>
                  <a:txBody>
                    <a:bodyPr/>
                    <a:lstStyle/>
                    <a:p>
                      <a:r>
                        <a:rPr lang="en-US" sz="1500" dirty="0">
                          <a:latin typeface="Poppins" pitchFamily="2" charset="77"/>
                          <a:cs typeface="Poppins" pitchFamily="2" charset="77"/>
                        </a:rPr>
                        <a:t>Common Shares Outstanding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500" dirty="0">
                          <a:latin typeface="Poppins" pitchFamily="2" charset="77"/>
                          <a:cs typeface="Poppins" pitchFamily="2" charset="77"/>
                        </a:rPr>
                        <a:t>35,981,124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514647">
                <a:tc>
                  <a:txBody>
                    <a:bodyPr/>
                    <a:lstStyle/>
                    <a:p>
                      <a:r>
                        <a:rPr lang="en-US" sz="1500" dirty="0">
                          <a:latin typeface="Poppins" pitchFamily="2" charset="77"/>
                          <a:cs typeface="Poppins" pitchFamily="2" charset="77"/>
                        </a:rPr>
                        <a:t>Market Capitalization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500" dirty="0">
                          <a:latin typeface="Poppins" pitchFamily="2" charset="77"/>
                          <a:cs typeface="Poppins" pitchFamily="2" charset="77"/>
                        </a:rPr>
                        <a:t>$145M</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41685655"/>
                  </a:ext>
                </a:extLst>
              </a:tr>
              <a:tr h="517450">
                <a:tc>
                  <a:txBody>
                    <a:bodyPr/>
                    <a:lstStyle/>
                    <a:p>
                      <a:pPr marL="0" algn="l" defTabSz="914400" rtl="0" eaLnBrk="1" latinLnBrk="0" hangingPunct="1"/>
                      <a:r>
                        <a:rPr lang="en-US" sz="1500" kern="1200" dirty="0">
                          <a:solidFill>
                            <a:schemeClr val="dk1"/>
                          </a:solidFill>
                          <a:latin typeface="Poppins" pitchFamily="2" charset="77"/>
                          <a:ea typeface="+mn-ea"/>
                          <a:cs typeface="Poppins" pitchFamily="2" charset="77"/>
                        </a:rPr>
                        <a:t>Warrants Outstanding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r>
                        <a:rPr lang="en-US" sz="1500" kern="1200" dirty="0">
                          <a:solidFill>
                            <a:schemeClr val="dk1"/>
                          </a:solidFill>
                          <a:latin typeface="Poppins" pitchFamily="2" charset="77"/>
                          <a:ea typeface="+mn-ea"/>
                          <a:cs typeface="Poppins" pitchFamily="2" charset="77"/>
                        </a:rPr>
                        <a:t>1,995,551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49649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latin typeface="Poppins" pitchFamily="2" charset="77"/>
                          <a:ea typeface="Inter" panose="02000503000000020004" pitchFamily="2" charset="0"/>
                          <a:cs typeface="Poppins" pitchFamily="2" charset="77"/>
                        </a:rPr>
                        <a:t> At least 60% of shares owned by Founder, Insiders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pPr marL="0" algn="ctr" defTabSz="914400" rtl="0" eaLnBrk="1" latinLnBrk="0" hangingPunct="1"/>
                      <a:endParaRPr lang="en-US" sz="1600" kern="1200" dirty="0">
                        <a:solidFill>
                          <a:schemeClr val="dk1"/>
                        </a:solidFill>
                        <a:latin typeface="Poppins" pitchFamily="2" charset="77"/>
                        <a:ea typeface="+mn-ea"/>
                        <a:cs typeface="Poppins" pitchFamily="2" charset="77"/>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21621460"/>
                  </a:ext>
                </a:extLst>
              </a:tr>
            </a:tbl>
          </a:graphicData>
        </a:graphic>
      </p:graphicFrame>
      <p:sp>
        <p:nvSpPr>
          <p:cNvPr id="5" name="TextBox 4">
            <a:extLst>
              <a:ext uri="{FF2B5EF4-FFF2-40B4-BE49-F238E27FC236}">
                <a16:creationId xmlns:a16="http://schemas.microsoft.com/office/drawing/2014/main" id="{37A04D08-01C3-89CC-A4B3-9181E7A2453B}"/>
              </a:ext>
            </a:extLst>
          </p:cNvPr>
          <p:cNvSpPr txBox="1"/>
          <p:nvPr/>
        </p:nvSpPr>
        <p:spPr>
          <a:xfrm>
            <a:off x="393405" y="2491835"/>
            <a:ext cx="3638145" cy="369332"/>
          </a:xfrm>
          <a:prstGeom prst="rect">
            <a:avLst/>
          </a:prstGeom>
          <a:noFill/>
        </p:spPr>
        <p:txBody>
          <a:bodyPr wrap="square" rtlCol="0">
            <a:spAutoFit/>
          </a:bodyPr>
          <a:lstStyle/>
          <a:p>
            <a:endParaRPr lang="en-US" dirty="0">
              <a:highlight>
                <a:srgbClr val="FFFF00"/>
              </a:highlight>
            </a:endParaRPr>
          </a:p>
        </p:txBody>
      </p:sp>
    </p:spTree>
    <p:extLst>
      <p:ext uri="{BB962C8B-B14F-4D97-AF65-F5344CB8AC3E}">
        <p14:creationId xmlns:p14="http://schemas.microsoft.com/office/powerpoint/2010/main" val="2678276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02575-008C-DFF6-CE49-0004C02EA213}"/>
              </a:ext>
            </a:extLst>
          </p:cNvPr>
          <p:cNvSpPr>
            <a:spLocks noGrp="1"/>
          </p:cNvSpPr>
          <p:nvPr>
            <p:ph type="sldNum" sz="quarter" idx="4"/>
          </p:nvPr>
        </p:nvSpPr>
        <p:spPr/>
        <p:txBody>
          <a:bodyPr/>
          <a:lstStyle/>
          <a:p>
            <a:fld id="{3EA92372-9140-4CBA-A2EC-E24EC9B97023}" type="slidenum">
              <a:rPr lang="en-US" smtClean="0"/>
              <a:pPr/>
              <a:t>5</a:t>
            </a:fld>
            <a:endParaRPr lang="en-US" dirty="0"/>
          </a:p>
        </p:txBody>
      </p:sp>
      <p:sp>
        <p:nvSpPr>
          <p:cNvPr id="3" name="Title 2">
            <a:extLst>
              <a:ext uri="{FF2B5EF4-FFF2-40B4-BE49-F238E27FC236}">
                <a16:creationId xmlns:a16="http://schemas.microsoft.com/office/drawing/2014/main" id="{C37244DF-2D18-A01F-0352-E7AC06D12B08}"/>
              </a:ext>
            </a:extLst>
          </p:cNvPr>
          <p:cNvSpPr>
            <a:spLocks noGrp="1"/>
          </p:cNvSpPr>
          <p:nvPr>
            <p:ph type="title"/>
          </p:nvPr>
        </p:nvSpPr>
        <p:spPr/>
        <p:txBody>
          <a:bodyPr/>
          <a:lstStyle/>
          <a:p>
            <a:r>
              <a:rPr lang="en-US" dirty="0"/>
              <a:t>ZENATECH - REVENUE MODELS</a:t>
            </a:r>
          </a:p>
        </p:txBody>
      </p:sp>
      <p:sp>
        <p:nvSpPr>
          <p:cNvPr id="10" name="Rounded Rectangle 9">
            <a:extLst>
              <a:ext uri="{FF2B5EF4-FFF2-40B4-BE49-F238E27FC236}">
                <a16:creationId xmlns:a16="http://schemas.microsoft.com/office/drawing/2014/main" id="{32DEC725-7903-1679-C01F-0C9BF1F1EDDA}"/>
              </a:ext>
            </a:extLst>
          </p:cNvPr>
          <p:cNvSpPr/>
          <p:nvPr/>
        </p:nvSpPr>
        <p:spPr>
          <a:xfrm>
            <a:off x="280725" y="892995"/>
            <a:ext cx="3793276" cy="5271076"/>
          </a:xfrm>
          <a:prstGeom prst="roundRect">
            <a:avLst/>
          </a:prstGeom>
          <a:solidFill>
            <a:srgbClr val="F5F8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D069B095-5613-707F-9B0E-62E3C3600DCC}"/>
              </a:ext>
            </a:extLst>
          </p:cNvPr>
          <p:cNvSpPr/>
          <p:nvPr/>
        </p:nvSpPr>
        <p:spPr>
          <a:xfrm>
            <a:off x="380780" y="1898042"/>
            <a:ext cx="3636767" cy="3192113"/>
          </a:xfrm>
          <a:prstGeom prst="rect">
            <a:avLst/>
          </a:prstGeom>
          <a:noFill/>
          <a:ln/>
        </p:spPr>
        <p:txBody>
          <a:bodyPr wrap="square" lIns="0" tIns="0" rIns="0" bIns="0" rtlCol="0" anchor="t"/>
          <a:lstStyle/>
          <a:p>
            <a:pPr marL="285750" indent="-285750">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SaaS - Annual license  </a:t>
            </a:r>
          </a:p>
          <a:p>
            <a:pPr marL="230188" indent="-230188">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Support &amp; Maintenance </a:t>
            </a:r>
          </a:p>
          <a:p>
            <a:pPr marL="230188" indent="-230188">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Software Development </a:t>
            </a:r>
          </a:p>
          <a:p>
            <a:pPr marL="230188" indent="-230188">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Training </a:t>
            </a:r>
          </a:p>
          <a:p>
            <a:pPr algn="l">
              <a:lnSpc>
                <a:spcPts val="2075"/>
              </a:lnSpc>
              <a:spcBef>
                <a:spcPts val="500"/>
              </a:spcBef>
              <a:spcAft>
                <a:spcPts val="500"/>
              </a:spcAft>
              <a:buClr>
                <a:schemeClr val="accent2"/>
              </a:buClr>
            </a:pPr>
            <a:endParaRPr lang="en-US" sz="1600" dirty="0">
              <a:solidFill>
                <a:schemeClr val="accent1"/>
              </a:solidFill>
              <a:latin typeface="Poppins" pitchFamily="2" charset="77"/>
              <a:ea typeface="Inter Regular" pitchFamily="34" charset="-122"/>
              <a:cs typeface="Poppins" pitchFamily="2" charset="77"/>
            </a:endParaRPr>
          </a:p>
        </p:txBody>
      </p:sp>
      <p:sp>
        <p:nvSpPr>
          <p:cNvPr id="13" name="TextBox 12">
            <a:extLst>
              <a:ext uri="{FF2B5EF4-FFF2-40B4-BE49-F238E27FC236}">
                <a16:creationId xmlns:a16="http://schemas.microsoft.com/office/drawing/2014/main" id="{4BB32C54-03E2-B183-A698-2B02661E6321}"/>
              </a:ext>
            </a:extLst>
          </p:cNvPr>
          <p:cNvSpPr txBox="1"/>
          <p:nvPr/>
        </p:nvSpPr>
        <p:spPr>
          <a:xfrm>
            <a:off x="255235" y="5289274"/>
            <a:ext cx="3635584" cy="886781"/>
          </a:xfrm>
          <a:prstGeom prst="rect">
            <a:avLst/>
          </a:prstGeom>
          <a:noFill/>
        </p:spPr>
        <p:txBody>
          <a:bodyPr wrap="square">
            <a:spAutoFit/>
          </a:bodyPr>
          <a:lstStyle/>
          <a:p>
            <a:pPr marL="0" marR="0" lvl="0" indent="0" algn="ctr" defTabSz="914400" rtl="0" eaLnBrk="1" fontAlgn="auto" latinLnBrk="0" hangingPunct="1">
              <a:lnSpc>
                <a:spcPts val="2075"/>
              </a:lnSpc>
              <a:spcBef>
                <a:spcPts val="900"/>
              </a:spcBef>
              <a:spcAft>
                <a:spcPts val="600"/>
              </a:spcAft>
              <a:buClr>
                <a:srgbClr val="ED2224"/>
              </a:buClr>
              <a:buSzTx/>
              <a:buFontTx/>
              <a:buNone/>
              <a:tabLst/>
              <a:defRPr/>
            </a:pPr>
            <a: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Sales Channels:  </a:t>
            </a:r>
            <a:b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br>
            <a:r>
              <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Digital Marketing</a:t>
            </a:r>
            <a:r>
              <a:rPr kumimoji="0" lang="en-US" sz="1400" i="0" u="none" strike="noStrike" kern="1200" cap="none" spc="0" normalizeH="0" baseline="0" dirty="0">
                <a:ln>
                  <a:noFill/>
                </a:ln>
                <a:solidFill>
                  <a:schemeClr val="accent4"/>
                </a:solidFill>
                <a:effectLst/>
                <a:uLnTx/>
                <a:uFillTx/>
                <a:latin typeface="Poppins" pitchFamily="2" charset="77"/>
                <a:ea typeface="Inter Regular" pitchFamily="34" charset="-122"/>
                <a:cs typeface="Poppins" pitchFamily="2" charset="77"/>
              </a:rPr>
              <a:t>, Sales</a:t>
            </a:r>
            <a:r>
              <a:rPr lang="en-US" sz="1400" dirty="0">
                <a:solidFill>
                  <a:schemeClr val="accent4"/>
                </a:solidFill>
                <a:latin typeface="Poppins" pitchFamily="2" charset="77"/>
                <a:ea typeface="Inter Regular" pitchFamily="34" charset="-122"/>
                <a:cs typeface="Poppins" pitchFamily="2" charset="77"/>
              </a:rPr>
              <a:t> &amp; </a:t>
            </a:r>
            <a:br>
              <a:rPr lang="en-US" sz="1400" dirty="0">
                <a:solidFill>
                  <a:schemeClr val="accent4"/>
                </a:solidFill>
                <a:latin typeface="Poppins" pitchFamily="2" charset="77"/>
                <a:ea typeface="Inter Regular" pitchFamily="34" charset="-122"/>
                <a:cs typeface="Poppins" pitchFamily="2" charset="77"/>
              </a:rPr>
            </a:br>
            <a:r>
              <a:rPr kumimoji="0" lang="en-US" sz="1400" i="0" u="none" strike="noStrike" kern="1200" cap="none" spc="0" normalizeH="0" baseline="0" dirty="0">
                <a:ln>
                  <a:noFill/>
                </a:ln>
                <a:solidFill>
                  <a:schemeClr val="accent4"/>
                </a:solidFill>
                <a:effectLst/>
                <a:uLnTx/>
                <a:uFillTx/>
                <a:latin typeface="Poppins" pitchFamily="2" charset="77"/>
                <a:ea typeface="Inter Regular" pitchFamily="34" charset="-122"/>
                <a:cs typeface="Poppins" pitchFamily="2" charset="77"/>
              </a:rPr>
              <a:t>Customer Support</a:t>
            </a:r>
            <a:endPar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endParaRPr>
          </a:p>
        </p:txBody>
      </p:sp>
      <p:sp>
        <p:nvSpPr>
          <p:cNvPr id="6" name="TextBox 5">
            <a:extLst>
              <a:ext uri="{FF2B5EF4-FFF2-40B4-BE49-F238E27FC236}">
                <a16:creationId xmlns:a16="http://schemas.microsoft.com/office/drawing/2014/main" id="{82782443-34F2-C229-422F-2F4FA25C8BCF}"/>
              </a:ext>
            </a:extLst>
          </p:cNvPr>
          <p:cNvSpPr txBox="1"/>
          <p:nvPr/>
        </p:nvSpPr>
        <p:spPr>
          <a:xfrm>
            <a:off x="50646" y="1125335"/>
            <a:ext cx="4069163" cy="642456"/>
          </a:xfrm>
          <a:prstGeom prst="rect">
            <a:avLst/>
          </a:prstGeom>
          <a:noFill/>
        </p:spPr>
        <p:txBody>
          <a:bodyPr wrap="square" rtlCol="0">
            <a:noAutofit/>
          </a:bodyPr>
          <a:lstStyle/>
          <a:p>
            <a:pPr algn="ctr"/>
            <a:r>
              <a:rPr lang="en-US" sz="1900" b="1" dirty="0">
                <a:solidFill>
                  <a:schemeClr val="accent1"/>
                </a:solidFill>
                <a:latin typeface="Poppins" pitchFamily="2" charset="77"/>
                <a:cs typeface="Poppins" pitchFamily="2" charset="77"/>
              </a:rPr>
              <a:t>Enterprise SaaS Software</a:t>
            </a:r>
          </a:p>
          <a:p>
            <a:pPr algn="ctr"/>
            <a:r>
              <a:rPr lang="en-US" sz="1900" b="1" dirty="0">
                <a:solidFill>
                  <a:schemeClr val="accent1"/>
                </a:solidFill>
                <a:latin typeface="Poppins" pitchFamily="2" charset="77"/>
                <a:cs typeface="Poppins" pitchFamily="2" charset="77"/>
              </a:rPr>
              <a:t>$2M Sales, 2024 </a:t>
            </a:r>
            <a:endParaRPr lang="en-US" sz="1900" dirty="0">
              <a:solidFill>
                <a:schemeClr val="accent1"/>
              </a:solidFill>
              <a:latin typeface="Poppins" pitchFamily="2" charset="77"/>
              <a:cs typeface="Poppins" pitchFamily="2" charset="77"/>
            </a:endParaRPr>
          </a:p>
        </p:txBody>
      </p:sp>
      <p:sp>
        <p:nvSpPr>
          <p:cNvPr id="28" name="Rounded Rectangle 27">
            <a:extLst>
              <a:ext uri="{FF2B5EF4-FFF2-40B4-BE49-F238E27FC236}">
                <a16:creationId xmlns:a16="http://schemas.microsoft.com/office/drawing/2014/main" id="{A5028D0D-FBA5-FBCD-D7F2-D02BB8DC8DA2}"/>
              </a:ext>
            </a:extLst>
          </p:cNvPr>
          <p:cNvSpPr/>
          <p:nvPr/>
        </p:nvSpPr>
        <p:spPr>
          <a:xfrm>
            <a:off x="8017944" y="995084"/>
            <a:ext cx="3793276" cy="5271076"/>
          </a:xfrm>
          <a:prstGeom prst="roundRect">
            <a:avLst/>
          </a:prstGeom>
          <a:solidFill>
            <a:srgbClr val="F5F8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1">
            <a:extLst>
              <a:ext uri="{FF2B5EF4-FFF2-40B4-BE49-F238E27FC236}">
                <a16:creationId xmlns:a16="http://schemas.microsoft.com/office/drawing/2014/main" id="{8F334D99-A3FA-5C86-80C0-C074F39D4D37}"/>
              </a:ext>
            </a:extLst>
          </p:cNvPr>
          <p:cNvSpPr/>
          <p:nvPr/>
        </p:nvSpPr>
        <p:spPr>
          <a:xfrm>
            <a:off x="8223517" y="1977264"/>
            <a:ext cx="3635584" cy="3112891"/>
          </a:xfrm>
          <a:prstGeom prst="rect">
            <a:avLst/>
          </a:prstGeom>
          <a:noFill/>
          <a:ln/>
        </p:spPr>
        <p:txBody>
          <a:bodyPr wrap="square" lIns="0" tIns="0" rIns="0" bIns="0" rtlCol="0" anchor="t"/>
          <a:lstStyle/>
          <a:p>
            <a:pPr marL="230188" indent="-230188">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Drone hardware and accessory sales</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Drone management fee</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Drone software license </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Drone warrantee (hardware and accessory replacement) </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Hardware/software customization </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Software maintenance and support </a:t>
            </a:r>
          </a:p>
        </p:txBody>
      </p:sp>
      <p:sp>
        <p:nvSpPr>
          <p:cNvPr id="30" name="TextBox 29">
            <a:extLst>
              <a:ext uri="{FF2B5EF4-FFF2-40B4-BE49-F238E27FC236}">
                <a16:creationId xmlns:a16="http://schemas.microsoft.com/office/drawing/2014/main" id="{BD9F8F7F-8DA8-D3A0-2E46-CFF1850B8D5D}"/>
              </a:ext>
            </a:extLst>
          </p:cNvPr>
          <p:cNvSpPr txBox="1"/>
          <p:nvPr/>
        </p:nvSpPr>
        <p:spPr>
          <a:xfrm>
            <a:off x="8096789" y="5289274"/>
            <a:ext cx="3635584" cy="886781"/>
          </a:xfrm>
          <a:prstGeom prst="rect">
            <a:avLst/>
          </a:prstGeom>
          <a:noFill/>
        </p:spPr>
        <p:txBody>
          <a:bodyPr wrap="square">
            <a:spAutoFit/>
          </a:bodyPr>
          <a:lstStyle/>
          <a:p>
            <a:pPr marL="0" marR="0" lvl="0" indent="0" algn="ctr" defTabSz="914400" rtl="0" eaLnBrk="1" fontAlgn="auto" latinLnBrk="0" hangingPunct="1">
              <a:lnSpc>
                <a:spcPts val="2075"/>
              </a:lnSpc>
              <a:spcBef>
                <a:spcPts val="900"/>
              </a:spcBef>
              <a:spcAft>
                <a:spcPts val="600"/>
              </a:spcAft>
              <a:buClr>
                <a:srgbClr val="ED2224"/>
              </a:buClr>
              <a:buSzTx/>
              <a:buFontTx/>
              <a:buNone/>
              <a:tabLst/>
              <a:defRPr/>
            </a:pPr>
            <a: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Sales Channels:  </a:t>
            </a:r>
            <a:b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br>
            <a:r>
              <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Direct Sales, </a:t>
            </a:r>
            <a:br>
              <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br>
            <a:r>
              <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JV Distribution Partners</a:t>
            </a:r>
          </a:p>
        </p:txBody>
      </p:sp>
      <p:sp>
        <p:nvSpPr>
          <p:cNvPr id="31" name="TextBox 30">
            <a:extLst>
              <a:ext uri="{FF2B5EF4-FFF2-40B4-BE49-F238E27FC236}">
                <a16:creationId xmlns:a16="http://schemas.microsoft.com/office/drawing/2014/main" id="{9AA0E5C4-5356-A473-FBEE-C138E73BFE53}"/>
              </a:ext>
            </a:extLst>
          </p:cNvPr>
          <p:cNvSpPr txBox="1"/>
          <p:nvPr/>
        </p:nvSpPr>
        <p:spPr>
          <a:xfrm>
            <a:off x="8096789" y="1098049"/>
            <a:ext cx="3699239" cy="642456"/>
          </a:xfrm>
          <a:prstGeom prst="rect">
            <a:avLst/>
          </a:prstGeom>
          <a:noFill/>
        </p:spPr>
        <p:txBody>
          <a:bodyPr wrap="square" rtlCol="0">
            <a:noAutofit/>
          </a:bodyPr>
          <a:lstStyle/>
          <a:p>
            <a:pPr algn="ctr"/>
            <a:r>
              <a:rPr lang="en-US" sz="1900" b="1" dirty="0">
                <a:solidFill>
                  <a:schemeClr val="accent1"/>
                </a:solidFill>
                <a:latin typeface="Poppins" pitchFamily="2" charset="77"/>
                <a:cs typeface="Poppins" pitchFamily="2" charset="77"/>
              </a:rPr>
              <a:t>Drone Solutions, at Paid Trials Stage</a:t>
            </a:r>
          </a:p>
        </p:txBody>
      </p:sp>
      <p:sp>
        <p:nvSpPr>
          <p:cNvPr id="34" name="Rounded Rectangle 33">
            <a:extLst>
              <a:ext uri="{FF2B5EF4-FFF2-40B4-BE49-F238E27FC236}">
                <a16:creationId xmlns:a16="http://schemas.microsoft.com/office/drawing/2014/main" id="{5D2783D1-839C-BCF0-B09E-7B23160C5F00}"/>
              </a:ext>
            </a:extLst>
          </p:cNvPr>
          <p:cNvSpPr/>
          <p:nvPr/>
        </p:nvSpPr>
        <p:spPr>
          <a:xfrm>
            <a:off x="4189849" y="892995"/>
            <a:ext cx="3793276" cy="5271076"/>
          </a:xfrm>
          <a:prstGeom prst="roundRect">
            <a:avLst/>
          </a:prstGeom>
          <a:solidFill>
            <a:srgbClr val="F5F8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1">
            <a:extLst>
              <a:ext uri="{FF2B5EF4-FFF2-40B4-BE49-F238E27FC236}">
                <a16:creationId xmlns:a16="http://schemas.microsoft.com/office/drawing/2014/main" id="{904173EB-D7C7-E7BB-5DF7-CF5B4B7435D3}"/>
              </a:ext>
            </a:extLst>
          </p:cNvPr>
          <p:cNvSpPr/>
          <p:nvPr/>
        </p:nvSpPr>
        <p:spPr>
          <a:xfrm>
            <a:off x="4308083" y="1939736"/>
            <a:ext cx="3635584" cy="3112891"/>
          </a:xfrm>
          <a:prstGeom prst="rect">
            <a:avLst/>
          </a:prstGeom>
          <a:noFill/>
          <a:ln/>
        </p:spPr>
        <p:txBody>
          <a:bodyPr wrap="square" lIns="0" tIns="0" rIns="0" bIns="0" rtlCol="0" anchor="t"/>
          <a:lstStyle/>
          <a:p>
            <a:pPr marL="230188" indent="-230188">
              <a:lnSpc>
                <a:spcPts val="2075"/>
              </a:lnSpc>
              <a:spcBef>
                <a:spcPts val="500"/>
              </a:spcBef>
              <a:spcAft>
                <a:spcPts val="500"/>
              </a:spcAft>
              <a:buClr>
                <a:schemeClr val="accent2"/>
              </a:buClr>
              <a:buFont typeface="Arial" panose="020B0604020202020204" pitchFamily="34" charset="0"/>
              <a:buChar char="•"/>
            </a:pPr>
            <a:r>
              <a:rPr lang="en-US" sz="1600" b="1" dirty="0">
                <a:solidFill>
                  <a:schemeClr val="accent1"/>
                </a:solidFill>
                <a:latin typeface="Poppins" pitchFamily="2" charset="77"/>
                <a:ea typeface="Inter Regular" pitchFamily="34" charset="-122"/>
                <a:cs typeface="Poppins" pitchFamily="2" charset="77"/>
              </a:rPr>
              <a:t>Q1 sales $1.13M ≈ half DaaS</a:t>
            </a:r>
          </a:p>
          <a:p>
            <a:pPr marL="230188" indent="-230188">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DaaS annual subscription membership and per fee use</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Drone management fee</a:t>
            </a:r>
          </a:p>
          <a:p>
            <a:pPr marL="230188" indent="-230188" algn="l">
              <a:lnSpc>
                <a:spcPts val="2075"/>
              </a:lnSpc>
              <a:spcBef>
                <a:spcPts val="500"/>
              </a:spcBef>
              <a:spcAft>
                <a:spcPts val="500"/>
              </a:spcAft>
              <a:buClr>
                <a:schemeClr val="accent2"/>
              </a:buClr>
              <a:buFont typeface="Arial" panose="020B0604020202020204" pitchFamily="34" charset="0"/>
              <a:buChar char="•"/>
            </a:pPr>
            <a:r>
              <a:rPr lang="en-US" sz="1600" dirty="0">
                <a:solidFill>
                  <a:schemeClr val="accent1"/>
                </a:solidFill>
                <a:latin typeface="Poppins" pitchFamily="2" charset="77"/>
                <a:ea typeface="Inter Regular" pitchFamily="34" charset="-122"/>
                <a:cs typeface="Poppins" pitchFamily="2" charset="77"/>
              </a:rPr>
              <a:t>Hardware/software application customization </a:t>
            </a:r>
          </a:p>
        </p:txBody>
      </p:sp>
      <p:sp>
        <p:nvSpPr>
          <p:cNvPr id="36" name="TextBox 35">
            <a:extLst>
              <a:ext uri="{FF2B5EF4-FFF2-40B4-BE49-F238E27FC236}">
                <a16:creationId xmlns:a16="http://schemas.microsoft.com/office/drawing/2014/main" id="{549AA58B-AE66-E470-16E6-A7EA1BC01FAE}"/>
              </a:ext>
            </a:extLst>
          </p:cNvPr>
          <p:cNvSpPr txBox="1"/>
          <p:nvPr/>
        </p:nvSpPr>
        <p:spPr>
          <a:xfrm>
            <a:off x="4176787" y="5289274"/>
            <a:ext cx="3635584" cy="886781"/>
          </a:xfrm>
          <a:prstGeom prst="rect">
            <a:avLst/>
          </a:prstGeom>
          <a:noFill/>
        </p:spPr>
        <p:txBody>
          <a:bodyPr wrap="square">
            <a:spAutoFit/>
          </a:bodyPr>
          <a:lstStyle/>
          <a:p>
            <a:pPr marL="0" marR="0" lvl="0" indent="0" algn="ctr" defTabSz="914400" rtl="0" eaLnBrk="1" fontAlgn="auto" latinLnBrk="0" hangingPunct="1">
              <a:lnSpc>
                <a:spcPts val="2075"/>
              </a:lnSpc>
              <a:spcBef>
                <a:spcPts val="900"/>
              </a:spcBef>
              <a:spcAft>
                <a:spcPts val="600"/>
              </a:spcAft>
              <a:buClr>
                <a:srgbClr val="ED2224"/>
              </a:buClr>
              <a:buSzTx/>
              <a:buFontTx/>
              <a:buNone/>
              <a:tabLst/>
              <a:defRPr/>
            </a:pPr>
            <a: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Sales Channels:  </a:t>
            </a:r>
            <a:br>
              <a:rPr kumimoji="0" lang="en-US" sz="1400" b="1"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br>
            <a:r>
              <a:rPr kumimoji="0" lang="en-US" sz="1400" i="0" u="none" strike="noStrike" kern="1200" cap="none" spc="0" normalizeH="0" baseline="0" noProof="0" dirty="0">
                <a:ln>
                  <a:noFill/>
                </a:ln>
                <a:solidFill>
                  <a:schemeClr val="accent4"/>
                </a:solidFill>
                <a:effectLst/>
                <a:uLnTx/>
                <a:uFillTx/>
                <a:latin typeface="Poppins" pitchFamily="2" charset="77"/>
                <a:ea typeface="Inter Regular" pitchFamily="34" charset="-122"/>
                <a:cs typeface="Poppins" pitchFamily="2" charset="77"/>
              </a:rPr>
              <a:t>Digital Marketing, Direct Sales, JV Distribution Partners and resellers</a:t>
            </a:r>
          </a:p>
        </p:txBody>
      </p:sp>
      <p:sp>
        <p:nvSpPr>
          <p:cNvPr id="37" name="TextBox 36">
            <a:extLst>
              <a:ext uri="{FF2B5EF4-FFF2-40B4-BE49-F238E27FC236}">
                <a16:creationId xmlns:a16="http://schemas.microsoft.com/office/drawing/2014/main" id="{B112E6E8-8BD5-7014-7F06-30E2B2CC764C}"/>
              </a:ext>
            </a:extLst>
          </p:cNvPr>
          <p:cNvSpPr txBox="1"/>
          <p:nvPr/>
        </p:nvSpPr>
        <p:spPr>
          <a:xfrm>
            <a:off x="3768740" y="1125335"/>
            <a:ext cx="4476079" cy="642456"/>
          </a:xfrm>
          <a:prstGeom prst="rect">
            <a:avLst/>
          </a:prstGeom>
          <a:noFill/>
        </p:spPr>
        <p:txBody>
          <a:bodyPr wrap="square" rtlCol="0">
            <a:noAutofit/>
          </a:bodyPr>
          <a:lstStyle/>
          <a:p>
            <a:pPr algn="ctr"/>
            <a:r>
              <a:rPr lang="en-US" sz="1900" b="1" dirty="0">
                <a:solidFill>
                  <a:schemeClr val="accent1"/>
                </a:solidFill>
                <a:latin typeface="Poppins" pitchFamily="2" charset="77"/>
                <a:cs typeface="Poppins" pitchFamily="2" charset="77"/>
              </a:rPr>
              <a:t>Drone as a Service (DaaS)</a:t>
            </a:r>
            <a:br>
              <a:rPr lang="en-US" sz="1900" b="1" dirty="0">
                <a:solidFill>
                  <a:schemeClr val="accent1"/>
                </a:solidFill>
                <a:latin typeface="Poppins" pitchFamily="2" charset="77"/>
                <a:cs typeface="Poppins" pitchFamily="2" charset="77"/>
              </a:rPr>
            </a:br>
            <a:r>
              <a:rPr lang="en-US" sz="1900" b="1" dirty="0">
                <a:solidFill>
                  <a:schemeClr val="accent1"/>
                </a:solidFill>
                <a:latin typeface="Poppins" pitchFamily="2" charset="77"/>
                <a:cs typeface="Poppins" pitchFamily="2" charset="77"/>
              </a:rPr>
              <a:t>Launched November 2024</a:t>
            </a:r>
            <a:endParaRPr lang="en-US" sz="1900" b="1" dirty="0">
              <a:solidFill>
                <a:schemeClr val="accent2"/>
              </a:solidFill>
              <a:latin typeface="Poppins" pitchFamily="2" charset="77"/>
              <a:cs typeface="Poppins" pitchFamily="2" charset="77"/>
            </a:endParaRPr>
          </a:p>
        </p:txBody>
      </p:sp>
    </p:spTree>
    <p:extLst>
      <p:ext uri="{BB962C8B-B14F-4D97-AF65-F5344CB8AC3E}">
        <p14:creationId xmlns:p14="http://schemas.microsoft.com/office/powerpoint/2010/main" val="31927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Chart 45">
            <a:extLst>
              <a:ext uri="{FF2B5EF4-FFF2-40B4-BE49-F238E27FC236}">
                <a16:creationId xmlns:a16="http://schemas.microsoft.com/office/drawing/2014/main" id="{FE5B2F2F-89CE-9C4A-172A-0CD1D384122A}"/>
              </a:ext>
            </a:extLst>
          </p:cNvPr>
          <p:cNvGraphicFramePr/>
          <p:nvPr>
            <p:extLst>
              <p:ext uri="{D42A27DB-BD31-4B8C-83A1-F6EECF244321}">
                <p14:modId xmlns:p14="http://schemas.microsoft.com/office/powerpoint/2010/main" val="1899468798"/>
              </p:ext>
            </p:extLst>
          </p:nvPr>
        </p:nvGraphicFramePr>
        <p:xfrm>
          <a:off x="5994068" y="3547364"/>
          <a:ext cx="3409051" cy="3126960"/>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45549E73-0EEB-178C-1799-188FE6BB35F9}"/>
              </a:ext>
            </a:extLst>
          </p:cNvPr>
          <p:cNvSpPr>
            <a:spLocks noGrp="1"/>
          </p:cNvSpPr>
          <p:nvPr>
            <p:ph type="sldNum" sz="quarter" idx="4"/>
          </p:nvPr>
        </p:nvSpPr>
        <p:spPr/>
        <p:txBody>
          <a:bodyPr/>
          <a:lstStyle/>
          <a:p>
            <a:fld id="{3EA92372-9140-4CBA-A2EC-E24EC9B97023}" type="slidenum">
              <a:rPr lang="en-US" smtClean="0"/>
              <a:pPr/>
              <a:t>6</a:t>
            </a:fld>
            <a:endParaRPr lang="en-US"/>
          </a:p>
        </p:txBody>
      </p:sp>
      <p:sp>
        <p:nvSpPr>
          <p:cNvPr id="4" name="Title 3">
            <a:extLst>
              <a:ext uri="{FF2B5EF4-FFF2-40B4-BE49-F238E27FC236}">
                <a16:creationId xmlns:a16="http://schemas.microsoft.com/office/drawing/2014/main" id="{41DEC1F1-F23D-6E60-65A0-6221AB843577}"/>
              </a:ext>
            </a:extLst>
          </p:cNvPr>
          <p:cNvSpPr>
            <a:spLocks noGrp="1"/>
          </p:cNvSpPr>
          <p:nvPr>
            <p:ph type="title"/>
          </p:nvPr>
        </p:nvSpPr>
        <p:spPr/>
        <p:txBody>
          <a:bodyPr/>
          <a:lstStyle/>
          <a:p>
            <a:r>
              <a:rPr lang="en-US" dirty="0"/>
              <a:t>GLOBAL DRONE MARKET </a:t>
            </a:r>
          </a:p>
        </p:txBody>
      </p:sp>
      <p:sp>
        <p:nvSpPr>
          <p:cNvPr id="5" name="Rectangle 4">
            <a:extLst>
              <a:ext uri="{FF2B5EF4-FFF2-40B4-BE49-F238E27FC236}">
                <a16:creationId xmlns:a16="http://schemas.microsoft.com/office/drawing/2014/main" id="{2C6F2CA9-2154-34A9-EF66-DB8CE102F046}"/>
              </a:ext>
            </a:extLst>
          </p:cNvPr>
          <p:cNvSpPr/>
          <p:nvPr/>
        </p:nvSpPr>
        <p:spPr>
          <a:xfrm>
            <a:off x="6133544" y="1287442"/>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6" name="Text 1">
            <a:extLst>
              <a:ext uri="{FF2B5EF4-FFF2-40B4-BE49-F238E27FC236}">
                <a16:creationId xmlns:a16="http://schemas.microsoft.com/office/drawing/2014/main" id="{97D80F32-1C42-7262-43A0-85C44467F54A}"/>
              </a:ext>
            </a:extLst>
          </p:cNvPr>
          <p:cNvSpPr/>
          <p:nvPr/>
        </p:nvSpPr>
        <p:spPr>
          <a:xfrm>
            <a:off x="450307" y="3283401"/>
            <a:ext cx="5245604" cy="2954204"/>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a:solidFill>
                  <a:schemeClr val="accent1"/>
                </a:solidFill>
                <a:latin typeface="Poppins" pitchFamily="2" charset="77"/>
                <a:ea typeface="Inter Regular" pitchFamily="34" charset="-122"/>
                <a:cs typeface="Poppins" pitchFamily="2" charset="77"/>
              </a:rPr>
              <a:t>Industry Drivers </a:t>
            </a:r>
            <a:endParaRPr lang="en-US" dirty="0">
              <a:solidFill>
                <a:schemeClr val="accent1"/>
              </a:solidFill>
              <a:latin typeface="Poppins" pitchFamily="2" charset="77"/>
              <a:ea typeface="Inter Regular" pitchFamily="34" charset="-122"/>
              <a:cs typeface="Poppins" pitchFamily="2" charset="77"/>
            </a:endParaRPr>
          </a:p>
          <a:p>
            <a:pPr marL="344488" indent="-344488" algn="l">
              <a:lnSpc>
                <a:spcPts val="2200"/>
              </a:lnSpc>
              <a:spcBef>
                <a:spcPts val="500"/>
              </a:spcBef>
              <a:spcAft>
                <a:spcPts val="500"/>
              </a:spcAft>
              <a:buClr>
                <a:schemeClr val="accent2"/>
              </a:buClr>
              <a:buSzPct val="125000"/>
              <a:buFont typeface="Wingdings" panose="05000000000000000000" pitchFamily="2" charset="2"/>
              <a:buChar char="ü"/>
            </a:pPr>
            <a:r>
              <a:rPr lang="en-US" dirty="0">
                <a:solidFill>
                  <a:schemeClr val="accent1"/>
                </a:solidFill>
                <a:latin typeface="Poppins" pitchFamily="2" charset="77"/>
                <a:ea typeface="Inter Regular" pitchFamily="34" charset="-122"/>
                <a:cs typeface="Poppins" pitchFamily="2" charset="77"/>
              </a:rPr>
              <a:t>FAA/other aviation authorities- historic policy directives positively impacting US drone makers</a:t>
            </a:r>
          </a:p>
          <a:p>
            <a:pPr marL="344488" indent="-344488" algn="l">
              <a:lnSpc>
                <a:spcPts val="2200"/>
              </a:lnSpc>
              <a:spcBef>
                <a:spcPts val="500"/>
              </a:spcBef>
              <a:spcAft>
                <a:spcPts val="500"/>
              </a:spcAft>
              <a:buClr>
                <a:schemeClr val="accent2"/>
              </a:buClr>
              <a:buSzPct val="125000"/>
              <a:buFont typeface="Wingdings" panose="05000000000000000000" pitchFamily="2" charset="2"/>
              <a:buChar char="ü"/>
            </a:pPr>
            <a:r>
              <a:rPr lang="en-US" dirty="0">
                <a:solidFill>
                  <a:schemeClr val="accent1"/>
                </a:solidFill>
                <a:latin typeface="Poppins" pitchFamily="2" charset="77"/>
                <a:ea typeface="Inter Regular" pitchFamily="34" charset="-122"/>
                <a:cs typeface="Poppins" pitchFamily="2" charset="77"/>
              </a:rPr>
              <a:t>Tech innovation- drone batteries, lighter fuselage, AI and quantum</a:t>
            </a:r>
          </a:p>
          <a:p>
            <a:pPr marL="344488" indent="-344488" algn="l">
              <a:lnSpc>
                <a:spcPts val="2200"/>
              </a:lnSpc>
              <a:spcBef>
                <a:spcPts val="500"/>
              </a:spcBef>
              <a:spcAft>
                <a:spcPts val="500"/>
              </a:spcAft>
              <a:buClr>
                <a:schemeClr val="accent2"/>
              </a:buClr>
              <a:buSzPct val="125000"/>
              <a:buFont typeface="Wingdings" panose="05000000000000000000" pitchFamily="2" charset="2"/>
              <a:buChar char="ü"/>
            </a:pPr>
            <a:r>
              <a:rPr lang="en-US" dirty="0">
                <a:solidFill>
                  <a:schemeClr val="accent1"/>
                </a:solidFill>
                <a:latin typeface="Poppins" pitchFamily="2" charset="77"/>
                <a:ea typeface="Inter Regular" pitchFamily="34" charset="-122"/>
                <a:cs typeface="Poppins" pitchFamily="2" charset="77"/>
              </a:rPr>
              <a:t>US and other government policy shifts banning Chinese drones &amp; components that currently dominate the industry </a:t>
            </a:r>
            <a:endParaRPr lang="en-US" sz="2000" dirty="0">
              <a:solidFill>
                <a:schemeClr val="accent1"/>
              </a:solidFill>
              <a:latin typeface="Poppins" pitchFamily="2" charset="77"/>
              <a:ea typeface="Inter Regular" pitchFamily="34" charset="-122"/>
              <a:cs typeface="Poppins" pitchFamily="2" charset="77"/>
            </a:endParaRPr>
          </a:p>
        </p:txBody>
      </p:sp>
      <p:sp>
        <p:nvSpPr>
          <p:cNvPr id="7" name="Text 0">
            <a:extLst>
              <a:ext uri="{FF2B5EF4-FFF2-40B4-BE49-F238E27FC236}">
                <a16:creationId xmlns:a16="http://schemas.microsoft.com/office/drawing/2014/main" id="{1FAA2E54-D799-3AC2-4B31-FDF72F23B4AA}"/>
              </a:ext>
            </a:extLst>
          </p:cNvPr>
          <p:cNvSpPr/>
          <p:nvPr/>
        </p:nvSpPr>
        <p:spPr>
          <a:xfrm>
            <a:off x="444134" y="6289989"/>
            <a:ext cx="5689410" cy="146230"/>
          </a:xfrm>
          <a:prstGeom prst="rect">
            <a:avLst/>
          </a:prstGeom>
          <a:noFill/>
          <a:ln/>
        </p:spPr>
        <p:txBody>
          <a:bodyPr wrap="square" lIns="0" tIns="0" rIns="0" bIns="0" rtlCol="0" anchor="t"/>
          <a:lstStyle/>
          <a:p>
            <a:pPr>
              <a:lnSpc>
                <a:spcPts val="850"/>
              </a:lnSpc>
            </a:pPr>
            <a:r>
              <a:rPr lang="en-US" sz="700" dirty="0">
                <a:solidFill>
                  <a:srgbClr val="00204D"/>
                </a:solidFill>
                <a:latin typeface="Poppins" pitchFamily="2" charset="77"/>
                <a:ea typeface="Inter Regular" pitchFamily="34" charset="-122"/>
                <a:cs typeface="Poppins" pitchFamily="2" charset="77"/>
              </a:rPr>
              <a:t>Source Industry Drivers/Sector size- Drone </a:t>
            </a:r>
            <a:r>
              <a:rPr lang="en-US" sz="700" dirty="0" err="1">
                <a:solidFill>
                  <a:srgbClr val="00204D"/>
                </a:solidFill>
                <a:latin typeface="Poppins" pitchFamily="2" charset="77"/>
                <a:ea typeface="Inter Regular" pitchFamily="34" charset="-122"/>
                <a:cs typeface="Poppins" pitchFamily="2" charset="77"/>
              </a:rPr>
              <a:t>Life.com</a:t>
            </a:r>
            <a:r>
              <a:rPr lang="en-US" sz="700" dirty="0">
                <a:solidFill>
                  <a:srgbClr val="00204D"/>
                </a:solidFill>
                <a:latin typeface="Poppins" pitchFamily="2" charset="77"/>
                <a:ea typeface="Inter Regular" pitchFamily="34" charset="-122"/>
                <a:cs typeface="Poppins" pitchFamily="2" charset="77"/>
              </a:rPr>
              <a:t> report on where the industry will grow the fastest by 2030- at 22/09/06, Military Drone market from Fortune Business Insights Research</a:t>
            </a:r>
          </a:p>
          <a:p>
            <a:pPr>
              <a:lnSpc>
                <a:spcPts val="850"/>
              </a:lnSpc>
            </a:pPr>
            <a:endParaRPr lang="en-US" sz="700" dirty="0">
              <a:solidFill>
                <a:srgbClr val="00204D"/>
              </a:solidFill>
              <a:latin typeface="Poppins" pitchFamily="2" charset="77"/>
              <a:ea typeface="Inter Regular" pitchFamily="34" charset="-122"/>
              <a:cs typeface="Poppins" pitchFamily="2" charset="77"/>
            </a:endParaRPr>
          </a:p>
        </p:txBody>
      </p:sp>
      <p:sp>
        <p:nvSpPr>
          <p:cNvPr id="8" name="Text 8">
            <a:extLst>
              <a:ext uri="{FF2B5EF4-FFF2-40B4-BE49-F238E27FC236}">
                <a16:creationId xmlns:a16="http://schemas.microsoft.com/office/drawing/2014/main" id="{F01109A7-8CD2-91BC-D4F7-54555800AB4B}"/>
              </a:ext>
            </a:extLst>
          </p:cNvPr>
          <p:cNvSpPr/>
          <p:nvPr/>
        </p:nvSpPr>
        <p:spPr>
          <a:xfrm>
            <a:off x="6038654" y="1563196"/>
            <a:ext cx="2826990" cy="409669"/>
          </a:xfrm>
          <a:prstGeom prst="rect">
            <a:avLst/>
          </a:prstGeom>
          <a:noFill/>
          <a:ln/>
        </p:spPr>
        <p:txBody>
          <a:bodyPr wrap="square" lIns="0" tIns="0" rIns="0" bIns="0" rtlCol="0" anchor="t"/>
          <a:lstStyle/>
          <a:p>
            <a:pPr marL="0" indent="0" algn="ctr">
              <a:lnSpc>
                <a:spcPts val="2700"/>
              </a:lnSpc>
              <a:buNone/>
            </a:pPr>
            <a:r>
              <a:rPr lang="en-US" sz="1200" b="1" dirty="0">
                <a:solidFill>
                  <a:schemeClr val="accent1"/>
                </a:solidFill>
                <a:latin typeface="Poppins" pitchFamily="2" charset="77"/>
                <a:ea typeface="Inter Regular" pitchFamily="34" charset="-122"/>
                <a:cs typeface="Poppins" pitchFamily="2" charset="77"/>
              </a:rPr>
              <a:t>Agriculture/Precision Farming </a:t>
            </a:r>
          </a:p>
          <a:p>
            <a:pPr marL="0" indent="0" algn="ctr">
              <a:lnSpc>
                <a:spcPts val="2700"/>
              </a:lnSpc>
              <a:buNone/>
            </a:pPr>
            <a:endParaRPr lang="en-US" sz="1200" b="1" dirty="0">
              <a:solidFill>
                <a:srgbClr val="00204D"/>
              </a:solidFill>
              <a:latin typeface="Poppins" pitchFamily="2" charset="77"/>
              <a:ea typeface="Inter Regular" pitchFamily="34" charset="-122"/>
              <a:cs typeface="Poppins" pitchFamily="2" charset="77"/>
            </a:endParaRPr>
          </a:p>
        </p:txBody>
      </p:sp>
      <p:sp>
        <p:nvSpPr>
          <p:cNvPr id="9" name="Text 8">
            <a:extLst>
              <a:ext uri="{FF2B5EF4-FFF2-40B4-BE49-F238E27FC236}">
                <a16:creationId xmlns:a16="http://schemas.microsoft.com/office/drawing/2014/main" id="{44CA1FF6-85DF-8B2E-112F-21BC3EAE11CF}"/>
              </a:ext>
            </a:extLst>
          </p:cNvPr>
          <p:cNvSpPr/>
          <p:nvPr/>
        </p:nvSpPr>
        <p:spPr>
          <a:xfrm>
            <a:off x="6516155" y="1293305"/>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25-30%</a:t>
            </a:r>
          </a:p>
        </p:txBody>
      </p:sp>
      <p:sp>
        <p:nvSpPr>
          <p:cNvPr id="10" name="Rectangle 9">
            <a:extLst>
              <a:ext uri="{FF2B5EF4-FFF2-40B4-BE49-F238E27FC236}">
                <a16:creationId xmlns:a16="http://schemas.microsoft.com/office/drawing/2014/main" id="{EC2ACA55-B94A-0A96-7BBD-83F17B032E20}"/>
              </a:ext>
            </a:extLst>
          </p:cNvPr>
          <p:cNvSpPr/>
          <p:nvPr/>
        </p:nvSpPr>
        <p:spPr>
          <a:xfrm>
            <a:off x="9155100" y="1287442"/>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11" name="Text 8">
            <a:extLst>
              <a:ext uri="{FF2B5EF4-FFF2-40B4-BE49-F238E27FC236}">
                <a16:creationId xmlns:a16="http://schemas.microsoft.com/office/drawing/2014/main" id="{7C1DCDB3-A352-3BD3-7B96-95869079DC4F}"/>
              </a:ext>
            </a:extLst>
          </p:cNvPr>
          <p:cNvSpPr/>
          <p:nvPr/>
        </p:nvSpPr>
        <p:spPr>
          <a:xfrm>
            <a:off x="9060210" y="1563196"/>
            <a:ext cx="2826990" cy="409669"/>
          </a:xfrm>
          <a:prstGeom prst="rect">
            <a:avLst/>
          </a:prstGeom>
          <a:noFill/>
          <a:ln/>
        </p:spPr>
        <p:txBody>
          <a:bodyPr wrap="square" lIns="0" tIns="0" rIns="0" bIns="0" rtlCol="0" anchor="t"/>
          <a:lstStyle/>
          <a:p>
            <a:pPr marL="0" indent="0" algn="ctr">
              <a:lnSpc>
                <a:spcPts val="2700"/>
              </a:lnSpc>
              <a:buNone/>
            </a:pPr>
            <a:r>
              <a:rPr lang="en-US" sz="1200" b="1" dirty="0">
                <a:solidFill>
                  <a:schemeClr val="accent1"/>
                </a:solidFill>
                <a:latin typeface="Poppins" pitchFamily="2" charset="77"/>
                <a:ea typeface="Inter Regular" pitchFamily="34" charset="-122"/>
                <a:cs typeface="Poppins" pitchFamily="2" charset="77"/>
              </a:rPr>
              <a:t>Infrastructure &amp; Construction</a:t>
            </a:r>
          </a:p>
        </p:txBody>
      </p:sp>
      <p:sp>
        <p:nvSpPr>
          <p:cNvPr id="12" name="Text 8">
            <a:extLst>
              <a:ext uri="{FF2B5EF4-FFF2-40B4-BE49-F238E27FC236}">
                <a16:creationId xmlns:a16="http://schemas.microsoft.com/office/drawing/2014/main" id="{5D55ADC3-6E61-655E-B439-20A6C67735B0}"/>
              </a:ext>
            </a:extLst>
          </p:cNvPr>
          <p:cNvSpPr/>
          <p:nvPr/>
        </p:nvSpPr>
        <p:spPr>
          <a:xfrm>
            <a:off x="9537711" y="1293305"/>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20-25%</a:t>
            </a:r>
          </a:p>
        </p:txBody>
      </p:sp>
      <p:sp>
        <p:nvSpPr>
          <p:cNvPr id="13" name="Rectangle 12">
            <a:extLst>
              <a:ext uri="{FF2B5EF4-FFF2-40B4-BE49-F238E27FC236}">
                <a16:creationId xmlns:a16="http://schemas.microsoft.com/office/drawing/2014/main" id="{6E704E20-3F91-5B40-09F5-5E045EE4DA10}"/>
              </a:ext>
            </a:extLst>
          </p:cNvPr>
          <p:cNvSpPr/>
          <p:nvPr/>
        </p:nvSpPr>
        <p:spPr>
          <a:xfrm>
            <a:off x="6133544" y="2051369"/>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14" name="Text 8">
            <a:extLst>
              <a:ext uri="{FF2B5EF4-FFF2-40B4-BE49-F238E27FC236}">
                <a16:creationId xmlns:a16="http://schemas.microsoft.com/office/drawing/2014/main" id="{CE1B7E77-E79A-8975-E60B-A40224A52EFD}"/>
              </a:ext>
            </a:extLst>
          </p:cNvPr>
          <p:cNvSpPr/>
          <p:nvPr/>
        </p:nvSpPr>
        <p:spPr>
          <a:xfrm>
            <a:off x="6038654" y="2327123"/>
            <a:ext cx="2826990" cy="409669"/>
          </a:xfrm>
          <a:prstGeom prst="rect">
            <a:avLst/>
          </a:prstGeom>
          <a:noFill/>
          <a:ln/>
        </p:spPr>
        <p:txBody>
          <a:bodyPr wrap="square" lIns="0" tIns="0" rIns="0" bIns="0" rtlCol="0" anchor="t"/>
          <a:lstStyle/>
          <a:p>
            <a:pPr marL="0" indent="0" algn="ctr">
              <a:lnSpc>
                <a:spcPts val="2700"/>
              </a:lnSpc>
              <a:buNone/>
            </a:pPr>
            <a:r>
              <a:rPr lang="en-US" sz="1200" b="1" dirty="0">
                <a:solidFill>
                  <a:schemeClr val="accent1"/>
                </a:solidFill>
                <a:latin typeface="Poppins" pitchFamily="2" charset="77"/>
                <a:ea typeface="Inter Regular" pitchFamily="34" charset="-122"/>
                <a:cs typeface="Poppins" pitchFamily="2" charset="77"/>
              </a:rPr>
              <a:t>Logistics &amp; Delivery </a:t>
            </a:r>
          </a:p>
        </p:txBody>
      </p:sp>
      <p:sp>
        <p:nvSpPr>
          <p:cNvPr id="15" name="Text 8">
            <a:extLst>
              <a:ext uri="{FF2B5EF4-FFF2-40B4-BE49-F238E27FC236}">
                <a16:creationId xmlns:a16="http://schemas.microsoft.com/office/drawing/2014/main" id="{E41E2AEF-5887-0C55-D263-89A2918B69D7}"/>
              </a:ext>
            </a:extLst>
          </p:cNvPr>
          <p:cNvSpPr/>
          <p:nvPr/>
        </p:nvSpPr>
        <p:spPr>
          <a:xfrm>
            <a:off x="6516155" y="2057232"/>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15-20%</a:t>
            </a:r>
          </a:p>
        </p:txBody>
      </p:sp>
      <p:sp>
        <p:nvSpPr>
          <p:cNvPr id="16" name="Rectangle 15">
            <a:extLst>
              <a:ext uri="{FF2B5EF4-FFF2-40B4-BE49-F238E27FC236}">
                <a16:creationId xmlns:a16="http://schemas.microsoft.com/office/drawing/2014/main" id="{B95601E2-DB4B-711D-B4D2-8AEA0F0CBB07}"/>
              </a:ext>
            </a:extLst>
          </p:cNvPr>
          <p:cNvSpPr/>
          <p:nvPr/>
        </p:nvSpPr>
        <p:spPr>
          <a:xfrm>
            <a:off x="9155100" y="2051369"/>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17" name="Text 8">
            <a:extLst>
              <a:ext uri="{FF2B5EF4-FFF2-40B4-BE49-F238E27FC236}">
                <a16:creationId xmlns:a16="http://schemas.microsoft.com/office/drawing/2014/main" id="{3F358CBA-039F-A8A2-2E85-24FB01DB61BA}"/>
              </a:ext>
            </a:extLst>
          </p:cNvPr>
          <p:cNvSpPr/>
          <p:nvPr/>
        </p:nvSpPr>
        <p:spPr>
          <a:xfrm>
            <a:off x="9060210" y="2327123"/>
            <a:ext cx="2826990" cy="409669"/>
          </a:xfrm>
          <a:prstGeom prst="rect">
            <a:avLst/>
          </a:prstGeom>
          <a:noFill/>
          <a:ln/>
        </p:spPr>
        <p:txBody>
          <a:bodyPr wrap="square" lIns="0" tIns="0" rIns="0" bIns="0" rtlCol="0" anchor="t"/>
          <a:lstStyle/>
          <a:p>
            <a:pPr marL="0" indent="0" algn="ctr">
              <a:lnSpc>
                <a:spcPts val="2700"/>
              </a:lnSpc>
              <a:buNone/>
            </a:pPr>
            <a:r>
              <a:rPr lang="en-US" sz="1200" b="1" dirty="0">
                <a:solidFill>
                  <a:schemeClr val="accent1"/>
                </a:solidFill>
                <a:latin typeface="Poppins" pitchFamily="2" charset="77"/>
                <a:ea typeface="Inter Regular" pitchFamily="34" charset="-122"/>
                <a:cs typeface="Poppins" pitchFamily="2" charset="77"/>
              </a:rPr>
              <a:t>Media &amp; Entertainment </a:t>
            </a:r>
          </a:p>
        </p:txBody>
      </p:sp>
      <p:sp>
        <p:nvSpPr>
          <p:cNvPr id="18" name="Text 8">
            <a:extLst>
              <a:ext uri="{FF2B5EF4-FFF2-40B4-BE49-F238E27FC236}">
                <a16:creationId xmlns:a16="http://schemas.microsoft.com/office/drawing/2014/main" id="{1A12EF7D-B4E1-58AB-3045-A92186D4A03E}"/>
              </a:ext>
            </a:extLst>
          </p:cNvPr>
          <p:cNvSpPr/>
          <p:nvPr/>
        </p:nvSpPr>
        <p:spPr>
          <a:xfrm>
            <a:off x="9537711" y="2057232"/>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15-20%</a:t>
            </a:r>
          </a:p>
        </p:txBody>
      </p:sp>
      <p:sp>
        <p:nvSpPr>
          <p:cNvPr id="19" name="Rectangle 18">
            <a:extLst>
              <a:ext uri="{FF2B5EF4-FFF2-40B4-BE49-F238E27FC236}">
                <a16:creationId xmlns:a16="http://schemas.microsoft.com/office/drawing/2014/main" id="{26BAD7CA-741C-0B86-B458-B38DA678D487}"/>
              </a:ext>
            </a:extLst>
          </p:cNvPr>
          <p:cNvSpPr/>
          <p:nvPr/>
        </p:nvSpPr>
        <p:spPr>
          <a:xfrm>
            <a:off x="6133544" y="2802813"/>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20" name="Text 8">
            <a:extLst>
              <a:ext uri="{FF2B5EF4-FFF2-40B4-BE49-F238E27FC236}">
                <a16:creationId xmlns:a16="http://schemas.microsoft.com/office/drawing/2014/main" id="{6E89CF88-E687-9013-1F80-E600BD3B37A2}"/>
              </a:ext>
            </a:extLst>
          </p:cNvPr>
          <p:cNvSpPr/>
          <p:nvPr/>
        </p:nvSpPr>
        <p:spPr>
          <a:xfrm>
            <a:off x="6038654" y="3078567"/>
            <a:ext cx="2826990" cy="409669"/>
          </a:xfrm>
          <a:prstGeom prst="rect">
            <a:avLst/>
          </a:prstGeom>
          <a:noFill/>
          <a:ln/>
        </p:spPr>
        <p:txBody>
          <a:bodyPr wrap="square" lIns="0" tIns="0" rIns="0" bIns="0" rtlCol="0" anchor="t"/>
          <a:lstStyle/>
          <a:p>
            <a:pPr marL="0" indent="0" algn="ctr">
              <a:lnSpc>
                <a:spcPts val="2700"/>
              </a:lnSpc>
              <a:buNone/>
            </a:pPr>
            <a:r>
              <a:rPr lang="en-US" sz="1200" b="1" dirty="0">
                <a:solidFill>
                  <a:schemeClr val="accent1"/>
                </a:solidFill>
                <a:latin typeface="Poppins" pitchFamily="2" charset="77"/>
                <a:ea typeface="Inter Regular" pitchFamily="34" charset="-122"/>
                <a:cs typeface="Poppins" pitchFamily="2" charset="77"/>
              </a:rPr>
              <a:t>Security &amp; Surveillance </a:t>
            </a:r>
          </a:p>
        </p:txBody>
      </p:sp>
      <p:sp>
        <p:nvSpPr>
          <p:cNvPr id="21" name="Text 8">
            <a:extLst>
              <a:ext uri="{FF2B5EF4-FFF2-40B4-BE49-F238E27FC236}">
                <a16:creationId xmlns:a16="http://schemas.microsoft.com/office/drawing/2014/main" id="{0634851A-7C9B-49C2-24AE-463B0BE0C4DE}"/>
              </a:ext>
            </a:extLst>
          </p:cNvPr>
          <p:cNvSpPr/>
          <p:nvPr/>
        </p:nvSpPr>
        <p:spPr>
          <a:xfrm>
            <a:off x="6516155" y="2808676"/>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10-15%</a:t>
            </a:r>
          </a:p>
        </p:txBody>
      </p:sp>
      <p:sp>
        <p:nvSpPr>
          <p:cNvPr id="22" name="Rectangle 21">
            <a:extLst>
              <a:ext uri="{FF2B5EF4-FFF2-40B4-BE49-F238E27FC236}">
                <a16:creationId xmlns:a16="http://schemas.microsoft.com/office/drawing/2014/main" id="{6C69B6B2-C200-03D5-A188-0987DFAF856A}"/>
              </a:ext>
            </a:extLst>
          </p:cNvPr>
          <p:cNvSpPr/>
          <p:nvPr/>
        </p:nvSpPr>
        <p:spPr>
          <a:xfrm>
            <a:off x="9155100" y="2802813"/>
            <a:ext cx="2602012" cy="637594"/>
          </a:xfrm>
          <a:prstGeom prst="rect">
            <a:avLst/>
          </a:prstGeom>
          <a:solidFill>
            <a:srgbClr val="FFFFFF"/>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solidFill>
              <a:latin typeface="Aptos" panose="020B0004020202020204" pitchFamily="34" charset="0"/>
            </a:endParaRPr>
          </a:p>
        </p:txBody>
      </p:sp>
      <p:sp>
        <p:nvSpPr>
          <p:cNvPr id="23" name="Text 8">
            <a:extLst>
              <a:ext uri="{FF2B5EF4-FFF2-40B4-BE49-F238E27FC236}">
                <a16:creationId xmlns:a16="http://schemas.microsoft.com/office/drawing/2014/main" id="{7DF7C81B-09DB-6541-E75F-0226DF35D75E}"/>
              </a:ext>
            </a:extLst>
          </p:cNvPr>
          <p:cNvSpPr/>
          <p:nvPr/>
        </p:nvSpPr>
        <p:spPr>
          <a:xfrm>
            <a:off x="9060210" y="3078567"/>
            <a:ext cx="2826990" cy="409669"/>
          </a:xfrm>
          <a:prstGeom prst="rect">
            <a:avLst/>
          </a:prstGeom>
          <a:noFill/>
          <a:ln/>
        </p:spPr>
        <p:txBody>
          <a:bodyPr wrap="square" lIns="0" tIns="0" rIns="0" bIns="0" rtlCol="0" anchor="t"/>
          <a:lstStyle/>
          <a:p>
            <a:pPr marL="0" indent="0" algn="ctr">
              <a:lnSpc>
                <a:spcPts val="2700"/>
              </a:lnSpc>
              <a:buNone/>
            </a:pPr>
            <a:r>
              <a:rPr lang="en-US" sz="1200" b="1" spc="-50" dirty="0">
                <a:solidFill>
                  <a:schemeClr val="accent1"/>
                </a:solidFill>
                <a:latin typeface="Poppins" pitchFamily="2" charset="77"/>
                <a:ea typeface="Inter Regular" pitchFamily="34" charset="-122"/>
                <a:cs typeface="Poppins" pitchFamily="2" charset="77"/>
              </a:rPr>
              <a:t>Environmental Monitoring/Mgmt. </a:t>
            </a:r>
          </a:p>
        </p:txBody>
      </p:sp>
      <p:sp>
        <p:nvSpPr>
          <p:cNvPr id="24" name="Text 8">
            <a:extLst>
              <a:ext uri="{FF2B5EF4-FFF2-40B4-BE49-F238E27FC236}">
                <a16:creationId xmlns:a16="http://schemas.microsoft.com/office/drawing/2014/main" id="{9454CC7B-EE99-0DC7-4ED5-BE1BEE47C467}"/>
              </a:ext>
            </a:extLst>
          </p:cNvPr>
          <p:cNvSpPr/>
          <p:nvPr/>
        </p:nvSpPr>
        <p:spPr>
          <a:xfrm>
            <a:off x="9537711" y="2808676"/>
            <a:ext cx="1871988" cy="409669"/>
          </a:xfrm>
          <a:prstGeom prst="rect">
            <a:avLst/>
          </a:prstGeom>
          <a:noFill/>
          <a:ln/>
          <a:effectLst/>
        </p:spPr>
        <p:txBody>
          <a:bodyPr wrap="square" lIns="0" tIns="0" rIns="0" bIns="0" rtlCol="0" anchor="t"/>
          <a:lstStyle/>
          <a:p>
            <a:pPr marL="0" indent="0" algn="ctr">
              <a:lnSpc>
                <a:spcPts val="3500"/>
              </a:lnSpc>
              <a:buNone/>
            </a:pPr>
            <a:r>
              <a:rPr lang="en-US" sz="2000" b="1" dirty="0">
                <a:solidFill>
                  <a:schemeClr val="accent2"/>
                </a:solidFill>
                <a:latin typeface="Poppins" pitchFamily="2" charset="77"/>
                <a:ea typeface="Inter Regular" pitchFamily="34" charset="-122"/>
                <a:cs typeface="Poppins" pitchFamily="2" charset="77"/>
              </a:rPr>
              <a:t>5-10%</a:t>
            </a:r>
          </a:p>
        </p:txBody>
      </p:sp>
      <p:grpSp>
        <p:nvGrpSpPr>
          <p:cNvPr id="25" name="Group 24">
            <a:extLst>
              <a:ext uri="{FF2B5EF4-FFF2-40B4-BE49-F238E27FC236}">
                <a16:creationId xmlns:a16="http://schemas.microsoft.com/office/drawing/2014/main" id="{BD3AC8B5-D2BE-BE9C-1B38-110195CC2A3E}"/>
              </a:ext>
            </a:extLst>
          </p:cNvPr>
          <p:cNvGrpSpPr/>
          <p:nvPr/>
        </p:nvGrpSpPr>
        <p:grpSpPr>
          <a:xfrm>
            <a:off x="8599999" y="4090714"/>
            <a:ext cx="3306734" cy="2146891"/>
            <a:chOff x="3296168" y="2043464"/>
            <a:chExt cx="3556508" cy="1744324"/>
          </a:xfrm>
        </p:grpSpPr>
        <p:sp>
          <p:nvSpPr>
            <p:cNvPr id="26" name="Freeform 25">
              <a:extLst>
                <a:ext uri="{FF2B5EF4-FFF2-40B4-BE49-F238E27FC236}">
                  <a16:creationId xmlns:a16="http://schemas.microsoft.com/office/drawing/2014/main" id="{90206D41-AC6C-F24D-FA95-2E2B30E0593E}"/>
                </a:ext>
              </a:extLst>
            </p:cNvPr>
            <p:cNvSpPr/>
            <p:nvPr/>
          </p:nvSpPr>
          <p:spPr>
            <a:xfrm flipH="1">
              <a:off x="3573718" y="3171405"/>
              <a:ext cx="452675" cy="316054"/>
            </a:xfrm>
            <a:custGeom>
              <a:avLst/>
              <a:gdLst>
                <a:gd name="connsiteX0" fmla="*/ 0 w 585665"/>
                <a:gd name="connsiteY0" fmla="*/ 40282 h 408906"/>
                <a:gd name="connsiteX1" fmla="*/ 40391 w 585665"/>
                <a:gd name="connsiteY1" fmla="*/ 0 h 408906"/>
                <a:gd name="connsiteX2" fmla="*/ 545275 w 585665"/>
                <a:gd name="connsiteY2" fmla="*/ 0 h 408906"/>
                <a:gd name="connsiteX3" fmla="*/ 585666 w 585665"/>
                <a:gd name="connsiteY3" fmla="*/ 40282 h 408906"/>
                <a:gd name="connsiteX4" fmla="*/ 585666 w 585665"/>
                <a:gd name="connsiteY4" fmla="*/ 368619 h 408906"/>
                <a:gd name="connsiteX5" fmla="*/ 545275 w 585665"/>
                <a:gd name="connsiteY5" fmla="*/ 408907 h 408906"/>
                <a:gd name="connsiteX6" fmla="*/ 40391 w 585665"/>
                <a:gd name="connsiteY6" fmla="*/ 408907 h 408906"/>
                <a:gd name="connsiteX7" fmla="*/ 0 w 585665"/>
                <a:gd name="connsiteY7" fmla="*/ 368619 h 408906"/>
                <a:gd name="connsiteX8" fmla="*/ 0 w 585665"/>
                <a:gd name="connsiteY8" fmla="*/ 40282 h 40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65" h="408906">
                  <a:moveTo>
                    <a:pt x="0" y="40282"/>
                  </a:moveTo>
                  <a:cubicBezTo>
                    <a:pt x="0" y="18035"/>
                    <a:pt x="18083" y="0"/>
                    <a:pt x="40391" y="0"/>
                  </a:cubicBezTo>
                  <a:lnTo>
                    <a:pt x="545275" y="0"/>
                  </a:lnTo>
                  <a:cubicBezTo>
                    <a:pt x="567583" y="0"/>
                    <a:pt x="585666" y="18035"/>
                    <a:pt x="585666" y="40282"/>
                  </a:cubicBezTo>
                  <a:lnTo>
                    <a:pt x="585666" y="368619"/>
                  </a:lnTo>
                  <a:cubicBezTo>
                    <a:pt x="585666" y="390872"/>
                    <a:pt x="567583" y="408907"/>
                    <a:pt x="545275" y="408907"/>
                  </a:cubicBezTo>
                  <a:lnTo>
                    <a:pt x="40391" y="408907"/>
                  </a:lnTo>
                  <a:cubicBezTo>
                    <a:pt x="18083" y="408907"/>
                    <a:pt x="0" y="390872"/>
                    <a:pt x="0" y="368619"/>
                  </a:cubicBezTo>
                  <a:lnTo>
                    <a:pt x="0" y="40282"/>
                  </a:lnTo>
                  <a:close/>
                </a:path>
              </a:pathLst>
            </a:custGeom>
            <a:solidFill>
              <a:schemeClr val="accent2"/>
            </a:solidFill>
            <a:ln w="5993" cap="flat">
              <a:noFill/>
              <a:prstDash val="solid"/>
              <a:miter/>
            </a:ln>
          </p:spPr>
          <p:txBody>
            <a:bodyPr rtlCol="0" anchor="ctr"/>
            <a:lstStyle/>
            <a:p>
              <a:endParaRPr lang="en-PK"/>
            </a:p>
          </p:txBody>
        </p:sp>
        <p:sp>
          <p:nvSpPr>
            <p:cNvPr id="27" name="Freeform 26">
              <a:extLst>
                <a:ext uri="{FF2B5EF4-FFF2-40B4-BE49-F238E27FC236}">
                  <a16:creationId xmlns:a16="http://schemas.microsoft.com/office/drawing/2014/main" id="{E7DE8ECE-4B3F-9E4E-C543-825F2A952BD8}"/>
                </a:ext>
              </a:extLst>
            </p:cNvPr>
            <p:cNvSpPr/>
            <p:nvPr/>
          </p:nvSpPr>
          <p:spPr>
            <a:xfrm flipH="1">
              <a:off x="4115229" y="3043166"/>
              <a:ext cx="448873" cy="449334"/>
            </a:xfrm>
            <a:custGeom>
              <a:avLst/>
              <a:gdLst>
                <a:gd name="connsiteX0" fmla="*/ 0 w 580745"/>
                <a:gd name="connsiteY0" fmla="*/ 39958 h 581342"/>
                <a:gd name="connsiteX1" fmla="*/ 40049 w 580745"/>
                <a:gd name="connsiteY1" fmla="*/ 0 h 581342"/>
                <a:gd name="connsiteX2" fmla="*/ 540691 w 580745"/>
                <a:gd name="connsiteY2" fmla="*/ 0 h 581342"/>
                <a:gd name="connsiteX3" fmla="*/ 580746 w 580745"/>
                <a:gd name="connsiteY3" fmla="*/ 39958 h 581342"/>
                <a:gd name="connsiteX4" fmla="*/ 580746 w 580745"/>
                <a:gd name="connsiteY4" fmla="*/ 541384 h 581342"/>
                <a:gd name="connsiteX5" fmla="*/ 540691 w 580745"/>
                <a:gd name="connsiteY5" fmla="*/ 581342 h 581342"/>
                <a:gd name="connsiteX6" fmla="*/ 40049 w 580745"/>
                <a:gd name="connsiteY6" fmla="*/ 581342 h 581342"/>
                <a:gd name="connsiteX7" fmla="*/ 0 w 580745"/>
                <a:gd name="connsiteY7" fmla="*/ 541384 h 581342"/>
                <a:gd name="connsiteX8" fmla="*/ 0 w 580745"/>
                <a:gd name="connsiteY8" fmla="*/ 39958 h 58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45" h="581342">
                  <a:moveTo>
                    <a:pt x="0" y="39958"/>
                  </a:moveTo>
                  <a:cubicBezTo>
                    <a:pt x="0" y="17891"/>
                    <a:pt x="17932" y="0"/>
                    <a:pt x="40049" y="0"/>
                  </a:cubicBezTo>
                  <a:lnTo>
                    <a:pt x="540691" y="0"/>
                  </a:lnTo>
                  <a:cubicBezTo>
                    <a:pt x="562814" y="0"/>
                    <a:pt x="580746" y="17891"/>
                    <a:pt x="580746" y="39958"/>
                  </a:cubicBezTo>
                  <a:lnTo>
                    <a:pt x="580746" y="541384"/>
                  </a:lnTo>
                  <a:cubicBezTo>
                    <a:pt x="580746" y="563452"/>
                    <a:pt x="562814" y="581342"/>
                    <a:pt x="540691" y="581342"/>
                  </a:cubicBezTo>
                  <a:lnTo>
                    <a:pt x="40049" y="581342"/>
                  </a:lnTo>
                  <a:cubicBezTo>
                    <a:pt x="17932" y="581342"/>
                    <a:pt x="0" y="563452"/>
                    <a:pt x="0" y="541384"/>
                  </a:cubicBezTo>
                  <a:lnTo>
                    <a:pt x="0" y="39958"/>
                  </a:lnTo>
                  <a:close/>
                </a:path>
              </a:pathLst>
            </a:custGeom>
            <a:solidFill>
              <a:schemeClr val="accent1"/>
            </a:solidFill>
            <a:ln w="5993" cap="flat">
              <a:noFill/>
              <a:prstDash val="solid"/>
              <a:miter/>
            </a:ln>
          </p:spPr>
          <p:txBody>
            <a:bodyPr rtlCol="0" anchor="ctr"/>
            <a:lstStyle/>
            <a:p>
              <a:endParaRPr lang="en-PK"/>
            </a:p>
          </p:txBody>
        </p:sp>
        <p:sp>
          <p:nvSpPr>
            <p:cNvPr id="28" name="Freeform 27">
              <a:extLst>
                <a:ext uri="{FF2B5EF4-FFF2-40B4-BE49-F238E27FC236}">
                  <a16:creationId xmlns:a16="http://schemas.microsoft.com/office/drawing/2014/main" id="{EC73EAFF-1CB0-D3DE-6075-0019E044063F}"/>
                </a:ext>
              </a:extLst>
            </p:cNvPr>
            <p:cNvSpPr/>
            <p:nvPr/>
          </p:nvSpPr>
          <p:spPr>
            <a:xfrm flipH="1">
              <a:off x="4645066" y="2865090"/>
              <a:ext cx="445068" cy="616879"/>
            </a:xfrm>
            <a:custGeom>
              <a:avLst/>
              <a:gdLst>
                <a:gd name="connsiteX0" fmla="*/ 0 w 575823"/>
                <a:gd name="connsiteY0" fmla="*/ 40102 h 798110"/>
                <a:gd name="connsiteX1" fmla="*/ 39713 w 575823"/>
                <a:gd name="connsiteY1" fmla="*/ 0 h 798110"/>
                <a:gd name="connsiteX2" fmla="*/ 536111 w 575823"/>
                <a:gd name="connsiteY2" fmla="*/ 0 h 798110"/>
                <a:gd name="connsiteX3" fmla="*/ 575824 w 575823"/>
                <a:gd name="connsiteY3" fmla="*/ 40102 h 798110"/>
                <a:gd name="connsiteX4" fmla="*/ 575824 w 575823"/>
                <a:gd name="connsiteY4" fmla="*/ 758003 h 798110"/>
                <a:gd name="connsiteX5" fmla="*/ 536111 w 575823"/>
                <a:gd name="connsiteY5" fmla="*/ 798111 h 798110"/>
                <a:gd name="connsiteX6" fmla="*/ 39713 w 575823"/>
                <a:gd name="connsiteY6" fmla="*/ 798111 h 798110"/>
                <a:gd name="connsiteX7" fmla="*/ 0 w 575823"/>
                <a:gd name="connsiteY7" fmla="*/ 758003 h 798110"/>
                <a:gd name="connsiteX8" fmla="*/ 0 w 575823"/>
                <a:gd name="connsiteY8" fmla="*/ 40102 h 79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823" h="798110">
                  <a:moveTo>
                    <a:pt x="0" y="40102"/>
                  </a:moveTo>
                  <a:cubicBezTo>
                    <a:pt x="0" y="17957"/>
                    <a:pt x="17776" y="0"/>
                    <a:pt x="39713" y="0"/>
                  </a:cubicBezTo>
                  <a:lnTo>
                    <a:pt x="536111" y="0"/>
                  </a:lnTo>
                  <a:cubicBezTo>
                    <a:pt x="558054" y="0"/>
                    <a:pt x="575824" y="17957"/>
                    <a:pt x="575824" y="40102"/>
                  </a:cubicBezTo>
                  <a:lnTo>
                    <a:pt x="575824" y="758003"/>
                  </a:lnTo>
                  <a:cubicBezTo>
                    <a:pt x="575824" y="780154"/>
                    <a:pt x="558054" y="798111"/>
                    <a:pt x="536111" y="798111"/>
                  </a:cubicBezTo>
                  <a:lnTo>
                    <a:pt x="39713" y="798111"/>
                  </a:lnTo>
                  <a:cubicBezTo>
                    <a:pt x="17776" y="798111"/>
                    <a:pt x="0" y="780154"/>
                    <a:pt x="0" y="758003"/>
                  </a:cubicBezTo>
                  <a:lnTo>
                    <a:pt x="0" y="40102"/>
                  </a:lnTo>
                  <a:close/>
                </a:path>
              </a:pathLst>
            </a:custGeom>
            <a:solidFill>
              <a:schemeClr val="accent1"/>
            </a:solidFill>
            <a:ln w="5993" cap="flat">
              <a:noFill/>
              <a:prstDash val="solid"/>
              <a:miter/>
            </a:ln>
          </p:spPr>
          <p:txBody>
            <a:bodyPr rtlCol="0" anchor="ctr"/>
            <a:lstStyle/>
            <a:p>
              <a:endParaRPr lang="en-PK"/>
            </a:p>
          </p:txBody>
        </p:sp>
        <p:sp>
          <p:nvSpPr>
            <p:cNvPr id="29" name="Freeform 28">
              <a:extLst>
                <a:ext uri="{FF2B5EF4-FFF2-40B4-BE49-F238E27FC236}">
                  <a16:creationId xmlns:a16="http://schemas.microsoft.com/office/drawing/2014/main" id="{0DBD245A-E179-A954-00B3-EDE568D505E0}"/>
                </a:ext>
              </a:extLst>
            </p:cNvPr>
            <p:cNvSpPr/>
            <p:nvPr/>
          </p:nvSpPr>
          <p:spPr>
            <a:xfrm flipH="1">
              <a:off x="5177570" y="2623142"/>
              <a:ext cx="445068" cy="849162"/>
            </a:xfrm>
            <a:custGeom>
              <a:avLst/>
              <a:gdLst>
                <a:gd name="connsiteX0" fmla="*/ 0 w 575823"/>
                <a:gd name="connsiteY0" fmla="*/ 40096 h 1098635"/>
                <a:gd name="connsiteX1" fmla="*/ 39713 w 575823"/>
                <a:gd name="connsiteY1" fmla="*/ 0 h 1098635"/>
                <a:gd name="connsiteX2" fmla="*/ 536111 w 575823"/>
                <a:gd name="connsiteY2" fmla="*/ 0 h 1098635"/>
                <a:gd name="connsiteX3" fmla="*/ 575824 w 575823"/>
                <a:gd name="connsiteY3" fmla="*/ 40096 h 1098635"/>
                <a:gd name="connsiteX4" fmla="*/ 575824 w 575823"/>
                <a:gd name="connsiteY4" fmla="*/ 1058539 h 1098635"/>
                <a:gd name="connsiteX5" fmla="*/ 536111 w 575823"/>
                <a:gd name="connsiteY5" fmla="*/ 1098636 h 1098635"/>
                <a:gd name="connsiteX6" fmla="*/ 39713 w 575823"/>
                <a:gd name="connsiteY6" fmla="*/ 1098636 h 1098635"/>
                <a:gd name="connsiteX7" fmla="*/ 0 w 575823"/>
                <a:gd name="connsiteY7" fmla="*/ 1058539 h 1098635"/>
                <a:gd name="connsiteX8" fmla="*/ 0 w 575823"/>
                <a:gd name="connsiteY8" fmla="*/ 40096 h 10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823" h="1098635">
                  <a:moveTo>
                    <a:pt x="0" y="40096"/>
                  </a:moveTo>
                  <a:cubicBezTo>
                    <a:pt x="0" y="17951"/>
                    <a:pt x="17770" y="0"/>
                    <a:pt x="39713" y="0"/>
                  </a:cubicBezTo>
                  <a:lnTo>
                    <a:pt x="536111" y="0"/>
                  </a:lnTo>
                  <a:cubicBezTo>
                    <a:pt x="558054" y="0"/>
                    <a:pt x="575824" y="17951"/>
                    <a:pt x="575824" y="40096"/>
                  </a:cubicBezTo>
                  <a:lnTo>
                    <a:pt x="575824" y="1058539"/>
                  </a:lnTo>
                  <a:cubicBezTo>
                    <a:pt x="575824" y="1080685"/>
                    <a:pt x="558054" y="1098636"/>
                    <a:pt x="536111" y="1098636"/>
                  </a:cubicBezTo>
                  <a:lnTo>
                    <a:pt x="39713" y="1098636"/>
                  </a:lnTo>
                  <a:cubicBezTo>
                    <a:pt x="17770" y="1098636"/>
                    <a:pt x="0" y="1080685"/>
                    <a:pt x="0" y="1058539"/>
                  </a:cubicBezTo>
                  <a:lnTo>
                    <a:pt x="0" y="40096"/>
                  </a:lnTo>
                  <a:close/>
                </a:path>
              </a:pathLst>
            </a:custGeom>
            <a:solidFill>
              <a:schemeClr val="accent1"/>
            </a:solidFill>
            <a:ln w="5993" cap="flat">
              <a:noFill/>
              <a:prstDash val="solid"/>
              <a:miter/>
            </a:ln>
          </p:spPr>
          <p:txBody>
            <a:bodyPr rtlCol="0" anchor="ctr"/>
            <a:lstStyle/>
            <a:p>
              <a:endParaRPr lang="en-PK"/>
            </a:p>
          </p:txBody>
        </p:sp>
        <p:sp>
          <p:nvSpPr>
            <p:cNvPr id="30" name="Freeform 29">
              <a:extLst>
                <a:ext uri="{FF2B5EF4-FFF2-40B4-BE49-F238E27FC236}">
                  <a16:creationId xmlns:a16="http://schemas.microsoft.com/office/drawing/2014/main" id="{59EDFFFD-372D-2563-67B4-28F1831B58BF}"/>
                </a:ext>
              </a:extLst>
            </p:cNvPr>
            <p:cNvSpPr/>
            <p:nvPr/>
          </p:nvSpPr>
          <p:spPr>
            <a:xfrm flipH="1">
              <a:off x="5710074" y="2463211"/>
              <a:ext cx="448873" cy="1009093"/>
            </a:xfrm>
            <a:custGeom>
              <a:avLst/>
              <a:gdLst>
                <a:gd name="connsiteX0" fmla="*/ 0 w 580746"/>
                <a:gd name="connsiteY0" fmla="*/ 39925 h 1305551"/>
                <a:gd name="connsiteX1" fmla="*/ 40049 w 580746"/>
                <a:gd name="connsiteY1" fmla="*/ 0 h 1305551"/>
                <a:gd name="connsiteX2" fmla="*/ 540691 w 580746"/>
                <a:gd name="connsiteY2" fmla="*/ 0 h 1305551"/>
                <a:gd name="connsiteX3" fmla="*/ 580746 w 580746"/>
                <a:gd name="connsiteY3" fmla="*/ 39925 h 1305551"/>
                <a:gd name="connsiteX4" fmla="*/ 580746 w 580746"/>
                <a:gd name="connsiteY4" fmla="*/ 1265629 h 1305551"/>
                <a:gd name="connsiteX5" fmla="*/ 540691 w 580746"/>
                <a:gd name="connsiteY5" fmla="*/ 1305551 h 1305551"/>
                <a:gd name="connsiteX6" fmla="*/ 40049 w 580746"/>
                <a:gd name="connsiteY6" fmla="*/ 1305551 h 1305551"/>
                <a:gd name="connsiteX7" fmla="*/ 0 w 580746"/>
                <a:gd name="connsiteY7" fmla="*/ 1265629 h 1305551"/>
                <a:gd name="connsiteX8" fmla="*/ 0 w 580746"/>
                <a:gd name="connsiteY8" fmla="*/ 39925 h 130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46" h="1305551">
                  <a:moveTo>
                    <a:pt x="0" y="39925"/>
                  </a:moveTo>
                  <a:cubicBezTo>
                    <a:pt x="0" y="17875"/>
                    <a:pt x="17920" y="0"/>
                    <a:pt x="40049" y="0"/>
                  </a:cubicBezTo>
                  <a:lnTo>
                    <a:pt x="540691" y="0"/>
                  </a:lnTo>
                  <a:cubicBezTo>
                    <a:pt x="562820" y="0"/>
                    <a:pt x="580746" y="17875"/>
                    <a:pt x="580746" y="39925"/>
                  </a:cubicBezTo>
                  <a:lnTo>
                    <a:pt x="580746" y="1265629"/>
                  </a:lnTo>
                  <a:cubicBezTo>
                    <a:pt x="580746" y="1287679"/>
                    <a:pt x="562820" y="1305551"/>
                    <a:pt x="540691" y="1305551"/>
                  </a:cubicBezTo>
                  <a:lnTo>
                    <a:pt x="40049" y="1305551"/>
                  </a:lnTo>
                  <a:cubicBezTo>
                    <a:pt x="17920" y="1305551"/>
                    <a:pt x="0" y="1287679"/>
                    <a:pt x="0" y="1265629"/>
                  </a:cubicBezTo>
                  <a:lnTo>
                    <a:pt x="0" y="39925"/>
                  </a:lnTo>
                  <a:close/>
                </a:path>
              </a:pathLst>
            </a:custGeom>
            <a:solidFill>
              <a:schemeClr val="accent1"/>
            </a:solidFill>
            <a:ln w="5993" cap="flat">
              <a:noFill/>
              <a:prstDash val="solid"/>
              <a:miter/>
            </a:ln>
          </p:spPr>
          <p:txBody>
            <a:bodyPr rtlCol="0" anchor="ctr"/>
            <a:lstStyle/>
            <a:p>
              <a:endParaRPr lang="en-PK"/>
            </a:p>
          </p:txBody>
        </p:sp>
        <p:sp>
          <p:nvSpPr>
            <p:cNvPr id="31" name="Freeform 30">
              <a:extLst>
                <a:ext uri="{FF2B5EF4-FFF2-40B4-BE49-F238E27FC236}">
                  <a16:creationId xmlns:a16="http://schemas.microsoft.com/office/drawing/2014/main" id="{0A59FE90-E780-C960-041C-30110AFC5903}"/>
                </a:ext>
              </a:extLst>
            </p:cNvPr>
            <p:cNvSpPr/>
            <p:nvPr/>
          </p:nvSpPr>
          <p:spPr>
            <a:xfrm flipH="1">
              <a:off x="6246383" y="2272311"/>
              <a:ext cx="449494" cy="1199993"/>
            </a:xfrm>
            <a:custGeom>
              <a:avLst/>
              <a:gdLst>
                <a:gd name="connsiteX0" fmla="*/ 0 w 581549"/>
                <a:gd name="connsiteY0" fmla="*/ 44782 h 1464368"/>
                <a:gd name="connsiteX1" fmla="*/ 40109 w 581549"/>
                <a:gd name="connsiteY1" fmla="*/ 0 h 1464368"/>
                <a:gd name="connsiteX2" fmla="*/ 541440 w 581549"/>
                <a:gd name="connsiteY2" fmla="*/ 0 h 1464368"/>
                <a:gd name="connsiteX3" fmla="*/ 581549 w 581549"/>
                <a:gd name="connsiteY3" fmla="*/ 44782 h 1464368"/>
                <a:gd name="connsiteX4" fmla="*/ 581549 w 581549"/>
                <a:gd name="connsiteY4" fmla="*/ 1419585 h 1464368"/>
                <a:gd name="connsiteX5" fmla="*/ 541440 w 581549"/>
                <a:gd name="connsiteY5" fmla="*/ 1464368 h 1464368"/>
                <a:gd name="connsiteX6" fmla="*/ 40109 w 581549"/>
                <a:gd name="connsiteY6" fmla="*/ 1464368 h 1464368"/>
                <a:gd name="connsiteX7" fmla="*/ 0 w 581549"/>
                <a:gd name="connsiteY7" fmla="*/ 1419585 h 1464368"/>
                <a:gd name="connsiteX8" fmla="*/ 0 w 581549"/>
                <a:gd name="connsiteY8" fmla="*/ 44782 h 146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549" h="1464368">
                  <a:moveTo>
                    <a:pt x="0" y="44782"/>
                  </a:moveTo>
                  <a:cubicBezTo>
                    <a:pt x="0" y="20049"/>
                    <a:pt x="17950" y="0"/>
                    <a:pt x="40109" y="0"/>
                  </a:cubicBezTo>
                  <a:lnTo>
                    <a:pt x="541440" y="0"/>
                  </a:lnTo>
                  <a:cubicBezTo>
                    <a:pt x="563599" y="0"/>
                    <a:pt x="581549" y="20049"/>
                    <a:pt x="581549" y="44782"/>
                  </a:cubicBezTo>
                  <a:lnTo>
                    <a:pt x="581549" y="1419585"/>
                  </a:lnTo>
                  <a:cubicBezTo>
                    <a:pt x="581549" y="1444317"/>
                    <a:pt x="563599" y="1464368"/>
                    <a:pt x="541440" y="1464368"/>
                  </a:cubicBezTo>
                  <a:lnTo>
                    <a:pt x="40109" y="1464368"/>
                  </a:lnTo>
                  <a:cubicBezTo>
                    <a:pt x="17950" y="1464368"/>
                    <a:pt x="0" y="1444317"/>
                    <a:pt x="0" y="1419585"/>
                  </a:cubicBezTo>
                  <a:lnTo>
                    <a:pt x="0" y="44782"/>
                  </a:lnTo>
                  <a:close/>
                </a:path>
              </a:pathLst>
            </a:custGeom>
            <a:solidFill>
              <a:schemeClr val="accent1"/>
            </a:solidFill>
            <a:ln w="5993" cap="flat">
              <a:noFill/>
              <a:prstDash val="solid"/>
              <a:miter/>
            </a:ln>
          </p:spPr>
          <p:txBody>
            <a:bodyPr rtlCol="0" anchor="ctr"/>
            <a:lstStyle/>
            <a:p>
              <a:endParaRPr lang="en-PK"/>
            </a:p>
          </p:txBody>
        </p:sp>
        <p:sp>
          <p:nvSpPr>
            <p:cNvPr id="32" name="Rectangle 31">
              <a:extLst>
                <a:ext uri="{FF2B5EF4-FFF2-40B4-BE49-F238E27FC236}">
                  <a16:creationId xmlns:a16="http://schemas.microsoft.com/office/drawing/2014/main" id="{CDCB522A-B9EC-D553-5403-D7687B5F75D0}"/>
                </a:ext>
              </a:extLst>
            </p:cNvPr>
            <p:cNvSpPr/>
            <p:nvPr/>
          </p:nvSpPr>
          <p:spPr>
            <a:xfrm>
              <a:off x="3538834"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2022</a:t>
              </a:r>
              <a:endParaRPr lang="en-US" sz="1200" dirty="0">
                <a:solidFill>
                  <a:schemeClr val="tx1">
                    <a:lumMod val="85000"/>
                    <a:lumOff val="15000"/>
                  </a:schemeClr>
                </a:solidFill>
                <a:latin typeface="Poppins" pitchFamily="2" charset="77"/>
                <a:cs typeface="Poppins" pitchFamily="2" charset="77"/>
              </a:endParaRPr>
            </a:p>
          </p:txBody>
        </p:sp>
        <p:sp>
          <p:nvSpPr>
            <p:cNvPr id="33" name="Rectangle 32">
              <a:extLst>
                <a:ext uri="{FF2B5EF4-FFF2-40B4-BE49-F238E27FC236}">
                  <a16:creationId xmlns:a16="http://schemas.microsoft.com/office/drawing/2014/main" id="{80FE1D9B-0CBA-5FEC-5F5A-5C95C750ECCF}"/>
                </a:ext>
              </a:extLst>
            </p:cNvPr>
            <p:cNvSpPr/>
            <p:nvPr/>
          </p:nvSpPr>
          <p:spPr>
            <a:xfrm>
              <a:off x="4049197"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2024</a:t>
              </a:r>
              <a:endParaRPr lang="en-US" sz="1200" dirty="0">
                <a:solidFill>
                  <a:schemeClr val="tx1">
                    <a:lumMod val="85000"/>
                    <a:lumOff val="15000"/>
                  </a:schemeClr>
                </a:solidFill>
                <a:latin typeface="Poppins" pitchFamily="2" charset="77"/>
                <a:cs typeface="Poppins" pitchFamily="2" charset="77"/>
              </a:endParaRPr>
            </a:p>
          </p:txBody>
        </p:sp>
        <p:sp>
          <p:nvSpPr>
            <p:cNvPr id="34" name="Rectangle 33">
              <a:extLst>
                <a:ext uri="{FF2B5EF4-FFF2-40B4-BE49-F238E27FC236}">
                  <a16:creationId xmlns:a16="http://schemas.microsoft.com/office/drawing/2014/main" id="{9318E14D-2E91-0397-76BC-505CC16B1A55}"/>
                </a:ext>
              </a:extLst>
            </p:cNvPr>
            <p:cNvSpPr/>
            <p:nvPr/>
          </p:nvSpPr>
          <p:spPr>
            <a:xfrm>
              <a:off x="4580824"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2026</a:t>
              </a:r>
              <a:endParaRPr lang="en-US" sz="1200" dirty="0">
                <a:solidFill>
                  <a:schemeClr val="tx1">
                    <a:lumMod val="85000"/>
                    <a:lumOff val="15000"/>
                  </a:schemeClr>
                </a:solidFill>
                <a:latin typeface="Poppins" pitchFamily="2" charset="77"/>
                <a:cs typeface="Poppins" pitchFamily="2" charset="77"/>
              </a:endParaRPr>
            </a:p>
          </p:txBody>
        </p:sp>
        <p:sp>
          <p:nvSpPr>
            <p:cNvPr id="35" name="Rectangle 34">
              <a:extLst>
                <a:ext uri="{FF2B5EF4-FFF2-40B4-BE49-F238E27FC236}">
                  <a16:creationId xmlns:a16="http://schemas.microsoft.com/office/drawing/2014/main" id="{48B4F483-11FD-72E9-5C33-57A11AE00152}"/>
                </a:ext>
              </a:extLst>
            </p:cNvPr>
            <p:cNvSpPr/>
            <p:nvPr/>
          </p:nvSpPr>
          <p:spPr>
            <a:xfrm>
              <a:off x="5154982"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2028</a:t>
              </a:r>
              <a:endParaRPr lang="en-US" sz="1200" dirty="0">
                <a:solidFill>
                  <a:schemeClr val="tx1">
                    <a:lumMod val="85000"/>
                    <a:lumOff val="15000"/>
                  </a:schemeClr>
                </a:solidFill>
                <a:latin typeface="Poppins" pitchFamily="2" charset="77"/>
                <a:cs typeface="Poppins" pitchFamily="2" charset="77"/>
              </a:endParaRPr>
            </a:p>
          </p:txBody>
        </p:sp>
        <p:sp>
          <p:nvSpPr>
            <p:cNvPr id="36" name="Rectangle 35">
              <a:extLst>
                <a:ext uri="{FF2B5EF4-FFF2-40B4-BE49-F238E27FC236}">
                  <a16:creationId xmlns:a16="http://schemas.microsoft.com/office/drawing/2014/main" id="{0BEB19B8-EDBC-528C-61EB-071E8EEF2E8E}"/>
                </a:ext>
              </a:extLst>
            </p:cNvPr>
            <p:cNvSpPr/>
            <p:nvPr/>
          </p:nvSpPr>
          <p:spPr>
            <a:xfrm>
              <a:off x="5654713"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2030</a:t>
              </a:r>
              <a:endParaRPr lang="en-US" sz="1200" dirty="0">
                <a:solidFill>
                  <a:schemeClr val="tx1">
                    <a:lumMod val="85000"/>
                    <a:lumOff val="15000"/>
                  </a:schemeClr>
                </a:solidFill>
                <a:latin typeface="Poppins" pitchFamily="2" charset="77"/>
                <a:cs typeface="Poppins" pitchFamily="2" charset="77"/>
              </a:endParaRPr>
            </a:p>
          </p:txBody>
        </p:sp>
        <p:sp>
          <p:nvSpPr>
            <p:cNvPr id="37" name="Rectangle 36">
              <a:extLst>
                <a:ext uri="{FF2B5EF4-FFF2-40B4-BE49-F238E27FC236}">
                  <a16:creationId xmlns:a16="http://schemas.microsoft.com/office/drawing/2014/main" id="{50C3977F-4094-12C5-2E4C-421CB0720D1C}"/>
                </a:ext>
              </a:extLst>
            </p:cNvPr>
            <p:cNvSpPr/>
            <p:nvPr/>
          </p:nvSpPr>
          <p:spPr>
            <a:xfrm>
              <a:off x="6218239" y="3469239"/>
              <a:ext cx="613442" cy="318549"/>
            </a:xfrm>
            <a:prstGeom prst="rect">
              <a:avLst/>
            </a:prstGeom>
          </p:spPr>
          <p:txBody>
            <a:bodyPr wrap="square">
              <a:spAutoFit/>
            </a:bodyPr>
            <a:lstStyle/>
            <a:p>
              <a:pPr>
                <a:lnSpc>
                  <a:spcPct val="130000"/>
                </a:lnSpc>
              </a:pPr>
              <a:r>
                <a:rPr lang="en-GB" sz="1200" dirty="0">
                  <a:effectLst/>
                  <a:latin typeface="Poppins" pitchFamily="2" charset="77"/>
                  <a:cs typeface="Poppins" pitchFamily="2" charset="77"/>
                </a:rPr>
                <a:t>2032</a:t>
              </a:r>
              <a:endParaRPr lang="en-US" sz="1200" dirty="0">
                <a:solidFill>
                  <a:schemeClr val="tx1">
                    <a:lumMod val="85000"/>
                    <a:lumOff val="15000"/>
                  </a:schemeClr>
                </a:solidFill>
                <a:latin typeface="Poppins" pitchFamily="2" charset="77"/>
                <a:cs typeface="Poppins" pitchFamily="2" charset="77"/>
              </a:endParaRPr>
            </a:p>
          </p:txBody>
        </p:sp>
        <p:sp>
          <p:nvSpPr>
            <p:cNvPr id="38" name="Rectangle 37">
              <a:extLst>
                <a:ext uri="{FF2B5EF4-FFF2-40B4-BE49-F238E27FC236}">
                  <a16:creationId xmlns:a16="http://schemas.microsoft.com/office/drawing/2014/main" id="{029B4DAC-A7A7-99F4-8395-019411D5C332}"/>
                </a:ext>
              </a:extLst>
            </p:cNvPr>
            <p:cNvSpPr/>
            <p:nvPr/>
          </p:nvSpPr>
          <p:spPr>
            <a:xfrm>
              <a:off x="3296168" y="2901835"/>
              <a:ext cx="973627" cy="228184"/>
            </a:xfrm>
            <a:prstGeom prst="rect">
              <a:avLst/>
            </a:prstGeom>
          </p:spPr>
          <p:txBody>
            <a:bodyPr wrap="square">
              <a:spAutoFit/>
            </a:bodyPr>
            <a:lstStyle/>
            <a:p>
              <a:pPr algn="ctr">
                <a:lnSpc>
                  <a:spcPct val="130000"/>
                </a:lnSpc>
              </a:pPr>
              <a:r>
                <a:rPr lang="en-GB" sz="1000" dirty="0">
                  <a:solidFill>
                    <a:schemeClr val="accent2"/>
                  </a:solidFill>
                  <a:latin typeface="Poppins" pitchFamily="2" charset="77"/>
                  <a:cs typeface="Poppins" pitchFamily="2" charset="77"/>
                </a:rPr>
                <a:t>$8.8 BN</a:t>
              </a:r>
              <a:endParaRPr lang="en-US" sz="1000" dirty="0">
                <a:solidFill>
                  <a:schemeClr val="accent2"/>
                </a:solidFill>
                <a:latin typeface="Poppins" pitchFamily="2" charset="77"/>
                <a:cs typeface="Poppins" pitchFamily="2" charset="77"/>
              </a:endParaRPr>
            </a:p>
          </p:txBody>
        </p:sp>
        <p:sp>
          <p:nvSpPr>
            <p:cNvPr id="39" name="Rectangle 38">
              <a:extLst>
                <a:ext uri="{FF2B5EF4-FFF2-40B4-BE49-F238E27FC236}">
                  <a16:creationId xmlns:a16="http://schemas.microsoft.com/office/drawing/2014/main" id="{8AE17E72-BF48-73E2-0659-78082E4F77EE}"/>
                </a:ext>
              </a:extLst>
            </p:cNvPr>
            <p:cNvSpPr/>
            <p:nvPr/>
          </p:nvSpPr>
          <p:spPr>
            <a:xfrm>
              <a:off x="5443389" y="2223766"/>
              <a:ext cx="973628" cy="228184"/>
            </a:xfrm>
            <a:prstGeom prst="rect">
              <a:avLst/>
            </a:prstGeom>
          </p:spPr>
          <p:txBody>
            <a:bodyPr wrap="square">
              <a:spAutoFit/>
            </a:bodyPr>
            <a:lstStyle/>
            <a:p>
              <a:pPr algn="ctr">
                <a:lnSpc>
                  <a:spcPct val="130000"/>
                </a:lnSpc>
              </a:pPr>
              <a:r>
                <a:rPr lang="en-GB" sz="1000" dirty="0">
                  <a:solidFill>
                    <a:schemeClr val="accent1"/>
                  </a:solidFill>
                  <a:latin typeface="Poppins" pitchFamily="2" charset="77"/>
                  <a:cs typeface="Poppins" pitchFamily="2" charset="77"/>
                </a:rPr>
                <a:t>$55.8 Bn</a:t>
              </a:r>
              <a:endParaRPr lang="en-US" sz="1000" dirty="0">
                <a:solidFill>
                  <a:schemeClr val="accent1"/>
                </a:solidFill>
                <a:latin typeface="Poppins" pitchFamily="2" charset="77"/>
                <a:cs typeface="Poppins" pitchFamily="2" charset="77"/>
              </a:endParaRPr>
            </a:p>
          </p:txBody>
        </p:sp>
        <p:sp>
          <p:nvSpPr>
            <p:cNvPr id="40" name="Rectangle 39">
              <a:extLst>
                <a:ext uri="{FF2B5EF4-FFF2-40B4-BE49-F238E27FC236}">
                  <a16:creationId xmlns:a16="http://schemas.microsoft.com/office/drawing/2014/main" id="{927E3320-CFA6-DCED-5203-B3FEDC324B7F}"/>
                </a:ext>
              </a:extLst>
            </p:cNvPr>
            <p:cNvSpPr/>
            <p:nvPr/>
          </p:nvSpPr>
          <p:spPr>
            <a:xfrm>
              <a:off x="6084746" y="2043464"/>
              <a:ext cx="767930" cy="228184"/>
            </a:xfrm>
            <a:prstGeom prst="rect">
              <a:avLst/>
            </a:prstGeom>
          </p:spPr>
          <p:txBody>
            <a:bodyPr wrap="square">
              <a:spAutoFit/>
            </a:bodyPr>
            <a:lstStyle/>
            <a:p>
              <a:pPr algn="ctr">
                <a:lnSpc>
                  <a:spcPct val="130000"/>
                </a:lnSpc>
              </a:pPr>
              <a:r>
                <a:rPr lang="en-GB" sz="1000" dirty="0">
                  <a:solidFill>
                    <a:schemeClr val="accent1"/>
                  </a:solidFill>
                  <a:latin typeface="Poppins" pitchFamily="2" charset="77"/>
                  <a:cs typeface="Poppins" pitchFamily="2" charset="77"/>
                </a:rPr>
                <a:t>$82.5 Bn</a:t>
              </a:r>
              <a:endParaRPr lang="en-US" sz="1000" dirty="0">
                <a:solidFill>
                  <a:schemeClr val="accent1"/>
                </a:solidFill>
                <a:latin typeface="Poppins" pitchFamily="2" charset="77"/>
                <a:cs typeface="Poppins" pitchFamily="2" charset="77"/>
              </a:endParaRPr>
            </a:p>
          </p:txBody>
        </p:sp>
      </p:grpSp>
      <p:sp>
        <p:nvSpPr>
          <p:cNvPr id="41" name="TextBox 40">
            <a:extLst>
              <a:ext uri="{FF2B5EF4-FFF2-40B4-BE49-F238E27FC236}">
                <a16:creationId xmlns:a16="http://schemas.microsoft.com/office/drawing/2014/main" id="{0F446EA2-DD22-E136-42B2-BEF0D32F5C0C}"/>
              </a:ext>
            </a:extLst>
          </p:cNvPr>
          <p:cNvSpPr txBox="1"/>
          <p:nvPr/>
        </p:nvSpPr>
        <p:spPr>
          <a:xfrm>
            <a:off x="8806298" y="3602983"/>
            <a:ext cx="3029143" cy="261610"/>
          </a:xfrm>
          <a:prstGeom prst="rect">
            <a:avLst/>
          </a:prstGeom>
          <a:noFill/>
        </p:spPr>
        <p:txBody>
          <a:bodyPr wrap="square" rtlCol="0">
            <a:spAutoFit/>
          </a:bodyPr>
          <a:lstStyle/>
          <a:p>
            <a:r>
              <a:rPr lang="en-GB" sz="1100" b="1" dirty="0">
                <a:solidFill>
                  <a:schemeClr val="accent1"/>
                </a:solidFill>
                <a:latin typeface="Poppins" pitchFamily="2" charset="77"/>
                <a:cs typeface="Poppins" pitchFamily="2" charset="77"/>
              </a:rPr>
              <a:t>Commercial Drone Market Size (USD$)*</a:t>
            </a:r>
            <a:endParaRPr lang="en-PK" sz="1100" b="1" dirty="0">
              <a:solidFill>
                <a:schemeClr val="accent1"/>
              </a:solidFill>
              <a:latin typeface="Poppins" pitchFamily="2" charset="77"/>
              <a:cs typeface="Poppins" pitchFamily="2" charset="77"/>
            </a:endParaRPr>
          </a:p>
        </p:txBody>
      </p:sp>
      <p:sp>
        <p:nvSpPr>
          <p:cNvPr id="42" name="Text 0">
            <a:extLst>
              <a:ext uri="{FF2B5EF4-FFF2-40B4-BE49-F238E27FC236}">
                <a16:creationId xmlns:a16="http://schemas.microsoft.com/office/drawing/2014/main" id="{7F4DBE8F-54AA-14E8-B219-C6ED4CC36875}"/>
              </a:ext>
            </a:extLst>
          </p:cNvPr>
          <p:cNvSpPr/>
          <p:nvPr/>
        </p:nvSpPr>
        <p:spPr>
          <a:xfrm>
            <a:off x="6407692" y="6314373"/>
            <a:ext cx="5919088" cy="146230"/>
          </a:xfrm>
          <a:prstGeom prst="rect">
            <a:avLst/>
          </a:prstGeom>
          <a:noFill/>
          <a:ln/>
        </p:spPr>
        <p:txBody>
          <a:bodyPr wrap="square" lIns="0" tIns="0" rIns="0" bIns="0" rtlCol="0" anchor="t"/>
          <a:lstStyle/>
          <a:p>
            <a:pPr>
              <a:lnSpc>
                <a:spcPts val="850"/>
              </a:lnSpc>
            </a:pPr>
            <a:r>
              <a:rPr lang="en-US" sz="700" dirty="0">
                <a:solidFill>
                  <a:srgbClr val="00204D"/>
                </a:solidFill>
                <a:latin typeface="Poppins" pitchFamily="2" charset="77"/>
                <a:ea typeface="Inter Regular" pitchFamily="34" charset="-122"/>
                <a:cs typeface="Poppins" pitchFamily="2" charset="77"/>
              </a:rPr>
              <a:t>*Sources: </a:t>
            </a:r>
            <a:r>
              <a:rPr lang="en-US" sz="700" dirty="0" err="1">
                <a:solidFill>
                  <a:srgbClr val="00204D"/>
                </a:solidFill>
                <a:latin typeface="Poppins" pitchFamily="2" charset="77"/>
                <a:ea typeface="Inter Regular" pitchFamily="34" charset="-122"/>
                <a:cs typeface="Poppins" pitchFamily="2" charset="77"/>
              </a:rPr>
              <a:t>Skyquest</a:t>
            </a:r>
            <a:r>
              <a:rPr lang="en-US" sz="700" dirty="0">
                <a:solidFill>
                  <a:srgbClr val="00204D"/>
                </a:solidFill>
                <a:latin typeface="Poppins" pitchFamily="2" charset="77"/>
                <a:ea typeface="Inter Regular" pitchFamily="34" charset="-122"/>
                <a:cs typeface="Poppins" pitchFamily="2" charset="77"/>
              </a:rPr>
              <a:t> and Straights Research </a:t>
            </a:r>
          </a:p>
        </p:txBody>
      </p:sp>
      <p:sp>
        <p:nvSpPr>
          <p:cNvPr id="43" name="Text 1">
            <a:extLst>
              <a:ext uri="{FF2B5EF4-FFF2-40B4-BE49-F238E27FC236}">
                <a16:creationId xmlns:a16="http://schemas.microsoft.com/office/drawing/2014/main" id="{78EC92E4-4487-32D8-FC75-8803A2E1A666}"/>
              </a:ext>
            </a:extLst>
          </p:cNvPr>
          <p:cNvSpPr/>
          <p:nvPr/>
        </p:nvSpPr>
        <p:spPr>
          <a:xfrm>
            <a:off x="393404" y="1082634"/>
            <a:ext cx="5380855" cy="2135711"/>
          </a:xfrm>
          <a:prstGeom prst="rect">
            <a:avLst/>
          </a:prstGeom>
          <a:solidFill>
            <a:srgbClr val="F5F8FA"/>
          </a:solidFill>
          <a:ln w="19050">
            <a:noFill/>
          </a:ln>
          <a:effectLst>
            <a:outerShdw blurRad="50800" dist="38100" dir="2700000" algn="tl" rotWithShape="0">
              <a:prstClr val="black">
                <a:alpha val="40000"/>
              </a:prstClr>
            </a:outerShdw>
          </a:effectLst>
        </p:spPr>
        <p:txBody>
          <a:bodyPr wrap="square" lIns="72000" tIns="73152" rIns="72000" bIns="36000" rtlCol="0" anchor="ctr"/>
          <a:lstStyle/>
          <a:p>
            <a:pPr marL="66675">
              <a:lnSpc>
                <a:spcPts val="2500"/>
              </a:lnSpc>
              <a:buClr>
                <a:schemeClr val="accent2"/>
              </a:buClr>
            </a:pPr>
            <a:r>
              <a:rPr lang="en-US" sz="2000" b="1" dirty="0">
                <a:solidFill>
                  <a:schemeClr val="accent1"/>
                </a:solidFill>
                <a:latin typeface="Poppins" pitchFamily="2" charset="77"/>
                <a:ea typeface="Inter Regular" pitchFamily="34" charset="-122"/>
                <a:cs typeface="Poppins" pitchFamily="2" charset="77"/>
              </a:rPr>
              <a:t>Commercial drone market growing from $8.8B in 2022, expected to reach $82.5B by 2032*</a:t>
            </a:r>
          </a:p>
          <a:p>
            <a:pPr marL="66675">
              <a:lnSpc>
                <a:spcPts val="2500"/>
              </a:lnSpc>
              <a:buClr>
                <a:schemeClr val="accent2"/>
              </a:buClr>
            </a:pPr>
            <a:endParaRPr lang="en-US" sz="2000" b="1" dirty="0">
              <a:solidFill>
                <a:schemeClr val="accent1"/>
              </a:solidFill>
              <a:latin typeface="Poppins" pitchFamily="2" charset="77"/>
              <a:ea typeface="Inter Regular" pitchFamily="34" charset="-122"/>
              <a:cs typeface="Poppins" pitchFamily="2" charset="77"/>
            </a:endParaRPr>
          </a:p>
          <a:p>
            <a:pPr marL="66675">
              <a:lnSpc>
                <a:spcPts val="2500"/>
              </a:lnSpc>
              <a:buClr>
                <a:schemeClr val="accent2"/>
              </a:buClr>
            </a:pPr>
            <a:r>
              <a:rPr lang="en-US" sz="2000" b="1" dirty="0">
                <a:solidFill>
                  <a:schemeClr val="accent1"/>
                </a:solidFill>
                <a:latin typeface="Poppins" pitchFamily="2" charset="77"/>
                <a:ea typeface="Inter Regular" pitchFamily="34" charset="-122"/>
                <a:cs typeface="Poppins" pitchFamily="2" charset="77"/>
              </a:rPr>
              <a:t>Military drones growing from $14B in 2023, expected to reach $47B in 2032*</a:t>
            </a:r>
          </a:p>
        </p:txBody>
      </p:sp>
      <p:sp>
        <p:nvSpPr>
          <p:cNvPr id="44" name="Text 1">
            <a:extLst>
              <a:ext uri="{FF2B5EF4-FFF2-40B4-BE49-F238E27FC236}">
                <a16:creationId xmlns:a16="http://schemas.microsoft.com/office/drawing/2014/main" id="{F9185113-CE09-064C-BB1D-A7B4B21BF9DA}"/>
              </a:ext>
            </a:extLst>
          </p:cNvPr>
          <p:cNvSpPr/>
          <p:nvPr/>
        </p:nvSpPr>
        <p:spPr>
          <a:xfrm>
            <a:off x="6120815" y="860483"/>
            <a:ext cx="5677781" cy="324000"/>
          </a:xfrm>
          <a:prstGeom prst="rect">
            <a:avLst/>
          </a:prstGeom>
          <a:solidFill>
            <a:srgbClr val="F5F8FA"/>
          </a:solidFill>
          <a:ln w="19050">
            <a:noFill/>
          </a:ln>
          <a:effectLst>
            <a:outerShdw blurRad="50800" dist="38100" dir="2700000" algn="tl" rotWithShape="0">
              <a:prstClr val="black">
                <a:alpha val="40000"/>
              </a:prstClr>
            </a:outerShdw>
          </a:effectLst>
        </p:spPr>
        <p:txBody>
          <a:bodyPr wrap="square" lIns="72000" tIns="180000" rIns="72000" bIns="36000" rtlCol="0" anchor="ctr" anchorCtr="0"/>
          <a:lstStyle/>
          <a:p>
            <a:pPr algn="ctr">
              <a:lnSpc>
                <a:spcPts val="1100"/>
              </a:lnSpc>
              <a:buClr>
                <a:schemeClr val="accent2"/>
              </a:buClr>
            </a:pPr>
            <a:r>
              <a:rPr lang="en-US" sz="1600" b="1" dirty="0">
                <a:solidFill>
                  <a:schemeClr val="accent1"/>
                </a:solidFill>
                <a:latin typeface="Poppins" pitchFamily="2" charset="77"/>
                <a:ea typeface="Inter Regular" pitchFamily="34" charset="-122"/>
                <a:cs typeface="Poppins" pitchFamily="2" charset="77"/>
              </a:rPr>
              <a:t>GROWTH, COMMERCIAL VERTICALS</a:t>
            </a:r>
          </a:p>
        </p:txBody>
      </p:sp>
      <p:sp>
        <p:nvSpPr>
          <p:cNvPr id="45" name="TextBox 44">
            <a:extLst>
              <a:ext uri="{FF2B5EF4-FFF2-40B4-BE49-F238E27FC236}">
                <a16:creationId xmlns:a16="http://schemas.microsoft.com/office/drawing/2014/main" id="{76D36647-9B54-9FF8-6AF6-48EB65DA0BCE}"/>
              </a:ext>
            </a:extLst>
          </p:cNvPr>
          <p:cNvSpPr txBox="1"/>
          <p:nvPr/>
        </p:nvSpPr>
        <p:spPr>
          <a:xfrm>
            <a:off x="6133544" y="3602983"/>
            <a:ext cx="2466456" cy="261610"/>
          </a:xfrm>
          <a:prstGeom prst="rect">
            <a:avLst/>
          </a:prstGeom>
          <a:noFill/>
        </p:spPr>
        <p:txBody>
          <a:bodyPr wrap="square" rtlCol="0">
            <a:spAutoFit/>
          </a:bodyPr>
          <a:lstStyle/>
          <a:p>
            <a:pPr algn="ctr"/>
            <a:r>
              <a:rPr lang="en-GB" sz="1100" b="1" dirty="0">
                <a:solidFill>
                  <a:schemeClr val="accent1"/>
                </a:solidFill>
                <a:latin typeface="Poppins" pitchFamily="2" charset="77"/>
                <a:cs typeface="Poppins" pitchFamily="2" charset="77"/>
              </a:rPr>
              <a:t>Geographic Breakdown</a:t>
            </a:r>
            <a:endParaRPr lang="en-PK" sz="1100" b="1" dirty="0">
              <a:solidFill>
                <a:schemeClr val="accent1"/>
              </a:solidFill>
              <a:latin typeface="Poppins" pitchFamily="2" charset="77"/>
              <a:cs typeface="Poppins" pitchFamily="2" charset="77"/>
            </a:endParaRPr>
          </a:p>
        </p:txBody>
      </p:sp>
    </p:spTree>
    <p:extLst>
      <p:ext uri="{BB962C8B-B14F-4D97-AF65-F5344CB8AC3E}">
        <p14:creationId xmlns:p14="http://schemas.microsoft.com/office/powerpoint/2010/main" val="1982958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5C1F8B-15CD-75CE-EAA1-038BFB116DD5}"/>
              </a:ext>
            </a:extLst>
          </p:cNvPr>
          <p:cNvSpPr>
            <a:spLocks noGrp="1"/>
          </p:cNvSpPr>
          <p:nvPr>
            <p:ph type="sldNum" sz="quarter" idx="4"/>
          </p:nvPr>
        </p:nvSpPr>
        <p:spPr/>
        <p:txBody>
          <a:bodyPr/>
          <a:lstStyle/>
          <a:p>
            <a:fld id="{3EA92372-9140-4CBA-A2EC-E24EC9B97023}" type="slidenum">
              <a:rPr lang="en-US" smtClean="0"/>
              <a:pPr/>
              <a:t>7</a:t>
            </a:fld>
            <a:endParaRPr lang="en-US"/>
          </a:p>
        </p:txBody>
      </p:sp>
      <p:sp>
        <p:nvSpPr>
          <p:cNvPr id="3" name="Title 2">
            <a:extLst>
              <a:ext uri="{FF2B5EF4-FFF2-40B4-BE49-F238E27FC236}">
                <a16:creationId xmlns:a16="http://schemas.microsoft.com/office/drawing/2014/main" id="{6AA985B0-0A0C-6052-4809-BD67572CB2DA}"/>
              </a:ext>
            </a:extLst>
          </p:cNvPr>
          <p:cNvSpPr>
            <a:spLocks noGrp="1"/>
          </p:cNvSpPr>
          <p:nvPr>
            <p:ph type="title"/>
          </p:nvPr>
        </p:nvSpPr>
        <p:spPr/>
        <p:txBody>
          <a:bodyPr/>
          <a:lstStyle/>
          <a:p>
            <a:r>
              <a:rPr lang="en-US" dirty="0"/>
              <a:t>GEOGRAPHIC PRESENCE AND GROWTH</a:t>
            </a:r>
          </a:p>
        </p:txBody>
      </p:sp>
      <p:grpSp>
        <p:nvGrpSpPr>
          <p:cNvPr id="654" name="Group 653">
            <a:extLst>
              <a:ext uri="{FF2B5EF4-FFF2-40B4-BE49-F238E27FC236}">
                <a16:creationId xmlns:a16="http://schemas.microsoft.com/office/drawing/2014/main" id="{A5A379E7-D53A-A0C0-CE7A-C88219326B4C}"/>
              </a:ext>
            </a:extLst>
          </p:cNvPr>
          <p:cNvGrpSpPr/>
          <p:nvPr/>
        </p:nvGrpSpPr>
        <p:grpSpPr>
          <a:xfrm>
            <a:off x="13770183" y="1133449"/>
            <a:ext cx="11342303" cy="5056394"/>
            <a:chOff x="12898645" y="1114297"/>
            <a:chExt cx="11342303" cy="5056394"/>
          </a:xfrm>
        </p:grpSpPr>
        <p:cxnSp>
          <p:nvCxnSpPr>
            <p:cNvPr id="514" name="Straight Connector 513">
              <a:extLst>
                <a:ext uri="{FF2B5EF4-FFF2-40B4-BE49-F238E27FC236}">
                  <a16:creationId xmlns:a16="http://schemas.microsoft.com/office/drawing/2014/main" id="{13DB9A73-2441-5B5E-F71C-5F3B91657141}"/>
                </a:ext>
              </a:extLst>
            </p:cNvPr>
            <p:cNvCxnSpPr>
              <a:cxnSpLocks/>
            </p:cNvCxnSpPr>
            <p:nvPr/>
          </p:nvCxnSpPr>
          <p:spPr>
            <a:xfrm>
              <a:off x="19046328" y="1912337"/>
              <a:ext cx="229736" cy="107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FCA2275-8C08-05AA-4DFC-295B27A38791}"/>
                </a:ext>
              </a:extLst>
            </p:cNvPr>
            <p:cNvSpPr/>
            <p:nvPr/>
          </p:nvSpPr>
          <p:spPr>
            <a:xfrm>
              <a:off x="13078741" y="4623044"/>
              <a:ext cx="71808" cy="72233"/>
            </a:xfrm>
            <a:custGeom>
              <a:avLst/>
              <a:gdLst>
                <a:gd name="connsiteX0" fmla="*/ 35904 w 71808"/>
                <a:gd name="connsiteY0" fmla="*/ 72234 h 72233"/>
                <a:gd name="connsiteX1" fmla="*/ 71808 w 71808"/>
                <a:gd name="connsiteY1" fmla="*/ 36117 h 72233"/>
                <a:gd name="connsiteX2" fmla="*/ 35904 w 71808"/>
                <a:gd name="connsiteY2" fmla="*/ 0 h 72233"/>
                <a:gd name="connsiteX3" fmla="*/ 0 w 71808"/>
                <a:gd name="connsiteY3" fmla="*/ 36117 h 72233"/>
                <a:gd name="connsiteX4" fmla="*/ 35904 w 71808"/>
                <a:gd name="connsiteY4" fmla="*/ 72234 h 7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8" h="72233">
                  <a:moveTo>
                    <a:pt x="35904" y="72234"/>
                  </a:moveTo>
                  <a:cubicBezTo>
                    <a:pt x="55733" y="72234"/>
                    <a:pt x="71808" y="56063"/>
                    <a:pt x="71808" y="36117"/>
                  </a:cubicBezTo>
                  <a:cubicBezTo>
                    <a:pt x="71808" y="16170"/>
                    <a:pt x="55733" y="0"/>
                    <a:pt x="35904" y="0"/>
                  </a:cubicBezTo>
                  <a:cubicBezTo>
                    <a:pt x="16074" y="0"/>
                    <a:pt x="0" y="16170"/>
                    <a:pt x="0" y="36117"/>
                  </a:cubicBezTo>
                  <a:cubicBezTo>
                    <a:pt x="0" y="56063"/>
                    <a:pt x="16074" y="72234"/>
                    <a:pt x="35904" y="72234"/>
                  </a:cubicBezTo>
                  <a:close/>
                </a:path>
              </a:pathLst>
            </a:custGeom>
            <a:solidFill>
              <a:srgbClr val="FFFFFF"/>
            </a:solidFill>
            <a:ln w="6244" cap="flat">
              <a:noFill/>
              <a:prstDash val="solid"/>
              <a:miter/>
            </a:ln>
          </p:spPr>
          <p:txBody>
            <a:bodyPr rtlCol="0" anchor="ctr"/>
            <a:lstStyle/>
            <a:p>
              <a:endParaRPr lang="en-PK"/>
            </a:p>
          </p:txBody>
        </p:sp>
        <p:sp>
          <p:nvSpPr>
            <p:cNvPr id="232" name="Rectangle 231">
              <a:extLst>
                <a:ext uri="{FF2B5EF4-FFF2-40B4-BE49-F238E27FC236}">
                  <a16:creationId xmlns:a16="http://schemas.microsoft.com/office/drawing/2014/main" id="{A5D6C64A-834B-643C-6737-938FF2D21EAF}"/>
                </a:ext>
              </a:extLst>
            </p:cNvPr>
            <p:cNvSpPr/>
            <p:nvPr/>
          </p:nvSpPr>
          <p:spPr>
            <a:xfrm>
              <a:off x="13356172" y="4554654"/>
              <a:ext cx="3678892" cy="312971"/>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Global Offices</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234" name="Rectangle 233">
              <a:extLst>
                <a:ext uri="{FF2B5EF4-FFF2-40B4-BE49-F238E27FC236}">
                  <a16:creationId xmlns:a16="http://schemas.microsoft.com/office/drawing/2014/main" id="{5CE1F64C-F787-AA1B-6356-57FA51F694D7}"/>
                </a:ext>
              </a:extLst>
            </p:cNvPr>
            <p:cNvSpPr/>
            <p:nvPr/>
          </p:nvSpPr>
          <p:spPr>
            <a:xfrm>
              <a:off x="13356172" y="4884059"/>
              <a:ext cx="3678892" cy="313034"/>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Existing Markets Served*</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pic>
          <p:nvPicPr>
            <p:cNvPr id="239" name="Graphic 238">
              <a:extLst>
                <a:ext uri="{FF2B5EF4-FFF2-40B4-BE49-F238E27FC236}">
                  <a16:creationId xmlns:a16="http://schemas.microsoft.com/office/drawing/2014/main" id="{39137CA1-C5EC-0745-EA23-2BAF0F59B8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30113" y="4562226"/>
              <a:ext cx="169065" cy="281775"/>
            </a:xfrm>
            <a:prstGeom prst="rect">
              <a:avLst/>
            </a:prstGeom>
          </p:spPr>
        </p:pic>
        <p:sp>
          <p:nvSpPr>
            <p:cNvPr id="240" name="Rectangle 239">
              <a:extLst>
                <a:ext uri="{FF2B5EF4-FFF2-40B4-BE49-F238E27FC236}">
                  <a16:creationId xmlns:a16="http://schemas.microsoft.com/office/drawing/2014/main" id="{4B2AEB4A-97D6-BBB6-B0A1-E8B8B234F35E}"/>
                </a:ext>
              </a:extLst>
            </p:cNvPr>
            <p:cNvSpPr/>
            <p:nvPr/>
          </p:nvSpPr>
          <p:spPr>
            <a:xfrm>
              <a:off x="13356172" y="4159689"/>
              <a:ext cx="3678892" cy="312971"/>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Manufacturing Sites</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241" name="Freeform 240">
              <a:extLst>
                <a:ext uri="{FF2B5EF4-FFF2-40B4-BE49-F238E27FC236}">
                  <a16:creationId xmlns:a16="http://schemas.microsoft.com/office/drawing/2014/main" id="{422F6A19-34FF-81B7-B914-46F5BDA0DADD}"/>
                </a:ext>
              </a:extLst>
            </p:cNvPr>
            <p:cNvSpPr/>
            <p:nvPr/>
          </p:nvSpPr>
          <p:spPr>
            <a:xfrm>
              <a:off x="19729156" y="1267521"/>
              <a:ext cx="3956556" cy="1276865"/>
            </a:xfrm>
            <a:custGeom>
              <a:avLst/>
              <a:gdLst>
                <a:gd name="connsiteX0" fmla="*/ 3346236 w 3956556"/>
                <a:gd name="connsiteY0" fmla="*/ 270849 h 1276865"/>
                <a:gd name="connsiteX1" fmla="*/ 3334302 w 3956556"/>
                <a:gd name="connsiteY1" fmla="*/ 237029 h 1276865"/>
                <a:gd name="connsiteX2" fmla="*/ 3359829 w 3956556"/>
                <a:gd name="connsiteY2" fmla="*/ 230378 h 1276865"/>
                <a:gd name="connsiteX3" fmla="*/ 3473612 w 3956556"/>
                <a:gd name="connsiteY3" fmla="*/ 241698 h 1276865"/>
                <a:gd name="connsiteX4" fmla="*/ 3626003 w 3956556"/>
                <a:gd name="connsiteY4" fmla="*/ 288537 h 1276865"/>
                <a:gd name="connsiteX5" fmla="*/ 3756571 w 3956556"/>
                <a:gd name="connsiteY5" fmla="*/ 321083 h 1276865"/>
                <a:gd name="connsiteX6" fmla="*/ 3849231 w 3956556"/>
                <a:gd name="connsiteY6" fmla="*/ 338913 h 1276865"/>
                <a:gd name="connsiteX7" fmla="*/ 3893391 w 3956556"/>
                <a:gd name="connsiteY7" fmla="*/ 347545 h 1276865"/>
                <a:gd name="connsiteX8" fmla="*/ 3930213 w 3956556"/>
                <a:gd name="connsiteY8" fmla="*/ 373865 h 1276865"/>
                <a:gd name="connsiteX9" fmla="*/ 3953952 w 3956556"/>
                <a:gd name="connsiteY9" fmla="*/ 411930 h 1276865"/>
                <a:gd name="connsiteX10" fmla="*/ 3948081 w 3956556"/>
                <a:gd name="connsiteY10" fmla="*/ 430184 h 1276865"/>
                <a:gd name="connsiteX11" fmla="*/ 3932638 w 3956556"/>
                <a:gd name="connsiteY11" fmla="*/ 432024 h 1276865"/>
                <a:gd name="connsiteX12" fmla="*/ 3883117 w 3956556"/>
                <a:gd name="connsiteY12" fmla="*/ 418156 h 1276865"/>
                <a:gd name="connsiteX13" fmla="*/ 3835063 w 3956556"/>
                <a:gd name="connsiteY13" fmla="*/ 393534 h 1276865"/>
                <a:gd name="connsiteX14" fmla="*/ 3802837 w 3956556"/>
                <a:gd name="connsiteY14" fmla="*/ 383912 h 1276865"/>
                <a:gd name="connsiteX15" fmla="*/ 3766589 w 3956556"/>
                <a:gd name="connsiteY15" fmla="*/ 398204 h 1276865"/>
                <a:gd name="connsiteX16" fmla="*/ 3764738 w 3956556"/>
                <a:gd name="connsiteY16" fmla="*/ 424949 h 1276865"/>
                <a:gd name="connsiteX17" fmla="*/ 3780884 w 3956556"/>
                <a:gd name="connsiteY17" fmla="*/ 440372 h 1276865"/>
                <a:gd name="connsiteX18" fmla="*/ 3809601 w 3956556"/>
                <a:gd name="connsiteY18" fmla="*/ 458202 h 1276865"/>
                <a:gd name="connsiteX19" fmla="*/ 3836595 w 3956556"/>
                <a:gd name="connsiteY19" fmla="*/ 481832 h 1276865"/>
                <a:gd name="connsiteX20" fmla="*/ 3840807 w 3956556"/>
                <a:gd name="connsiteY20" fmla="*/ 491313 h 1276865"/>
                <a:gd name="connsiteX21" fmla="*/ 3829831 w 3956556"/>
                <a:gd name="connsiteY21" fmla="*/ 494429 h 1276865"/>
                <a:gd name="connsiteX22" fmla="*/ 3805070 w 3956556"/>
                <a:gd name="connsiteY22" fmla="*/ 495137 h 1276865"/>
                <a:gd name="connsiteX23" fmla="*/ 3753890 w 3956556"/>
                <a:gd name="connsiteY23" fmla="*/ 526548 h 1276865"/>
                <a:gd name="connsiteX24" fmla="*/ 3744765 w 3956556"/>
                <a:gd name="connsiteY24" fmla="*/ 542113 h 1276865"/>
                <a:gd name="connsiteX25" fmla="*/ 3729895 w 3956556"/>
                <a:gd name="connsiteY25" fmla="*/ 558674 h 1276865"/>
                <a:gd name="connsiteX26" fmla="*/ 3680120 w 3956556"/>
                <a:gd name="connsiteY26" fmla="*/ 584422 h 1276865"/>
                <a:gd name="connsiteX27" fmla="*/ 3651721 w 3956556"/>
                <a:gd name="connsiteY27" fmla="*/ 582022 h 1276865"/>
                <a:gd name="connsiteX28" fmla="*/ 3622749 w 3956556"/>
                <a:gd name="connsiteY28" fmla="*/ 569847 h 1276865"/>
                <a:gd name="connsiteX29" fmla="*/ 3581396 w 3956556"/>
                <a:gd name="connsiteY29" fmla="*/ 573103 h 1276865"/>
                <a:gd name="connsiteX30" fmla="*/ 3564996 w 3956556"/>
                <a:gd name="connsiteY30" fmla="*/ 617110 h 1276865"/>
                <a:gd name="connsiteX31" fmla="*/ 3605774 w 3956556"/>
                <a:gd name="connsiteY31" fmla="*/ 652205 h 1276865"/>
                <a:gd name="connsiteX32" fmla="*/ 3618984 w 3956556"/>
                <a:gd name="connsiteY32" fmla="*/ 654612 h 1276865"/>
                <a:gd name="connsiteX33" fmla="*/ 3657337 w 3956556"/>
                <a:gd name="connsiteY33" fmla="*/ 685180 h 1276865"/>
                <a:gd name="connsiteX34" fmla="*/ 3664484 w 3956556"/>
                <a:gd name="connsiteY34" fmla="*/ 706542 h 1276865"/>
                <a:gd name="connsiteX35" fmla="*/ 3683757 w 3956556"/>
                <a:gd name="connsiteY35" fmla="*/ 741636 h 1276865"/>
                <a:gd name="connsiteX36" fmla="*/ 3683183 w 3956556"/>
                <a:gd name="connsiteY36" fmla="*/ 765552 h 1276865"/>
                <a:gd name="connsiteX37" fmla="*/ 3676035 w 3956556"/>
                <a:gd name="connsiteY37" fmla="*/ 791307 h 1276865"/>
                <a:gd name="connsiteX38" fmla="*/ 3682353 w 3956556"/>
                <a:gd name="connsiteY38" fmla="*/ 817629 h 1276865"/>
                <a:gd name="connsiteX39" fmla="*/ 3676737 w 3956556"/>
                <a:gd name="connsiteY39" fmla="*/ 833897 h 1276865"/>
                <a:gd name="connsiteX40" fmla="*/ 3660975 w 3956556"/>
                <a:gd name="connsiteY40" fmla="*/ 852156 h 1276865"/>
                <a:gd name="connsiteX41" fmla="*/ 3666909 w 3956556"/>
                <a:gd name="connsiteY41" fmla="*/ 887391 h 1276865"/>
                <a:gd name="connsiteX42" fmla="*/ 3674376 w 3956556"/>
                <a:gd name="connsiteY42" fmla="*/ 901258 h 1276865"/>
                <a:gd name="connsiteX43" fmla="*/ 3672079 w 3956556"/>
                <a:gd name="connsiteY43" fmla="*/ 911300 h 1276865"/>
                <a:gd name="connsiteX44" fmla="*/ 3661995 w 3956556"/>
                <a:gd name="connsiteY44" fmla="*/ 913848 h 1276865"/>
                <a:gd name="connsiteX45" fmla="*/ 3648084 w 3956556"/>
                <a:gd name="connsiteY45" fmla="*/ 906774 h 1276865"/>
                <a:gd name="connsiteX46" fmla="*/ 3623578 w 3956556"/>
                <a:gd name="connsiteY46" fmla="*/ 886823 h 1276865"/>
                <a:gd name="connsiteX47" fmla="*/ 3512540 w 3956556"/>
                <a:gd name="connsiteY47" fmla="*/ 762437 h 1276865"/>
                <a:gd name="connsiteX48" fmla="*/ 3477249 w 3956556"/>
                <a:gd name="connsiteY48" fmla="*/ 718570 h 1276865"/>
                <a:gd name="connsiteX49" fmla="*/ 3462508 w 3956556"/>
                <a:gd name="connsiteY49" fmla="*/ 696212 h 1276865"/>
                <a:gd name="connsiteX50" fmla="*/ 3469783 w 3956556"/>
                <a:gd name="connsiteY50" fmla="*/ 674990 h 1276865"/>
                <a:gd name="connsiteX51" fmla="*/ 3489885 w 3956556"/>
                <a:gd name="connsiteY51" fmla="*/ 626029 h 1276865"/>
                <a:gd name="connsiteX52" fmla="*/ 3487524 w 3956556"/>
                <a:gd name="connsiteY52" fmla="*/ 612724 h 1276865"/>
                <a:gd name="connsiteX53" fmla="*/ 3496904 w 3956556"/>
                <a:gd name="connsiteY53" fmla="*/ 576787 h 1276865"/>
                <a:gd name="connsiteX54" fmla="*/ 3502392 w 3956556"/>
                <a:gd name="connsiteY54" fmla="*/ 569706 h 1276865"/>
                <a:gd name="connsiteX55" fmla="*/ 3509987 w 3956556"/>
                <a:gd name="connsiteY55" fmla="*/ 529096 h 1276865"/>
                <a:gd name="connsiteX56" fmla="*/ 3484716 w 3956556"/>
                <a:gd name="connsiteY56" fmla="*/ 503769 h 1276865"/>
                <a:gd name="connsiteX57" fmla="*/ 3452106 w 3956556"/>
                <a:gd name="connsiteY57" fmla="*/ 526689 h 1276865"/>
                <a:gd name="connsiteX58" fmla="*/ 3448724 w 3956556"/>
                <a:gd name="connsiteY58" fmla="*/ 544380 h 1276865"/>
                <a:gd name="connsiteX59" fmla="*/ 3423964 w 3956556"/>
                <a:gd name="connsiteY59" fmla="*/ 573531 h 1276865"/>
                <a:gd name="connsiteX60" fmla="*/ 3411583 w 3956556"/>
                <a:gd name="connsiteY60" fmla="*/ 571545 h 1276865"/>
                <a:gd name="connsiteX61" fmla="*/ 3398118 w 3956556"/>
                <a:gd name="connsiteY61" fmla="*/ 556689 h 1276865"/>
                <a:gd name="connsiteX62" fmla="*/ 3384717 w 3956556"/>
                <a:gd name="connsiteY62" fmla="*/ 535748 h 1276865"/>
                <a:gd name="connsiteX63" fmla="*/ 3362126 w 3956556"/>
                <a:gd name="connsiteY63" fmla="*/ 517917 h 1276865"/>
                <a:gd name="connsiteX64" fmla="*/ 3327219 w 3956556"/>
                <a:gd name="connsiteY64" fmla="*/ 538008 h 1276865"/>
                <a:gd name="connsiteX65" fmla="*/ 3325304 w 3956556"/>
                <a:gd name="connsiteY65" fmla="*/ 569566 h 1276865"/>
                <a:gd name="connsiteX66" fmla="*/ 3327793 w 3956556"/>
                <a:gd name="connsiteY66" fmla="*/ 610464 h 1276865"/>
                <a:gd name="connsiteX67" fmla="*/ 3278591 w 3956556"/>
                <a:gd name="connsiteY67" fmla="*/ 618527 h 1276865"/>
                <a:gd name="connsiteX68" fmla="*/ 3239536 w 3956556"/>
                <a:gd name="connsiteY68" fmla="*/ 601692 h 1276865"/>
                <a:gd name="connsiteX69" fmla="*/ 3184144 w 3956556"/>
                <a:gd name="connsiteY69" fmla="*/ 603531 h 1276865"/>
                <a:gd name="connsiteX70" fmla="*/ 3176933 w 3956556"/>
                <a:gd name="connsiteY70" fmla="*/ 609047 h 1276865"/>
                <a:gd name="connsiteX71" fmla="*/ 3149429 w 3956556"/>
                <a:gd name="connsiteY71" fmla="*/ 612022 h 1276865"/>
                <a:gd name="connsiteX72" fmla="*/ 3133219 w 3956556"/>
                <a:gd name="connsiteY72" fmla="*/ 604233 h 1276865"/>
                <a:gd name="connsiteX73" fmla="*/ 3056449 w 3956556"/>
                <a:gd name="connsiteY73" fmla="*/ 594190 h 1276865"/>
                <a:gd name="connsiteX74" fmla="*/ 3038325 w 3956556"/>
                <a:gd name="connsiteY74" fmla="*/ 602394 h 1276865"/>
                <a:gd name="connsiteX75" fmla="*/ 3020904 w 3956556"/>
                <a:gd name="connsiteY75" fmla="*/ 619804 h 1276865"/>
                <a:gd name="connsiteX76" fmla="*/ 2975212 w 3956556"/>
                <a:gd name="connsiteY76" fmla="*/ 717440 h 1276865"/>
                <a:gd name="connsiteX77" fmla="*/ 2977318 w 3956556"/>
                <a:gd name="connsiteY77" fmla="*/ 765693 h 1276865"/>
                <a:gd name="connsiteX78" fmla="*/ 3041006 w 3956556"/>
                <a:gd name="connsiteY78" fmla="*/ 803756 h 1276865"/>
                <a:gd name="connsiteX79" fmla="*/ 3102333 w 3956556"/>
                <a:gd name="connsiteY79" fmla="*/ 822864 h 1276865"/>
                <a:gd name="connsiteX80" fmla="*/ 3138325 w 3956556"/>
                <a:gd name="connsiteY80" fmla="*/ 823426 h 1276865"/>
                <a:gd name="connsiteX81" fmla="*/ 3215222 w 3956556"/>
                <a:gd name="connsiteY81" fmla="*/ 870409 h 1276865"/>
                <a:gd name="connsiteX82" fmla="*/ 3252618 w 3956556"/>
                <a:gd name="connsiteY82" fmla="*/ 934935 h 1276865"/>
                <a:gd name="connsiteX83" fmla="*/ 3261298 w 3956556"/>
                <a:gd name="connsiteY83" fmla="*/ 982479 h 1276865"/>
                <a:gd name="connsiteX84" fmla="*/ 3248215 w 3956556"/>
                <a:gd name="connsiteY84" fmla="*/ 1067385 h 1276865"/>
                <a:gd name="connsiteX85" fmla="*/ 3234048 w 3956556"/>
                <a:gd name="connsiteY85" fmla="*/ 1114929 h 1276865"/>
                <a:gd name="connsiteX86" fmla="*/ 3229134 w 3956556"/>
                <a:gd name="connsiteY86" fmla="*/ 1127525 h 1276865"/>
                <a:gd name="connsiteX87" fmla="*/ 3227858 w 3956556"/>
                <a:gd name="connsiteY87" fmla="*/ 1174080 h 1276865"/>
                <a:gd name="connsiteX88" fmla="*/ 3232771 w 3956556"/>
                <a:gd name="connsiteY88" fmla="*/ 1218795 h 1276865"/>
                <a:gd name="connsiteX89" fmla="*/ 3222944 w 3956556"/>
                <a:gd name="connsiteY89" fmla="*/ 1236908 h 1276865"/>
                <a:gd name="connsiteX90" fmla="*/ 3195951 w 3956556"/>
                <a:gd name="connsiteY90" fmla="*/ 1232803 h 1276865"/>
                <a:gd name="connsiteX91" fmla="*/ 3191866 w 3956556"/>
                <a:gd name="connsiteY91" fmla="*/ 1227427 h 1276865"/>
                <a:gd name="connsiteX92" fmla="*/ 3142919 w 3956556"/>
                <a:gd name="connsiteY92" fmla="*/ 1207476 h 1276865"/>
                <a:gd name="connsiteX93" fmla="*/ 3133219 w 3956556"/>
                <a:gd name="connsiteY93" fmla="*/ 1209315 h 1276865"/>
                <a:gd name="connsiteX94" fmla="*/ 3119882 w 3956556"/>
                <a:gd name="connsiteY94" fmla="*/ 1191624 h 1276865"/>
                <a:gd name="connsiteX95" fmla="*/ 3108204 w 3956556"/>
                <a:gd name="connsiteY95" fmla="*/ 1175069 h 1276865"/>
                <a:gd name="connsiteX96" fmla="*/ 3113245 w 3956556"/>
                <a:gd name="connsiteY96" fmla="*/ 1132332 h 1276865"/>
                <a:gd name="connsiteX97" fmla="*/ 3128433 w 3956556"/>
                <a:gd name="connsiteY97" fmla="*/ 1118893 h 1276865"/>
                <a:gd name="connsiteX98" fmla="*/ 3149556 w 3956556"/>
                <a:gd name="connsiteY98" fmla="*/ 1040353 h 1276865"/>
                <a:gd name="connsiteX99" fmla="*/ 3118351 w 3956556"/>
                <a:gd name="connsiteY99" fmla="*/ 1020121 h 1276865"/>
                <a:gd name="connsiteX100" fmla="*/ 3087527 w 3956556"/>
                <a:gd name="connsiteY100" fmla="*/ 1026346 h 1276865"/>
                <a:gd name="connsiteX101" fmla="*/ 3059449 w 3956556"/>
                <a:gd name="connsiteY101" fmla="*/ 1034269 h 1276865"/>
                <a:gd name="connsiteX102" fmla="*/ 3041836 w 3956556"/>
                <a:gd name="connsiteY102" fmla="*/ 1038093 h 1276865"/>
                <a:gd name="connsiteX103" fmla="*/ 3003163 w 3956556"/>
                <a:gd name="connsiteY103" fmla="*/ 1022100 h 1276865"/>
                <a:gd name="connsiteX104" fmla="*/ 2996590 w 3956556"/>
                <a:gd name="connsiteY104" fmla="*/ 1012907 h 1276865"/>
                <a:gd name="connsiteX105" fmla="*/ 2940943 w 3956556"/>
                <a:gd name="connsiteY105" fmla="*/ 978661 h 1276865"/>
                <a:gd name="connsiteX106" fmla="*/ 2891294 w 3956556"/>
                <a:gd name="connsiteY106" fmla="*/ 964795 h 1276865"/>
                <a:gd name="connsiteX107" fmla="*/ 2853452 w 3956556"/>
                <a:gd name="connsiteY107" fmla="*/ 930830 h 1276865"/>
                <a:gd name="connsiteX108" fmla="*/ 2836860 w 3956556"/>
                <a:gd name="connsiteY108" fmla="*/ 901258 h 1276865"/>
                <a:gd name="connsiteX109" fmla="*/ 2759579 w 3956556"/>
                <a:gd name="connsiteY109" fmla="*/ 843946 h 1276865"/>
                <a:gd name="connsiteX110" fmla="*/ 2687595 w 3956556"/>
                <a:gd name="connsiteY110" fmla="*/ 819181 h 1276865"/>
                <a:gd name="connsiteX111" fmla="*/ 2658048 w 3956556"/>
                <a:gd name="connsiteY111" fmla="*/ 808710 h 1276865"/>
                <a:gd name="connsiteX112" fmla="*/ 2638074 w 3956556"/>
                <a:gd name="connsiteY112" fmla="*/ 806872 h 1276865"/>
                <a:gd name="connsiteX113" fmla="*/ 2613888 w 3956556"/>
                <a:gd name="connsiteY113" fmla="*/ 840689 h 1276865"/>
                <a:gd name="connsiteX114" fmla="*/ 2625311 w 3956556"/>
                <a:gd name="connsiteY114" fmla="*/ 867580 h 1276865"/>
                <a:gd name="connsiteX115" fmla="*/ 2642733 w 3956556"/>
                <a:gd name="connsiteY115" fmla="*/ 896584 h 1276865"/>
                <a:gd name="connsiteX116" fmla="*/ 2646370 w 3956556"/>
                <a:gd name="connsiteY116" fmla="*/ 940451 h 1276865"/>
                <a:gd name="connsiteX117" fmla="*/ 2621673 w 3956556"/>
                <a:gd name="connsiteY117" fmla="*/ 964648 h 1276865"/>
                <a:gd name="connsiteX118" fmla="*/ 2586192 w 3956556"/>
                <a:gd name="connsiteY118" fmla="*/ 972149 h 1276865"/>
                <a:gd name="connsiteX119" fmla="*/ 2577194 w 3956556"/>
                <a:gd name="connsiteY119" fmla="*/ 961398 h 1276865"/>
                <a:gd name="connsiteX120" fmla="*/ 2513698 w 3956556"/>
                <a:gd name="connsiteY120" fmla="*/ 939602 h 1276865"/>
                <a:gd name="connsiteX121" fmla="*/ 2475855 w 3956556"/>
                <a:gd name="connsiteY121" fmla="*/ 953756 h 1276865"/>
                <a:gd name="connsiteX122" fmla="*/ 2431120 w 3956556"/>
                <a:gd name="connsiteY122" fmla="*/ 974978 h 1276865"/>
                <a:gd name="connsiteX123" fmla="*/ 2359327 w 3956556"/>
                <a:gd name="connsiteY123" fmla="*/ 977672 h 1276865"/>
                <a:gd name="connsiteX124" fmla="*/ 2316443 w 3956556"/>
                <a:gd name="connsiteY124" fmla="*/ 958002 h 1276865"/>
                <a:gd name="connsiteX125" fmla="*/ 2240822 w 3956556"/>
                <a:gd name="connsiteY125" fmla="*/ 941300 h 1276865"/>
                <a:gd name="connsiteX126" fmla="*/ 2195959 w 3956556"/>
                <a:gd name="connsiteY126" fmla="*/ 940030 h 1276865"/>
                <a:gd name="connsiteX127" fmla="*/ 2147460 w 3956556"/>
                <a:gd name="connsiteY127" fmla="*/ 917672 h 1276865"/>
                <a:gd name="connsiteX128" fmla="*/ 2109490 w 3956556"/>
                <a:gd name="connsiteY128" fmla="*/ 889510 h 1276865"/>
                <a:gd name="connsiteX129" fmla="*/ 2032591 w 3956556"/>
                <a:gd name="connsiteY129" fmla="*/ 869132 h 1276865"/>
                <a:gd name="connsiteX130" fmla="*/ 2012362 w 3956556"/>
                <a:gd name="connsiteY130" fmla="*/ 877342 h 1276865"/>
                <a:gd name="connsiteX131" fmla="*/ 2008661 w 3956556"/>
                <a:gd name="connsiteY131" fmla="*/ 906493 h 1276865"/>
                <a:gd name="connsiteX132" fmla="*/ 2021488 w 3956556"/>
                <a:gd name="connsiteY132" fmla="*/ 925027 h 1276865"/>
                <a:gd name="connsiteX133" fmla="*/ 2012234 w 3956556"/>
                <a:gd name="connsiteY133" fmla="*/ 947244 h 1276865"/>
                <a:gd name="connsiteX134" fmla="*/ 1994494 w 3956556"/>
                <a:gd name="connsiteY134" fmla="*/ 948234 h 1276865"/>
                <a:gd name="connsiteX135" fmla="*/ 1952758 w 3956556"/>
                <a:gd name="connsiteY135" fmla="*/ 939602 h 1276865"/>
                <a:gd name="connsiteX136" fmla="*/ 1887666 w 3956556"/>
                <a:gd name="connsiteY136" fmla="*/ 922198 h 1276865"/>
                <a:gd name="connsiteX137" fmla="*/ 1822702 w 3956556"/>
                <a:gd name="connsiteY137" fmla="*/ 930830 h 1276865"/>
                <a:gd name="connsiteX138" fmla="*/ 1758886 w 3956556"/>
                <a:gd name="connsiteY138" fmla="*/ 980500 h 1276865"/>
                <a:gd name="connsiteX139" fmla="*/ 1730743 w 3956556"/>
                <a:gd name="connsiteY139" fmla="*/ 980500 h 1276865"/>
                <a:gd name="connsiteX140" fmla="*/ 1723277 w 3956556"/>
                <a:gd name="connsiteY140" fmla="*/ 971441 h 1276865"/>
                <a:gd name="connsiteX141" fmla="*/ 1699283 w 3956556"/>
                <a:gd name="connsiteY141" fmla="*/ 955876 h 1276865"/>
                <a:gd name="connsiteX142" fmla="*/ 1686200 w 3956556"/>
                <a:gd name="connsiteY142" fmla="*/ 952339 h 1276865"/>
                <a:gd name="connsiteX143" fmla="*/ 1626596 w 3956556"/>
                <a:gd name="connsiteY143" fmla="*/ 927574 h 1276865"/>
                <a:gd name="connsiteX144" fmla="*/ 1611089 w 3956556"/>
                <a:gd name="connsiteY144" fmla="*/ 918380 h 1276865"/>
                <a:gd name="connsiteX145" fmla="*/ 1567695 w 3956556"/>
                <a:gd name="connsiteY145" fmla="*/ 913286 h 1276865"/>
                <a:gd name="connsiteX146" fmla="*/ 1519705 w 3956556"/>
                <a:gd name="connsiteY146" fmla="*/ 909040 h 1276865"/>
                <a:gd name="connsiteX147" fmla="*/ 1463229 w 3956556"/>
                <a:gd name="connsiteY147" fmla="*/ 868851 h 1276865"/>
                <a:gd name="connsiteX148" fmla="*/ 1448870 w 3956556"/>
                <a:gd name="connsiteY148" fmla="*/ 851447 h 1276865"/>
                <a:gd name="connsiteX149" fmla="*/ 1386714 w 3956556"/>
                <a:gd name="connsiteY149" fmla="*/ 804465 h 1276865"/>
                <a:gd name="connsiteX150" fmla="*/ 1360613 w 3956556"/>
                <a:gd name="connsiteY150" fmla="*/ 803903 h 1276865"/>
                <a:gd name="connsiteX151" fmla="*/ 1352317 w 3956556"/>
                <a:gd name="connsiteY151" fmla="*/ 807440 h 1276865"/>
                <a:gd name="connsiteX152" fmla="*/ 1245872 w 3956556"/>
                <a:gd name="connsiteY152" fmla="*/ 776163 h 1276865"/>
                <a:gd name="connsiteX153" fmla="*/ 1221814 w 3956556"/>
                <a:gd name="connsiteY153" fmla="*/ 749560 h 1276865"/>
                <a:gd name="connsiteX154" fmla="*/ 1175867 w 3956556"/>
                <a:gd name="connsiteY154" fmla="*/ 746023 h 1276865"/>
                <a:gd name="connsiteX155" fmla="*/ 1130877 w 3956556"/>
                <a:gd name="connsiteY155" fmla="*/ 771637 h 1276865"/>
                <a:gd name="connsiteX156" fmla="*/ 1078152 w 3956556"/>
                <a:gd name="connsiteY156" fmla="*/ 789889 h 1276865"/>
                <a:gd name="connsiteX157" fmla="*/ 1023181 w 3956556"/>
                <a:gd name="connsiteY157" fmla="*/ 782816 h 1276865"/>
                <a:gd name="connsiteX158" fmla="*/ 1006596 w 3956556"/>
                <a:gd name="connsiteY158" fmla="*/ 776023 h 1276865"/>
                <a:gd name="connsiteX159" fmla="*/ 959079 w 3956556"/>
                <a:gd name="connsiteY159" fmla="*/ 781966 h 1276865"/>
                <a:gd name="connsiteX160" fmla="*/ 947547 w 3956556"/>
                <a:gd name="connsiteY160" fmla="*/ 802345 h 1276865"/>
                <a:gd name="connsiteX161" fmla="*/ 943469 w 3956556"/>
                <a:gd name="connsiteY161" fmla="*/ 869981 h 1276865"/>
                <a:gd name="connsiteX162" fmla="*/ 960342 w 3956556"/>
                <a:gd name="connsiteY162" fmla="*/ 892198 h 1276865"/>
                <a:gd name="connsiteX163" fmla="*/ 967087 w 3956556"/>
                <a:gd name="connsiteY163" fmla="*/ 892767 h 1276865"/>
                <a:gd name="connsiteX164" fmla="*/ 993801 w 3956556"/>
                <a:gd name="connsiteY164" fmla="*/ 916255 h 1276865"/>
                <a:gd name="connsiteX165" fmla="*/ 988459 w 3956556"/>
                <a:gd name="connsiteY165" fmla="*/ 927433 h 1276865"/>
                <a:gd name="connsiteX166" fmla="*/ 938830 w 3956556"/>
                <a:gd name="connsiteY166" fmla="*/ 929559 h 1276865"/>
                <a:gd name="connsiteX167" fmla="*/ 930821 w 3956556"/>
                <a:gd name="connsiteY167" fmla="*/ 925454 h 1276865"/>
                <a:gd name="connsiteX168" fmla="*/ 887094 w 3956556"/>
                <a:gd name="connsiteY168" fmla="*/ 921630 h 1276865"/>
                <a:gd name="connsiteX169" fmla="*/ 871913 w 3956556"/>
                <a:gd name="connsiteY169" fmla="*/ 925876 h 1276865"/>
                <a:gd name="connsiteX170" fmla="*/ 832973 w 3956556"/>
                <a:gd name="connsiteY170" fmla="*/ 922198 h 1276865"/>
                <a:gd name="connsiteX171" fmla="*/ 809916 w 3956556"/>
                <a:gd name="connsiteY171" fmla="*/ 913707 h 1276865"/>
                <a:gd name="connsiteX172" fmla="*/ 744964 w 3956556"/>
                <a:gd name="connsiteY172" fmla="*/ 895735 h 1276865"/>
                <a:gd name="connsiteX173" fmla="*/ 714173 w 3956556"/>
                <a:gd name="connsiteY173" fmla="*/ 889510 h 1276865"/>
                <a:gd name="connsiteX174" fmla="*/ 680855 w 3956556"/>
                <a:gd name="connsiteY174" fmla="*/ 891068 h 1276865"/>
                <a:gd name="connsiteX175" fmla="*/ 653867 w 3956556"/>
                <a:gd name="connsiteY175" fmla="*/ 917672 h 1276865"/>
                <a:gd name="connsiteX176" fmla="*/ 650211 w 3956556"/>
                <a:gd name="connsiteY176" fmla="*/ 933096 h 1276865"/>
                <a:gd name="connsiteX177" fmla="*/ 637556 w 3956556"/>
                <a:gd name="connsiteY177" fmla="*/ 954746 h 1276865"/>
                <a:gd name="connsiteX178" fmla="*/ 626453 w 3956556"/>
                <a:gd name="connsiteY178" fmla="*/ 948093 h 1276865"/>
                <a:gd name="connsiteX179" fmla="*/ 589478 w 3956556"/>
                <a:gd name="connsiteY179" fmla="*/ 961111 h 1276865"/>
                <a:gd name="connsiteX180" fmla="*/ 596644 w 3956556"/>
                <a:gd name="connsiteY180" fmla="*/ 1020543 h 1276865"/>
                <a:gd name="connsiteX181" fmla="*/ 617033 w 3956556"/>
                <a:gd name="connsiteY181" fmla="*/ 1038093 h 1276865"/>
                <a:gd name="connsiteX182" fmla="*/ 641353 w 3956556"/>
                <a:gd name="connsiteY182" fmla="*/ 1054226 h 1276865"/>
                <a:gd name="connsiteX183" fmla="*/ 667358 w 3956556"/>
                <a:gd name="connsiteY183" fmla="*/ 1087904 h 1276865"/>
                <a:gd name="connsiteX184" fmla="*/ 658647 w 3956556"/>
                <a:gd name="connsiteY184" fmla="*/ 1098093 h 1276865"/>
                <a:gd name="connsiteX185" fmla="*/ 644442 w 3956556"/>
                <a:gd name="connsiteY185" fmla="*/ 1112662 h 1276865"/>
                <a:gd name="connsiteX186" fmla="*/ 635450 w 3956556"/>
                <a:gd name="connsiteY186" fmla="*/ 1184409 h 1276865"/>
                <a:gd name="connsiteX187" fmla="*/ 667218 w 3956556"/>
                <a:gd name="connsiteY187" fmla="*/ 1230964 h 1276865"/>
                <a:gd name="connsiteX188" fmla="*/ 688168 w 3956556"/>
                <a:gd name="connsiteY188" fmla="*/ 1258698 h 1276865"/>
                <a:gd name="connsiteX189" fmla="*/ 674531 w 3956556"/>
                <a:gd name="connsiteY189" fmla="*/ 1274263 h 1276865"/>
                <a:gd name="connsiteX190" fmla="*/ 654991 w 3956556"/>
                <a:gd name="connsiteY190" fmla="*/ 1274971 h 1276865"/>
                <a:gd name="connsiteX191" fmla="*/ 630811 w 3956556"/>
                <a:gd name="connsiteY191" fmla="*/ 1263371 h 1276865"/>
                <a:gd name="connsiteX192" fmla="*/ 543364 w 3956556"/>
                <a:gd name="connsiteY192" fmla="*/ 1212283 h 1276865"/>
                <a:gd name="connsiteX193" fmla="*/ 514966 w 3956556"/>
                <a:gd name="connsiteY193" fmla="*/ 1198985 h 1276865"/>
                <a:gd name="connsiteX194" fmla="*/ 458592 w 3956556"/>
                <a:gd name="connsiteY194" fmla="*/ 1203511 h 1276865"/>
                <a:gd name="connsiteX195" fmla="*/ 449453 w 3956556"/>
                <a:gd name="connsiteY195" fmla="*/ 1208606 h 1276865"/>
                <a:gd name="connsiteX196" fmla="*/ 387035 w 3956556"/>
                <a:gd name="connsiteY196" fmla="*/ 1175918 h 1276865"/>
                <a:gd name="connsiteX197" fmla="*/ 352447 w 3956556"/>
                <a:gd name="connsiteY197" fmla="*/ 1159785 h 1276865"/>
                <a:gd name="connsiteX198" fmla="*/ 336704 w 3956556"/>
                <a:gd name="connsiteY198" fmla="*/ 1147617 h 1276865"/>
                <a:gd name="connsiteX199" fmla="*/ 340642 w 3956556"/>
                <a:gd name="connsiteY199" fmla="*/ 1130353 h 1276865"/>
                <a:gd name="connsiteX200" fmla="*/ 353009 w 3956556"/>
                <a:gd name="connsiteY200" fmla="*/ 1124978 h 1276865"/>
                <a:gd name="connsiteX201" fmla="*/ 379722 w 3956556"/>
                <a:gd name="connsiteY201" fmla="*/ 1070213 h 1276865"/>
                <a:gd name="connsiteX202" fmla="*/ 376065 w 3956556"/>
                <a:gd name="connsiteY202" fmla="*/ 1062009 h 1276865"/>
                <a:gd name="connsiteX203" fmla="*/ 371145 w 3956556"/>
                <a:gd name="connsiteY203" fmla="*/ 1047855 h 1276865"/>
                <a:gd name="connsiteX204" fmla="*/ 380705 w 3956556"/>
                <a:gd name="connsiteY204" fmla="*/ 1032998 h 1276865"/>
                <a:gd name="connsiteX205" fmla="*/ 400526 w 3956556"/>
                <a:gd name="connsiteY205" fmla="*/ 1018283 h 1276865"/>
                <a:gd name="connsiteX206" fmla="*/ 408260 w 3956556"/>
                <a:gd name="connsiteY206" fmla="*/ 970030 h 1276865"/>
                <a:gd name="connsiteX207" fmla="*/ 367916 w 3956556"/>
                <a:gd name="connsiteY207" fmla="*/ 950640 h 1276865"/>
                <a:gd name="connsiteX208" fmla="*/ 330520 w 3956556"/>
                <a:gd name="connsiteY208" fmla="*/ 957861 h 1276865"/>
                <a:gd name="connsiteX209" fmla="*/ 273297 w 3956556"/>
                <a:gd name="connsiteY209" fmla="*/ 942577 h 1276865"/>
                <a:gd name="connsiteX210" fmla="*/ 248836 w 3956556"/>
                <a:gd name="connsiteY210" fmla="*/ 913145 h 1276865"/>
                <a:gd name="connsiteX211" fmla="*/ 175876 w 3956556"/>
                <a:gd name="connsiteY211" fmla="*/ 870689 h 1276865"/>
                <a:gd name="connsiteX212" fmla="*/ 141709 w 3956556"/>
                <a:gd name="connsiteY212" fmla="*/ 862767 h 1276865"/>
                <a:gd name="connsiteX213" fmla="*/ 147472 w 3956556"/>
                <a:gd name="connsiteY213" fmla="*/ 851447 h 1276865"/>
                <a:gd name="connsiteX214" fmla="*/ 164906 w 3956556"/>
                <a:gd name="connsiteY214" fmla="*/ 841398 h 1276865"/>
                <a:gd name="connsiteX215" fmla="*/ 170809 w 3956556"/>
                <a:gd name="connsiteY215" fmla="*/ 797110 h 1276865"/>
                <a:gd name="connsiteX216" fmla="*/ 156610 w 3956556"/>
                <a:gd name="connsiteY216" fmla="*/ 786072 h 1276865"/>
                <a:gd name="connsiteX217" fmla="*/ 141569 w 3956556"/>
                <a:gd name="connsiteY217" fmla="*/ 776023 h 1276865"/>
                <a:gd name="connsiteX218" fmla="*/ 127510 w 3956556"/>
                <a:gd name="connsiteY218" fmla="*/ 756640 h 1276865"/>
                <a:gd name="connsiteX219" fmla="*/ 90535 w 3956556"/>
                <a:gd name="connsiteY219" fmla="*/ 725791 h 1276865"/>
                <a:gd name="connsiteX220" fmla="*/ 63688 w 3956556"/>
                <a:gd name="connsiteY220" fmla="*/ 726072 h 1276865"/>
                <a:gd name="connsiteX221" fmla="*/ 29942 w 3956556"/>
                <a:gd name="connsiteY221" fmla="*/ 705840 h 1276865"/>
                <a:gd name="connsiteX222" fmla="*/ 16452 w 3956556"/>
                <a:gd name="connsiteY222" fmla="*/ 619945 h 1276865"/>
                <a:gd name="connsiteX223" fmla="*/ 22074 w 3956556"/>
                <a:gd name="connsiteY223" fmla="*/ 608057 h 1276865"/>
                <a:gd name="connsiteX224" fmla="*/ 27134 w 3956556"/>
                <a:gd name="connsiteY224" fmla="*/ 603531 h 1276865"/>
                <a:gd name="connsiteX225" fmla="*/ 27836 w 3956556"/>
                <a:gd name="connsiteY225" fmla="*/ 566169 h 1276865"/>
                <a:gd name="connsiteX226" fmla="*/ 23197 w 3956556"/>
                <a:gd name="connsiteY226" fmla="*/ 560226 h 1276865"/>
                <a:gd name="connsiteX227" fmla="*/ 39930 w 3956556"/>
                <a:gd name="connsiteY227" fmla="*/ 540415 h 1276865"/>
                <a:gd name="connsiteX228" fmla="*/ 65654 w 3956556"/>
                <a:gd name="connsiteY228" fmla="*/ 522162 h 1276865"/>
                <a:gd name="connsiteX229" fmla="*/ 85334 w 3956556"/>
                <a:gd name="connsiteY229" fmla="*/ 495418 h 1276865"/>
                <a:gd name="connsiteX230" fmla="*/ 79291 w 3956556"/>
                <a:gd name="connsiteY230" fmla="*/ 468391 h 1276865"/>
                <a:gd name="connsiteX231" fmla="*/ 59610 w 3956556"/>
                <a:gd name="connsiteY231" fmla="*/ 428769 h 1276865"/>
                <a:gd name="connsiteX232" fmla="*/ 9840 w 3956556"/>
                <a:gd name="connsiteY232" fmla="*/ 301272 h 1276865"/>
                <a:gd name="connsiteX233" fmla="*/ 0 w 3956556"/>
                <a:gd name="connsiteY233" fmla="*/ 281462 h 1276865"/>
                <a:gd name="connsiteX234" fmla="*/ 33739 w 3956556"/>
                <a:gd name="connsiteY234" fmla="*/ 244812 h 1276865"/>
                <a:gd name="connsiteX235" fmla="*/ 45271 w 3956556"/>
                <a:gd name="connsiteY235" fmla="*/ 247076 h 1276865"/>
                <a:gd name="connsiteX236" fmla="*/ 234637 w 3956556"/>
                <a:gd name="connsiteY236" fmla="*/ 303961 h 1276865"/>
                <a:gd name="connsiteX237" fmla="*/ 265569 w 3956556"/>
                <a:gd name="connsiteY237" fmla="*/ 316838 h 1276865"/>
                <a:gd name="connsiteX238" fmla="*/ 277234 w 3956556"/>
                <a:gd name="connsiteY238" fmla="*/ 341318 h 1276865"/>
                <a:gd name="connsiteX239" fmla="*/ 256290 w 3956556"/>
                <a:gd name="connsiteY239" fmla="*/ 358865 h 1276865"/>
                <a:gd name="connsiteX240" fmla="*/ 238294 w 3956556"/>
                <a:gd name="connsiteY240" fmla="*/ 360139 h 1276865"/>
                <a:gd name="connsiteX241" fmla="*/ 171096 w 3956556"/>
                <a:gd name="connsiteY241" fmla="*/ 355752 h 1276865"/>
                <a:gd name="connsiteX242" fmla="*/ 146348 w 3956556"/>
                <a:gd name="connsiteY242" fmla="*/ 354903 h 1276865"/>
                <a:gd name="connsiteX243" fmla="*/ 129201 w 3956556"/>
                <a:gd name="connsiteY243" fmla="*/ 359431 h 1276865"/>
                <a:gd name="connsiteX244" fmla="*/ 122590 w 3956556"/>
                <a:gd name="connsiteY244" fmla="*/ 382497 h 1276865"/>
                <a:gd name="connsiteX245" fmla="*/ 155908 w 3956556"/>
                <a:gd name="connsiteY245" fmla="*/ 418864 h 1276865"/>
                <a:gd name="connsiteX246" fmla="*/ 188243 w 3956556"/>
                <a:gd name="connsiteY246" fmla="*/ 417165 h 1276865"/>
                <a:gd name="connsiteX247" fmla="*/ 209194 w 3956556"/>
                <a:gd name="connsiteY247" fmla="*/ 412638 h 1276865"/>
                <a:gd name="connsiteX248" fmla="*/ 237171 w 3956556"/>
                <a:gd name="connsiteY248" fmla="*/ 421128 h 1276865"/>
                <a:gd name="connsiteX249" fmla="*/ 288485 w 3956556"/>
                <a:gd name="connsiteY249" fmla="*/ 397920 h 1276865"/>
                <a:gd name="connsiteX250" fmla="*/ 290731 w 3956556"/>
                <a:gd name="connsiteY250" fmla="*/ 391553 h 1276865"/>
                <a:gd name="connsiteX251" fmla="*/ 315753 w 3956556"/>
                <a:gd name="connsiteY251" fmla="*/ 375421 h 1276865"/>
                <a:gd name="connsiteX252" fmla="*/ 338249 w 3956556"/>
                <a:gd name="connsiteY252" fmla="*/ 376271 h 1276865"/>
                <a:gd name="connsiteX253" fmla="*/ 367629 w 3956556"/>
                <a:gd name="connsiteY253" fmla="*/ 333536 h 1276865"/>
                <a:gd name="connsiteX254" fmla="*/ 358491 w 3956556"/>
                <a:gd name="connsiteY254" fmla="*/ 312876 h 1276865"/>
                <a:gd name="connsiteX255" fmla="*/ 363417 w 3956556"/>
                <a:gd name="connsiteY255" fmla="*/ 296886 h 1276865"/>
                <a:gd name="connsiteX256" fmla="*/ 418662 w 3956556"/>
                <a:gd name="connsiteY256" fmla="*/ 300706 h 1276865"/>
                <a:gd name="connsiteX257" fmla="*/ 412338 w 3956556"/>
                <a:gd name="connsiteY257" fmla="*/ 314008 h 1276865"/>
                <a:gd name="connsiteX258" fmla="*/ 399824 w 3956556"/>
                <a:gd name="connsiteY258" fmla="*/ 329574 h 1276865"/>
                <a:gd name="connsiteX259" fmla="*/ 408260 w 3956556"/>
                <a:gd name="connsiteY259" fmla="*/ 342026 h 1276865"/>
                <a:gd name="connsiteX260" fmla="*/ 434552 w 3956556"/>
                <a:gd name="connsiteY260" fmla="*/ 336649 h 1276865"/>
                <a:gd name="connsiteX261" fmla="*/ 511310 w 3956556"/>
                <a:gd name="connsiteY261" fmla="*/ 310895 h 1276865"/>
                <a:gd name="connsiteX262" fmla="*/ 534647 w 3956556"/>
                <a:gd name="connsiteY262" fmla="*/ 302829 h 1276865"/>
                <a:gd name="connsiteX263" fmla="*/ 642617 w 3956556"/>
                <a:gd name="connsiteY263" fmla="*/ 290943 h 1276865"/>
                <a:gd name="connsiteX264" fmla="*/ 655973 w 3956556"/>
                <a:gd name="connsiteY264" fmla="*/ 292357 h 1276865"/>
                <a:gd name="connsiteX265" fmla="*/ 730766 w 3956556"/>
                <a:gd name="connsiteY265" fmla="*/ 273538 h 1276865"/>
                <a:gd name="connsiteX266" fmla="*/ 753260 w 3956556"/>
                <a:gd name="connsiteY266" fmla="*/ 258538 h 1276865"/>
                <a:gd name="connsiteX267" fmla="*/ 837893 w 3956556"/>
                <a:gd name="connsiteY267" fmla="*/ 257830 h 1276865"/>
                <a:gd name="connsiteX268" fmla="*/ 864459 w 3956556"/>
                <a:gd name="connsiteY268" fmla="*/ 274811 h 1276865"/>
                <a:gd name="connsiteX269" fmla="*/ 900170 w 3956556"/>
                <a:gd name="connsiteY269" fmla="*/ 287405 h 1276865"/>
                <a:gd name="connsiteX270" fmla="*/ 922244 w 3956556"/>
                <a:gd name="connsiteY270" fmla="*/ 285141 h 1276865"/>
                <a:gd name="connsiteX271" fmla="*/ 929832 w 3956556"/>
                <a:gd name="connsiteY271" fmla="*/ 270849 h 1276865"/>
                <a:gd name="connsiteX272" fmla="*/ 920413 w 3956556"/>
                <a:gd name="connsiteY272" fmla="*/ 253302 h 1276865"/>
                <a:gd name="connsiteX273" fmla="*/ 889909 w 3956556"/>
                <a:gd name="connsiteY273" fmla="*/ 223303 h 1276865"/>
                <a:gd name="connsiteX274" fmla="*/ 869379 w 3956556"/>
                <a:gd name="connsiteY274" fmla="*/ 196700 h 1276865"/>
                <a:gd name="connsiteX275" fmla="*/ 884006 w 3956556"/>
                <a:gd name="connsiteY275" fmla="*/ 155663 h 1276865"/>
                <a:gd name="connsiteX276" fmla="*/ 928007 w 3956556"/>
                <a:gd name="connsiteY276" fmla="*/ 149720 h 1276865"/>
                <a:gd name="connsiteX277" fmla="*/ 953450 w 3956556"/>
                <a:gd name="connsiteY277" fmla="*/ 163163 h 1276865"/>
                <a:gd name="connsiteX278" fmla="*/ 969621 w 3956556"/>
                <a:gd name="connsiteY278" fmla="*/ 184813 h 1276865"/>
                <a:gd name="connsiteX279" fmla="*/ 1012779 w 3956556"/>
                <a:gd name="connsiteY279" fmla="*/ 250896 h 1276865"/>
                <a:gd name="connsiteX280" fmla="*/ 1016717 w 3956556"/>
                <a:gd name="connsiteY280" fmla="*/ 256415 h 1276865"/>
                <a:gd name="connsiteX281" fmla="*/ 1021076 w 3956556"/>
                <a:gd name="connsiteY281" fmla="*/ 306508 h 1276865"/>
                <a:gd name="connsiteX282" fmla="*/ 1015875 w 3956556"/>
                <a:gd name="connsiteY282" fmla="*/ 323630 h 1276865"/>
                <a:gd name="connsiteX283" fmla="*/ 1033022 w 3956556"/>
                <a:gd name="connsiteY283" fmla="*/ 360422 h 1276865"/>
                <a:gd name="connsiteX284" fmla="*/ 1075906 w 3956556"/>
                <a:gd name="connsiteY284" fmla="*/ 369478 h 1276865"/>
                <a:gd name="connsiteX285" fmla="*/ 1110902 w 3956556"/>
                <a:gd name="connsiteY285" fmla="*/ 329432 h 1276865"/>
                <a:gd name="connsiteX286" fmla="*/ 1110456 w 3956556"/>
                <a:gd name="connsiteY286" fmla="*/ 290943 h 1276865"/>
                <a:gd name="connsiteX287" fmla="*/ 1100788 w 3956556"/>
                <a:gd name="connsiteY287" fmla="*/ 274386 h 1276865"/>
                <a:gd name="connsiteX288" fmla="*/ 1071547 w 3956556"/>
                <a:gd name="connsiteY288" fmla="*/ 263915 h 1276865"/>
                <a:gd name="connsiteX289" fmla="*/ 1056500 w 3956556"/>
                <a:gd name="connsiteY289" fmla="*/ 260378 h 1276865"/>
                <a:gd name="connsiteX290" fmla="*/ 1054674 w 3956556"/>
                <a:gd name="connsiteY290" fmla="*/ 250755 h 1276865"/>
                <a:gd name="connsiteX291" fmla="*/ 1045957 w 3956556"/>
                <a:gd name="connsiteY291" fmla="*/ 233491 h 1276865"/>
                <a:gd name="connsiteX292" fmla="*/ 1018121 w 3956556"/>
                <a:gd name="connsiteY292" fmla="*/ 207171 h 1276865"/>
                <a:gd name="connsiteX293" fmla="*/ 1024311 w 3956556"/>
                <a:gd name="connsiteY293" fmla="*/ 181842 h 1276865"/>
                <a:gd name="connsiteX294" fmla="*/ 1048210 w 3956556"/>
                <a:gd name="connsiteY294" fmla="*/ 176606 h 1276865"/>
                <a:gd name="connsiteX295" fmla="*/ 1106550 w 3956556"/>
                <a:gd name="connsiteY295" fmla="*/ 178870 h 1276865"/>
                <a:gd name="connsiteX296" fmla="*/ 1155765 w 3956556"/>
                <a:gd name="connsiteY296" fmla="*/ 183964 h 1276865"/>
                <a:gd name="connsiteX297" fmla="*/ 1178930 w 3956556"/>
                <a:gd name="connsiteY297" fmla="*/ 178870 h 1276865"/>
                <a:gd name="connsiteX298" fmla="*/ 1146639 w 3956556"/>
                <a:gd name="connsiteY298" fmla="*/ 134579 h 1276865"/>
                <a:gd name="connsiteX299" fmla="*/ 1180334 w 3956556"/>
                <a:gd name="connsiteY299" fmla="*/ 121985 h 1276865"/>
                <a:gd name="connsiteX300" fmla="*/ 1200436 w 3956556"/>
                <a:gd name="connsiteY300" fmla="*/ 123542 h 1276865"/>
                <a:gd name="connsiteX301" fmla="*/ 1238725 w 3956556"/>
                <a:gd name="connsiteY301" fmla="*/ 105287 h 1276865"/>
                <a:gd name="connsiteX302" fmla="*/ 1259082 w 3956556"/>
                <a:gd name="connsiteY302" fmla="*/ 81231 h 1276865"/>
                <a:gd name="connsiteX303" fmla="*/ 1270186 w 3956556"/>
                <a:gd name="connsiteY303" fmla="*/ 73873 h 1276865"/>
                <a:gd name="connsiteX304" fmla="*/ 1291692 w 3956556"/>
                <a:gd name="connsiteY304" fmla="*/ 67364 h 1276865"/>
                <a:gd name="connsiteX305" fmla="*/ 1423024 w 3956556"/>
                <a:gd name="connsiteY305" fmla="*/ 53213 h 1276865"/>
                <a:gd name="connsiteX306" fmla="*/ 1450018 w 3956556"/>
                <a:gd name="connsiteY306" fmla="*/ 52506 h 1276865"/>
                <a:gd name="connsiteX307" fmla="*/ 1485117 w 3956556"/>
                <a:gd name="connsiteY307" fmla="*/ 28025 h 1276865"/>
                <a:gd name="connsiteX308" fmla="*/ 1501582 w 3956556"/>
                <a:gd name="connsiteY308" fmla="*/ 7224 h 1276865"/>
                <a:gd name="connsiteX309" fmla="*/ 1542359 w 3956556"/>
                <a:gd name="connsiteY309" fmla="*/ 3686 h 1276865"/>
                <a:gd name="connsiteX310" fmla="*/ 1594242 w 3956556"/>
                <a:gd name="connsiteY310" fmla="*/ 25336 h 1276865"/>
                <a:gd name="connsiteX311" fmla="*/ 1641211 w 3956556"/>
                <a:gd name="connsiteY311" fmla="*/ 40902 h 1276865"/>
                <a:gd name="connsiteX312" fmla="*/ 1690093 w 3956556"/>
                <a:gd name="connsiteY312" fmla="*/ 42600 h 1276865"/>
                <a:gd name="connsiteX313" fmla="*/ 1750271 w 3956556"/>
                <a:gd name="connsiteY313" fmla="*/ 35666 h 1276865"/>
                <a:gd name="connsiteX314" fmla="*/ 1778414 w 3956556"/>
                <a:gd name="connsiteY314" fmla="*/ 42317 h 1276865"/>
                <a:gd name="connsiteX315" fmla="*/ 1794878 w 3956556"/>
                <a:gd name="connsiteY315" fmla="*/ 69628 h 1276865"/>
                <a:gd name="connsiteX316" fmla="*/ 1777839 w 3956556"/>
                <a:gd name="connsiteY316" fmla="*/ 93967 h 1276865"/>
                <a:gd name="connsiteX317" fmla="*/ 1753079 w 3956556"/>
                <a:gd name="connsiteY317" fmla="*/ 104580 h 1276865"/>
                <a:gd name="connsiteX318" fmla="*/ 1735402 w 3956556"/>
                <a:gd name="connsiteY318" fmla="*/ 127786 h 1276865"/>
                <a:gd name="connsiteX319" fmla="*/ 1754483 w 3956556"/>
                <a:gd name="connsiteY319" fmla="*/ 135711 h 1276865"/>
                <a:gd name="connsiteX320" fmla="*/ 1817086 w 3956556"/>
                <a:gd name="connsiteY320" fmla="*/ 132881 h 1276865"/>
                <a:gd name="connsiteX321" fmla="*/ 1874138 w 3956556"/>
                <a:gd name="connsiteY321" fmla="*/ 120711 h 1276865"/>
                <a:gd name="connsiteX322" fmla="*/ 1971265 w 3956556"/>
                <a:gd name="connsiteY322" fmla="*/ 125523 h 1276865"/>
                <a:gd name="connsiteX323" fmla="*/ 2008150 w 3956556"/>
                <a:gd name="connsiteY323" fmla="*/ 135570 h 1276865"/>
                <a:gd name="connsiteX324" fmla="*/ 2064946 w 3956556"/>
                <a:gd name="connsiteY324" fmla="*/ 127928 h 1276865"/>
                <a:gd name="connsiteX325" fmla="*/ 2081219 w 3956556"/>
                <a:gd name="connsiteY325" fmla="*/ 120428 h 1276865"/>
                <a:gd name="connsiteX326" fmla="*/ 2109617 w 3956556"/>
                <a:gd name="connsiteY326" fmla="*/ 115051 h 1276865"/>
                <a:gd name="connsiteX327" fmla="*/ 2259201 w 3956556"/>
                <a:gd name="connsiteY327" fmla="*/ 164295 h 1276865"/>
                <a:gd name="connsiteX328" fmla="*/ 2286897 w 3956556"/>
                <a:gd name="connsiteY328" fmla="*/ 187219 h 1276865"/>
                <a:gd name="connsiteX329" fmla="*/ 2309551 w 3956556"/>
                <a:gd name="connsiteY329" fmla="*/ 205756 h 1276865"/>
                <a:gd name="connsiteX330" fmla="*/ 2372920 w 3956556"/>
                <a:gd name="connsiteY330" fmla="*/ 206888 h 1276865"/>
                <a:gd name="connsiteX331" fmla="*/ 2384024 w 3956556"/>
                <a:gd name="connsiteY331" fmla="*/ 199247 h 1276865"/>
                <a:gd name="connsiteX332" fmla="*/ 2418357 w 3956556"/>
                <a:gd name="connsiteY332" fmla="*/ 192030 h 1276865"/>
                <a:gd name="connsiteX333" fmla="*/ 2442415 w 3956556"/>
                <a:gd name="connsiteY333" fmla="*/ 197408 h 1276865"/>
                <a:gd name="connsiteX334" fmla="*/ 2473621 w 3956556"/>
                <a:gd name="connsiteY334" fmla="*/ 198115 h 1276865"/>
                <a:gd name="connsiteX335" fmla="*/ 2494553 w 3956556"/>
                <a:gd name="connsiteY335" fmla="*/ 177880 h 1276865"/>
                <a:gd name="connsiteX336" fmla="*/ 2523780 w 3956556"/>
                <a:gd name="connsiteY336" fmla="*/ 147739 h 1276865"/>
                <a:gd name="connsiteX337" fmla="*/ 2548094 w 3956556"/>
                <a:gd name="connsiteY337" fmla="*/ 144484 h 1276865"/>
                <a:gd name="connsiteX338" fmla="*/ 2678469 w 3956556"/>
                <a:gd name="connsiteY338" fmla="*/ 148588 h 1276865"/>
                <a:gd name="connsiteX339" fmla="*/ 2763344 w 3956556"/>
                <a:gd name="connsiteY339" fmla="*/ 175333 h 1276865"/>
                <a:gd name="connsiteX340" fmla="*/ 2772917 w 3956556"/>
                <a:gd name="connsiteY340" fmla="*/ 181134 h 1276865"/>
                <a:gd name="connsiteX341" fmla="*/ 2874830 w 3956556"/>
                <a:gd name="connsiteY341" fmla="*/ 211133 h 1276865"/>
                <a:gd name="connsiteX342" fmla="*/ 2951345 w 3956556"/>
                <a:gd name="connsiteY342" fmla="*/ 211133 h 1276865"/>
                <a:gd name="connsiteX343" fmla="*/ 3045217 w 3956556"/>
                <a:gd name="connsiteY343" fmla="*/ 229105 h 1276865"/>
                <a:gd name="connsiteX344" fmla="*/ 3098632 w 3956556"/>
                <a:gd name="connsiteY344" fmla="*/ 245661 h 1276865"/>
                <a:gd name="connsiteX345" fmla="*/ 3136729 w 3956556"/>
                <a:gd name="connsiteY345" fmla="*/ 246934 h 1276865"/>
                <a:gd name="connsiteX346" fmla="*/ 3197227 w 3956556"/>
                <a:gd name="connsiteY346" fmla="*/ 241840 h 1276865"/>
                <a:gd name="connsiteX347" fmla="*/ 3246428 w 3956556"/>
                <a:gd name="connsiteY347" fmla="*/ 244104 h 1276865"/>
                <a:gd name="connsiteX348" fmla="*/ 3273550 w 3956556"/>
                <a:gd name="connsiteY348" fmla="*/ 254151 h 1276865"/>
                <a:gd name="connsiteX349" fmla="*/ 3305458 w 3956556"/>
                <a:gd name="connsiteY349" fmla="*/ 270707 h 1276865"/>
                <a:gd name="connsiteX350" fmla="*/ 3338323 w 3956556"/>
                <a:gd name="connsiteY350" fmla="*/ 274952 h 1276865"/>
                <a:gd name="connsiteX351" fmla="*/ 3346810 w 3956556"/>
                <a:gd name="connsiteY351" fmla="*/ 270707 h 1276865"/>
                <a:gd name="connsiteX352" fmla="*/ 3346236 w 3956556"/>
                <a:gd name="connsiteY352" fmla="*/ 270849 h 127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3956556" h="1276865">
                  <a:moveTo>
                    <a:pt x="3346236" y="270849"/>
                  </a:moveTo>
                  <a:cubicBezTo>
                    <a:pt x="3344385" y="257123"/>
                    <a:pt x="3334111" y="249057"/>
                    <a:pt x="3334302" y="237029"/>
                  </a:cubicBezTo>
                  <a:cubicBezTo>
                    <a:pt x="3341833" y="230520"/>
                    <a:pt x="3351022" y="230944"/>
                    <a:pt x="3359829" y="230378"/>
                  </a:cubicBezTo>
                  <a:cubicBezTo>
                    <a:pt x="3398373" y="227831"/>
                    <a:pt x="3436088" y="233067"/>
                    <a:pt x="3473612" y="241698"/>
                  </a:cubicBezTo>
                  <a:cubicBezTo>
                    <a:pt x="3525494" y="253585"/>
                    <a:pt x="3576100" y="270141"/>
                    <a:pt x="3626003" y="288537"/>
                  </a:cubicBezTo>
                  <a:cubicBezTo>
                    <a:pt x="3668441" y="304103"/>
                    <a:pt x="3712282" y="313301"/>
                    <a:pt x="3756571" y="321083"/>
                  </a:cubicBezTo>
                  <a:cubicBezTo>
                    <a:pt x="3787521" y="326461"/>
                    <a:pt x="3818280" y="332969"/>
                    <a:pt x="3849231" y="338913"/>
                  </a:cubicBezTo>
                  <a:cubicBezTo>
                    <a:pt x="3863844" y="341743"/>
                    <a:pt x="3878458" y="345422"/>
                    <a:pt x="3893391" y="347545"/>
                  </a:cubicBezTo>
                  <a:cubicBezTo>
                    <a:pt x="3910558" y="349951"/>
                    <a:pt x="3922172" y="359007"/>
                    <a:pt x="3930213" y="373865"/>
                  </a:cubicBezTo>
                  <a:cubicBezTo>
                    <a:pt x="3937232" y="387166"/>
                    <a:pt x="3943167" y="401034"/>
                    <a:pt x="3953952" y="411930"/>
                  </a:cubicBezTo>
                  <a:cubicBezTo>
                    <a:pt x="3959313" y="417307"/>
                    <a:pt x="3955931" y="427637"/>
                    <a:pt x="3948081" y="430184"/>
                  </a:cubicBezTo>
                  <a:cubicBezTo>
                    <a:pt x="3943295" y="431741"/>
                    <a:pt x="3937807" y="432307"/>
                    <a:pt x="3932638" y="432024"/>
                  </a:cubicBezTo>
                  <a:cubicBezTo>
                    <a:pt x="3915344" y="430892"/>
                    <a:pt x="3898751" y="426222"/>
                    <a:pt x="3883117" y="418156"/>
                  </a:cubicBezTo>
                  <a:cubicBezTo>
                    <a:pt x="3867227" y="409807"/>
                    <a:pt x="3851081" y="401600"/>
                    <a:pt x="3835063" y="393534"/>
                  </a:cubicBezTo>
                  <a:cubicBezTo>
                    <a:pt x="3824917" y="388440"/>
                    <a:pt x="3814259" y="384902"/>
                    <a:pt x="3802837" y="383912"/>
                  </a:cubicBezTo>
                  <a:cubicBezTo>
                    <a:pt x="3788351" y="382497"/>
                    <a:pt x="3776289" y="387591"/>
                    <a:pt x="3766589" y="398204"/>
                  </a:cubicBezTo>
                  <a:cubicBezTo>
                    <a:pt x="3758868" y="406553"/>
                    <a:pt x="3757847" y="415892"/>
                    <a:pt x="3764738" y="424949"/>
                  </a:cubicBezTo>
                  <a:cubicBezTo>
                    <a:pt x="3769270" y="430892"/>
                    <a:pt x="3775013" y="435986"/>
                    <a:pt x="3780884" y="440372"/>
                  </a:cubicBezTo>
                  <a:cubicBezTo>
                    <a:pt x="3790074" y="446882"/>
                    <a:pt x="3799901" y="452401"/>
                    <a:pt x="3809601" y="458202"/>
                  </a:cubicBezTo>
                  <a:cubicBezTo>
                    <a:pt x="3820003" y="464429"/>
                    <a:pt x="3829448" y="471928"/>
                    <a:pt x="3836595" y="481832"/>
                  </a:cubicBezTo>
                  <a:cubicBezTo>
                    <a:pt x="3838254" y="484099"/>
                    <a:pt x="3838956" y="486927"/>
                    <a:pt x="3840807" y="491313"/>
                  </a:cubicBezTo>
                  <a:cubicBezTo>
                    <a:pt x="3836468" y="492590"/>
                    <a:pt x="3833085" y="494141"/>
                    <a:pt x="3829831" y="494429"/>
                  </a:cubicBezTo>
                  <a:cubicBezTo>
                    <a:pt x="3821534" y="494990"/>
                    <a:pt x="3813367" y="494569"/>
                    <a:pt x="3805070" y="495137"/>
                  </a:cubicBezTo>
                  <a:cubicBezTo>
                    <a:pt x="3782607" y="496548"/>
                    <a:pt x="3764866" y="506029"/>
                    <a:pt x="3753890" y="526548"/>
                  </a:cubicBezTo>
                  <a:cubicBezTo>
                    <a:pt x="3751083" y="531924"/>
                    <a:pt x="3748274" y="537306"/>
                    <a:pt x="3744765" y="542113"/>
                  </a:cubicBezTo>
                  <a:cubicBezTo>
                    <a:pt x="3740297" y="548057"/>
                    <a:pt x="3736085" y="555131"/>
                    <a:pt x="3729895" y="558674"/>
                  </a:cubicBezTo>
                  <a:cubicBezTo>
                    <a:pt x="3713878" y="568155"/>
                    <a:pt x="3697094" y="576787"/>
                    <a:pt x="3680120" y="584422"/>
                  </a:cubicBezTo>
                  <a:cubicBezTo>
                    <a:pt x="3670994" y="588527"/>
                    <a:pt x="3660975" y="586267"/>
                    <a:pt x="3651721" y="582022"/>
                  </a:cubicBezTo>
                  <a:cubicBezTo>
                    <a:pt x="3642149" y="577636"/>
                    <a:pt x="3632449" y="573531"/>
                    <a:pt x="3622749" y="569847"/>
                  </a:cubicBezTo>
                  <a:cubicBezTo>
                    <a:pt x="3608582" y="564612"/>
                    <a:pt x="3594607" y="566310"/>
                    <a:pt x="3581396" y="573103"/>
                  </a:cubicBezTo>
                  <a:cubicBezTo>
                    <a:pt x="3564804" y="581734"/>
                    <a:pt x="3557785" y="599706"/>
                    <a:pt x="3564996" y="617110"/>
                  </a:cubicBezTo>
                  <a:cubicBezTo>
                    <a:pt x="3572590" y="635510"/>
                    <a:pt x="3585353" y="648387"/>
                    <a:pt x="3605774" y="652205"/>
                  </a:cubicBezTo>
                  <a:cubicBezTo>
                    <a:pt x="3610113" y="653054"/>
                    <a:pt x="3614581" y="654190"/>
                    <a:pt x="3618984" y="654612"/>
                  </a:cubicBezTo>
                  <a:cubicBezTo>
                    <a:pt x="3638512" y="656310"/>
                    <a:pt x="3649870" y="668478"/>
                    <a:pt x="3657337" y="685180"/>
                  </a:cubicBezTo>
                  <a:cubicBezTo>
                    <a:pt x="3660272" y="691966"/>
                    <a:pt x="3662570" y="699327"/>
                    <a:pt x="3664484" y="706542"/>
                  </a:cubicBezTo>
                  <a:cubicBezTo>
                    <a:pt x="3668313" y="719706"/>
                    <a:pt x="3673674" y="731594"/>
                    <a:pt x="3683757" y="741636"/>
                  </a:cubicBezTo>
                  <a:cubicBezTo>
                    <a:pt x="3694478" y="752254"/>
                    <a:pt x="3694605" y="756640"/>
                    <a:pt x="3683183" y="765552"/>
                  </a:cubicBezTo>
                  <a:cubicBezTo>
                    <a:pt x="3673483" y="773054"/>
                    <a:pt x="3672781" y="780836"/>
                    <a:pt x="3676035" y="791307"/>
                  </a:cubicBezTo>
                  <a:cubicBezTo>
                    <a:pt x="3678715" y="799938"/>
                    <a:pt x="3680949" y="808710"/>
                    <a:pt x="3682353" y="817629"/>
                  </a:cubicBezTo>
                  <a:cubicBezTo>
                    <a:pt x="3683373" y="823714"/>
                    <a:pt x="3682353" y="829798"/>
                    <a:pt x="3676737" y="833897"/>
                  </a:cubicBezTo>
                  <a:cubicBezTo>
                    <a:pt x="3669972" y="838710"/>
                    <a:pt x="3662123" y="843096"/>
                    <a:pt x="3660975" y="852156"/>
                  </a:cubicBezTo>
                  <a:cubicBezTo>
                    <a:pt x="3659443" y="864324"/>
                    <a:pt x="3662123" y="876212"/>
                    <a:pt x="3666909" y="887391"/>
                  </a:cubicBezTo>
                  <a:cubicBezTo>
                    <a:pt x="3669015" y="892198"/>
                    <a:pt x="3672079" y="896584"/>
                    <a:pt x="3674376" y="901258"/>
                  </a:cubicBezTo>
                  <a:cubicBezTo>
                    <a:pt x="3676035" y="904935"/>
                    <a:pt x="3675588" y="909181"/>
                    <a:pt x="3672079" y="911300"/>
                  </a:cubicBezTo>
                  <a:cubicBezTo>
                    <a:pt x="3669143" y="912998"/>
                    <a:pt x="3664931" y="914697"/>
                    <a:pt x="3661995" y="913848"/>
                  </a:cubicBezTo>
                  <a:cubicBezTo>
                    <a:pt x="3657081" y="912577"/>
                    <a:pt x="3652295" y="909749"/>
                    <a:pt x="3648084" y="906774"/>
                  </a:cubicBezTo>
                  <a:cubicBezTo>
                    <a:pt x="3639596" y="900549"/>
                    <a:pt x="3631173" y="894184"/>
                    <a:pt x="3623578" y="886823"/>
                  </a:cubicBezTo>
                  <a:cubicBezTo>
                    <a:pt x="3583375" y="848191"/>
                    <a:pt x="3545277" y="807861"/>
                    <a:pt x="3512540" y="762437"/>
                  </a:cubicBezTo>
                  <a:cubicBezTo>
                    <a:pt x="3501563" y="747159"/>
                    <a:pt x="3488800" y="733433"/>
                    <a:pt x="3477249" y="718570"/>
                  </a:cubicBezTo>
                  <a:cubicBezTo>
                    <a:pt x="3471761" y="711496"/>
                    <a:pt x="3466273" y="704141"/>
                    <a:pt x="3462508" y="696212"/>
                  </a:cubicBezTo>
                  <a:cubicBezTo>
                    <a:pt x="3458551" y="687727"/>
                    <a:pt x="3461359" y="678668"/>
                    <a:pt x="3469783" y="674990"/>
                  </a:cubicBezTo>
                  <a:cubicBezTo>
                    <a:pt x="3493012" y="665082"/>
                    <a:pt x="3494097" y="646970"/>
                    <a:pt x="3489885" y="626029"/>
                  </a:cubicBezTo>
                  <a:cubicBezTo>
                    <a:pt x="3489055" y="621643"/>
                    <a:pt x="3488098" y="617110"/>
                    <a:pt x="3487524" y="612724"/>
                  </a:cubicBezTo>
                  <a:cubicBezTo>
                    <a:pt x="3485801" y="599425"/>
                    <a:pt x="3487524" y="587116"/>
                    <a:pt x="3496904" y="576787"/>
                  </a:cubicBezTo>
                  <a:cubicBezTo>
                    <a:pt x="3498883" y="574520"/>
                    <a:pt x="3500606" y="571973"/>
                    <a:pt x="3502392" y="569706"/>
                  </a:cubicBezTo>
                  <a:cubicBezTo>
                    <a:pt x="3512667" y="557678"/>
                    <a:pt x="3513496" y="543812"/>
                    <a:pt x="3509987" y="529096"/>
                  </a:cubicBezTo>
                  <a:cubicBezTo>
                    <a:pt x="3506477" y="514520"/>
                    <a:pt x="3496394" y="504618"/>
                    <a:pt x="3484716" y="503769"/>
                  </a:cubicBezTo>
                  <a:cubicBezTo>
                    <a:pt x="3471187" y="502920"/>
                    <a:pt x="3456446" y="513109"/>
                    <a:pt x="3452106" y="526689"/>
                  </a:cubicBezTo>
                  <a:cubicBezTo>
                    <a:pt x="3450256" y="532352"/>
                    <a:pt x="3449298" y="538436"/>
                    <a:pt x="3448724" y="544380"/>
                  </a:cubicBezTo>
                  <a:cubicBezTo>
                    <a:pt x="3447447" y="560226"/>
                    <a:pt x="3436918" y="568295"/>
                    <a:pt x="3423964" y="573531"/>
                  </a:cubicBezTo>
                  <a:cubicBezTo>
                    <a:pt x="3420581" y="574942"/>
                    <a:pt x="3414519" y="573811"/>
                    <a:pt x="3411583" y="571545"/>
                  </a:cubicBezTo>
                  <a:cubicBezTo>
                    <a:pt x="3406414" y="567587"/>
                    <a:pt x="3402011" y="562064"/>
                    <a:pt x="3398118" y="556689"/>
                  </a:cubicBezTo>
                  <a:cubicBezTo>
                    <a:pt x="3393204" y="550036"/>
                    <a:pt x="3389248" y="542681"/>
                    <a:pt x="3384717" y="535748"/>
                  </a:cubicBezTo>
                  <a:cubicBezTo>
                    <a:pt x="3379293" y="527257"/>
                    <a:pt x="3371698" y="521173"/>
                    <a:pt x="3362126" y="517917"/>
                  </a:cubicBezTo>
                  <a:cubicBezTo>
                    <a:pt x="3343811" y="511692"/>
                    <a:pt x="3330474" y="519047"/>
                    <a:pt x="3327219" y="538008"/>
                  </a:cubicBezTo>
                  <a:cubicBezTo>
                    <a:pt x="3325432" y="548344"/>
                    <a:pt x="3325113" y="559096"/>
                    <a:pt x="3325304" y="569566"/>
                  </a:cubicBezTo>
                  <a:cubicBezTo>
                    <a:pt x="3325560" y="583011"/>
                    <a:pt x="3326836" y="596450"/>
                    <a:pt x="3327793" y="610464"/>
                  </a:cubicBezTo>
                  <a:cubicBezTo>
                    <a:pt x="3312350" y="620934"/>
                    <a:pt x="3296332" y="623903"/>
                    <a:pt x="3278591" y="618527"/>
                  </a:cubicBezTo>
                  <a:cubicBezTo>
                    <a:pt x="3264935" y="614422"/>
                    <a:pt x="3251725" y="609755"/>
                    <a:pt x="3239536" y="601692"/>
                  </a:cubicBezTo>
                  <a:cubicBezTo>
                    <a:pt x="3218413" y="587538"/>
                    <a:pt x="3204118" y="588527"/>
                    <a:pt x="3184144" y="603531"/>
                  </a:cubicBezTo>
                  <a:cubicBezTo>
                    <a:pt x="3181719" y="605369"/>
                    <a:pt x="3179486" y="607348"/>
                    <a:pt x="3176933" y="609047"/>
                  </a:cubicBezTo>
                  <a:cubicBezTo>
                    <a:pt x="3168382" y="615131"/>
                    <a:pt x="3159129" y="616548"/>
                    <a:pt x="3149429" y="612022"/>
                  </a:cubicBezTo>
                  <a:cubicBezTo>
                    <a:pt x="3143941" y="609474"/>
                    <a:pt x="3138453" y="607067"/>
                    <a:pt x="3133219" y="604233"/>
                  </a:cubicBezTo>
                  <a:cubicBezTo>
                    <a:pt x="3108906" y="591075"/>
                    <a:pt x="3082741" y="591215"/>
                    <a:pt x="3056449" y="594190"/>
                  </a:cubicBezTo>
                  <a:cubicBezTo>
                    <a:pt x="3050131" y="594899"/>
                    <a:pt x="3043686" y="598436"/>
                    <a:pt x="3038325" y="602394"/>
                  </a:cubicBezTo>
                  <a:cubicBezTo>
                    <a:pt x="3031880" y="607348"/>
                    <a:pt x="3025562" y="613152"/>
                    <a:pt x="3020904" y="619804"/>
                  </a:cubicBezTo>
                  <a:cubicBezTo>
                    <a:pt x="3000100" y="649657"/>
                    <a:pt x="2983061" y="681356"/>
                    <a:pt x="2975212" y="717440"/>
                  </a:cubicBezTo>
                  <a:cubicBezTo>
                    <a:pt x="2970298" y="740079"/>
                    <a:pt x="2970426" y="742205"/>
                    <a:pt x="2977318" y="765693"/>
                  </a:cubicBezTo>
                  <a:cubicBezTo>
                    <a:pt x="2998824" y="778429"/>
                    <a:pt x="3020776" y="789889"/>
                    <a:pt x="3041006" y="803756"/>
                  </a:cubicBezTo>
                  <a:cubicBezTo>
                    <a:pt x="3059831" y="816633"/>
                    <a:pt x="3080253" y="821868"/>
                    <a:pt x="3102333" y="822864"/>
                  </a:cubicBezTo>
                  <a:cubicBezTo>
                    <a:pt x="3114266" y="823426"/>
                    <a:pt x="3126327" y="822864"/>
                    <a:pt x="3138325" y="823426"/>
                  </a:cubicBezTo>
                  <a:cubicBezTo>
                    <a:pt x="3171892" y="825552"/>
                    <a:pt x="3198439" y="839560"/>
                    <a:pt x="3215222" y="870409"/>
                  </a:cubicBezTo>
                  <a:cubicBezTo>
                    <a:pt x="3227156" y="892198"/>
                    <a:pt x="3239792" y="913567"/>
                    <a:pt x="3252618" y="934935"/>
                  </a:cubicBezTo>
                  <a:cubicBezTo>
                    <a:pt x="3261425" y="949791"/>
                    <a:pt x="3264679" y="964935"/>
                    <a:pt x="3261298" y="982479"/>
                  </a:cubicBezTo>
                  <a:cubicBezTo>
                    <a:pt x="3255937" y="1010641"/>
                    <a:pt x="3252746" y="1039083"/>
                    <a:pt x="3248215" y="1067385"/>
                  </a:cubicBezTo>
                  <a:cubicBezTo>
                    <a:pt x="3245726" y="1083799"/>
                    <a:pt x="3241196" y="1099791"/>
                    <a:pt x="3234048" y="1114929"/>
                  </a:cubicBezTo>
                  <a:cubicBezTo>
                    <a:pt x="3232070" y="1119034"/>
                    <a:pt x="3230666" y="1123279"/>
                    <a:pt x="3229134" y="1127525"/>
                  </a:cubicBezTo>
                  <a:cubicBezTo>
                    <a:pt x="3223901" y="1142950"/>
                    <a:pt x="3222243" y="1158515"/>
                    <a:pt x="3227858" y="1174080"/>
                  </a:cubicBezTo>
                  <a:cubicBezTo>
                    <a:pt x="3233027" y="1188655"/>
                    <a:pt x="3233027" y="1203652"/>
                    <a:pt x="3232771" y="1218795"/>
                  </a:cubicBezTo>
                  <a:cubicBezTo>
                    <a:pt x="3232771" y="1226578"/>
                    <a:pt x="3232070" y="1234220"/>
                    <a:pt x="3222944" y="1236908"/>
                  </a:cubicBezTo>
                  <a:cubicBezTo>
                    <a:pt x="3213244" y="1239736"/>
                    <a:pt x="3203672" y="1241575"/>
                    <a:pt x="3195951" y="1232803"/>
                  </a:cubicBezTo>
                  <a:cubicBezTo>
                    <a:pt x="3194418" y="1231104"/>
                    <a:pt x="3193014" y="1229266"/>
                    <a:pt x="3191866" y="1227427"/>
                  </a:cubicBezTo>
                  <a:cubicBezTo>
                    <a:pt x="3180443" y="1208325"/>
                    <a:pt x="3162320" y="1206199"/>
                    <a:pt x="3142919" y="1207476"/>
                  </a:cubicBezTo>
                  <a:cubicBezTo>
                    <a:pt x="3139984" y="1207616"/>
                    <a:pt x="3137176" y="1208606"/>
                    <a:pt x="3133219" y="1209315"/>
                  </a:cubicBezTo>
                  <a:cubicBezTo>
                    <a:pt x="3128752" y="1203371"/>
                    <a:pt x="3124221" y="1197567"/>
                    <a:pt x="3119882" y="1191624"/>
                  </a:cubicBezTo>
                  <a:cubicBezTo>
                    <a:pt x="3115798" y="1186248"/>
                    <a:pt x="3111586" y="1180873"/>
                    <a:pt x="3108204" y="1175069"/>
                  </a:cubicBezTo>
                  <a:cubicBezTo>
                    <a:pt x="3098248" y="1157946"/>
                    <a:pt x="3099524" y="1146199"/>
                    <a:pt x="3113245" y="1132332"/>
                  </a:cubicBezTo>
                  <a:cubicBezTo>
                    <a:pt x="3118031" y="1127525"/>
                    <a:pt x="3123264" y="1123279"/>
                    <a:pt x="3128433" y="1118893"/>
                  </a:cubicBezTo>
                  <a:cubicBezTo>
                    <a:pt x="3153768" y="1097665"/>
                    <a:pt x="3155427" y="1069791"/>
                    <a:pt x="3149556" y="1040353"/>
                  </a:cubicBezTo>
                  <a:cubicBezTo>
                    <a:pt x="3146748" y="1026627"/>
                    <a:pt x="3133921" y="1018704"/>
                    <a:pt x="3118351" y="1020121"/>
                  </a:cubicBezTo>
                  <a:cubicBezTo>
                    <a:pt x="3107949" y="1021111"/>
                    <a:pt x="3097802" y="1023939"/>
                    <a:pt x="3087527" y="1026346"/>
                  </a:cubicBezTo>
                  <a:cubicBezTo>
                    <a:pt x="3078146" y="1028612"/>
                    <a:pt x="3068830" y="1031722"/>
                    <a:pt x="3059449" y="1034269"/>
                  </a:cubicBezTo>
                  <a:cubicBezTo>
                    <a:pt x="3053641" y="1035827"/>
                    <a:pt x="3047770" y="1036957"/>
                    <a:pt x="3041836" y="1038093"/>
                  </a:cubicBezTo>
                  <a:cubicBezTo>
                    <a:pt x="3025562" y="1041202"/>
                    <a:pt x="3012161" y="1037104"/>
                    <a:pt x="3003163" y="1022100"/>
                  </a:cubicBezTo>
                  <a:cubicBezTo>
                    <a:pt x="3001249" y="1018844"/>
                    <a:pt x="2998696" y="1016016"/>
                    <a:pt x="2996590" y="1012907"/>
                  </a:cubicBezTo>
                  <a:cubicBezTo>
                    <a:pt x="2983508" y="992388"/>
                    <a:pt x="2964236" y="982058"/>
                    <a:pt x="2940943" y="978661"/>
                  </a:cubicBezTo>
                  <a:cubicBezTo>
                    <a:pt x="2923777" y="976254"/>
                    <a:pt x="2907312" y="971728"/>
                    <a:pt x="2891294" y="964795"/>
                  </a:cubicBezTo>
                  <a:cubicBezTo>
                    <a:pt x="2874830" y="957574"/>
                    <a:pt x="2862067" y="946682"/>
                    <a:pt x="2853452" y="930830"/>
                  </a:cubicBezTo>
                  <a:cubicBezTo>
                    <a:pt x="2847964" y="920928"/>
                    <a:pt x="2842476" y="911019"/>
                    <a:pt x="2836860" y="901258"/>
                  </a:cubicBezTo>
                  <a:cubicBezTo>
                    <a:pt x="2819438" y="870830"/>
                    <a:pt x="2793465" y="851307"/>
                    <a:pt x="2759579" y="843946"/>
                  </a:cubicBezTo>
                  <a:cubicBezTo>
                    <a:pt x="2734372" y="838570"/>
                    <a:pt x="2710760" y="829938"/>
                    <a:pt x="2687595" y="819181"/>
                  </a:cubicBezTo>
                  <a:cubicBezTo>
                    <a:pt x="2678151" y="814795"/>
                    <a:pt x="2668067" y="811398"/>
                    <a:pt x="2658048" y="808710"/>
                  </a:cubicBezTo>
                  <a:cubicBezTo>
                    <a:pt x="2651603" y="807012"/>
                    <a:pt x="2644711" y="806304"/>
                    <a:pt x="2638074" y="806872"/>
                  </a:cubicBezTo>
                  <a:cubicBezTo>
                    <a:pt x="2621227" y="808429"/>
                    <a:pt x="2609549" y="824416"/>
                    <a:pt x="2613888" y="840689"/>
                  </a:cubicBezTo>
                  <a:cubicBezTo>
                    <a:pt x="2616441" y="850030"/>
                    <a:pt x="2620780" y="858949"/>
                    <a:pt x="2625311" y="867580"/>
                  </a:cubicBezTo>
                  <a:cubicBezTo>
                    <a:pt x="2630480" y="877623"/>
                    <a:pt x="2636989" y="886963"/>
                    <a:pt x="2642733" y="896584"/>
                  </a:cubicBezTo>
                  <a:cubicBezTo>
                    <a:pt x="2651029" y="910598"/>
                    <a:pt x="2650327" y="925595"/>
                    <a:pt x="2646370" y="940451"/>
                  </a:cubicBezTo>
                  <a:cubicBezTo>
                    <a:pt x="2642988" y="952907"/>
                    <a:pt x="2633990" y="961251"/>
                    <a:pt x="2621673" y="964648"/>
                  </a:cubicBezTo>
                  <a:cubicBezTo>
                    <a:pt x="2610251" y="967763"/>
                    <a:pt x="2598317" y="969602"/>
                    <a:pt x="2586192" y="972149"/>
                  </a:cubicBezTo>
                  <a:cubicBezTo>
                    <a:pt x="2582873" y="968044"/>
                    <a:pt x="2579747" y="964935"/>
                    <a:pt x="2577194" y="961398"/>
                  </a:cubicBezTo>
                  <a:cubicBezTo>
                    <a:pt x="2561176" y="938612"/>
                    <a:pt x="2538968" y="933377"/>
                    <a:pt x="2513698" y="939602"/>
                  </a:cubicBezTo>
                  <a:cubicBezTo>
                    <a:pt x="2500743" y="942718"/>
                    <a:pt x="2488235" y="948381"/>
                    <a:pt x="2475855" y="953756"/>
                  </a:cubicBezTo>
                  <a:cubicBezTo>
                    <a:pt x="2460794" y="960409"/>
                    <a:pt x="2445925" y="967623"/>
                    <a:pt x="2431120" y="974978"/>
                  </a:cubicBezTo>
                  <a:cubicBezTo>
                    <a:pt x="2407508" y="986865"/>
                    <a:pt x="2383322" y="986865"/>
                    <a:pt x="2359327" y="977672"/>
                  </a:cubicBezTo>
                  <a:cubicBezTo>
                    <a:pt x="2344714" y="972009"/>
                    <a:pt x="2330100" y="965784"/>
                    <a:pt x="2316443" y="958002"/>
                  </a:cubicBezTo>
                  <a:cubicBezTo>
                    <a:pt x="2292704" y="944416"/>
                    <a:pt x="2267816" y="939743"/>
                    <a:pt x="2240822" y="941300"/>
                  </a:cubicBezTo>
                  <a:cubicBezTo>
                    <a:pt x="2225889" y="942149"/>
                    <a:pt x="2210828" y="941728"/>
                    <a:pt x="2195959" y="940030"/>
                  </a:cubicBezTo>
                  <a:cubicBezTo>
                    <a:pt x="2177644" y="937904"/>
                    <a:pt x="2162074" y="928563"/>
                    <a:pt x="2147460" y="917672"/>
                  </a:cubicBezTo>
                  <a:cubicBezTo>
                    <a:pt x="2134824" y="908191"/>
                    <a:pt x="2122571" y="898283"/>
                    <a:pt x="2109490" y="889510"/>
                  </a:cubicBezTo>
                  <a:cubicBezTo>
                    <a:pt x="2086324" y="873805"/>
                    <a:pt x="2060159" y="868283"/>
                    <a:pt x="2032591" y="869132"/>
                  </a:cubicBezTo>
                  <a:cubicBezTo>
                    <a:pt x="2024870" y="869419"/>
                    <a:pt x="2017850" y="871539"/>
                    <a:pt x="2012362" y="877342"/>
                  </a:cubicBezTo>
                  <a:cubicBezTo>
                    <a:pt x="2004768" y="885546"/>
                    <a:pt x="2003045" y="896163"/>
                    <a:pt x="2008661" y="906493"/>
                  </a:cubicBezTo>
                  <a:cubicBezTo>
                    <a:pt x="2012362" y="912998"/>
                    <a:pt x="2017403" y="918661"/>
                    <a:pt x="2021488" y="925027"/>
                  </a:cubicBezTo>
                  <a:cubicBezTo>
                    <a:pt x="2027805" y="934935"/>
                    <a:pt x="2023849" y="944556"/>
                    <a:pt x="2012234" y="947244"/>
                  </a:cubicBezTo>
                  <a:cubicBezTo>
                    <a:pt x="2006427" y="948521"/>
                    <a:pt x="2000236" y="949230"/>
                    <a:pt x="1994494" y="948234"/>
                  </a:cubicBezTo>
                  <a:cubicBezTo>
                    <a:pt x="1980454" y="945974"/>
                    <a:pt x="1966542" y="942998"/>
                    <a:pt x="1952758" y="939602"/>
                  </a:cubicBezTo>
                  <a:cubicBezTo>
                    <a:pt x="1930933" y="934086"/>
                    <a:pt x="1909299" y="928002"/>
                    <a:pt x="1887666" y="922198"/>
                  </a:cubicBezTo>
                  <a:cubicBezTo>
                    <a:pt x="1864884" y="916114"/>
                    <a:pt x="1843506" y="918942"/>
                    <a:pt x="1822702" y="930830"/>
                  </a:cubicBezTo>
                  <a:cubicBezTo>
                    <a:pt x="1799090" y="944416"/>
                    <a:pt x="1777265" y="960121"/>
                    <a:pt x="1758886" y="980500"/>
                  </a:cubicBezTo>
                  <a:lnTo>
                    <a:pt x="1730743" y="980500"/>
                  </a:lnTo>
                  <a:cubicBezTo>
                    <a:pt x="1728893" y="978234"/>
                    <a:pt x="1725957" y="974837"/>
                    <a:pt x="1723277" y="971441"/>
                  </a:cubicBezTo>
                  <a:cubicBezTo>
                    <a:pt x="1716960" y="963377"/>
                    <a:pt x="1708983" y="958283"/>
                    <a:pt x="1699283" y="955876"/>
                  </a:cubicBezTo>
                  <a:cubicBezTo>
                    <a:pt x="1694879" y="954746"/>
                    <a:pt x="1690668" y="952907"/>
                    <a:pt x="1686200" y="952339"/>
                  </a:cubicBezTo>
                  <a:cubicBezTo>
                    <a:pt x="1664120" y="949511"/>
                    <a:pt x="1644592" y="940451"/>
                    <a:pt x="1626596" y="927574"/>
                  </a:cubicBezTo>
                  <a:cubicBezTo>
                    <a:pt x="1621683" y="924037"/>
                    <a:pt x="1616450" y="921068"/>
                    <a:pt x="1611089" y="918380"/>
                  </a:cubicBezTo>
                  <a:cubicBezTo>
                    <a:pt x="1597178" y="911728"/>
                    <a:pt x="1582883" y="908191"/>
                    <a:pt x="1567695" y="913286"/>
                  </a:cubicBezTo>
                  <a:cubicBezTo>
                    <a:pt x="1550911" y="918942"/>
                    <a:pt x="1535212" y="916114"/>
                    <a:pt x="1519705" y="909040"/>
                  </a:cubicBezTo>
                  <a:cubicBezTo>
                    <a:pt x="1498391" y="899272"/>
                    <a:pt x="1478991" y="886682"/>
                    <a:pt x="1463229" y="868851"/>
                  </a:cubicBezTo>
                  <a:cubicBezTo>
                    <a:pt x="1458315" y="863194"/>
                    <a:pt x="1453081" y="857672"/>
                    <a:pt x="1448870" y="851447"/>
                  </a:cubicBezTo>
                  <a:cubicBezTo>
                    <a:pt x="1433426" y="828661"/>
                    <a:pt x="1410645" y="815931"/>
                    <a:pt x="1386714" y="804465"/>
                  </a:cubicBezTo>
                  <a:cubicBezTo>
                    <a:pt x="1378162" y="800360"/>
                    <a:pt x="1369419" y="800079"/>
                    <a:pt x="1360613" y="803903"/>
                  </a:cubicBezTo>
                  <a:cubicBezTo>
                    <a:pt x="1357805" y="805033"/>
                    <a:pt x="1355125" y="806304"/>
                    <a:pt x="1352317" y="807440"/>
                  </a:cubicBezTo>
                  <a:cubicBezTo>
                    <a:pt x="1313644" y="821868"/>
                    <a:pt x="1271016" y="809559"/>
                    <a:pt x="1245872" y="776163"/>
                  </a:cubicBezTo>
                  <a:cubicBezTo>
                    <a:pt x="1238534" y="766542"/>
                    <a:pt x="1231961" y="756640"/>
                    <a:pt x="1221814" y="749560"/>
                  </a:cubicBezTo>
                  <a:cubicBezTo>
                    <a:pt x="1207073" y="739230"/>
                    <a:pt x="1192331" y="736120"/>
                    <a:pt x="1175867" y="746023"/>
                  </a:cubicBezTo>
                  <a:cubicBezTo>
                    <a:pt x="1161125" y="754941"/>
                    <a:pt x="1145937" y="763145"/>
                    <a:pt x="1130877" y="771637"/>
                  </a:cubicBezTo>
                  <a:cubicBezTo>
                    <a:pt x="1114412" y="780977"/>
                    <a:pt x="1097131" y="787482"/>
                    <a:pt x="1078152" y="789889"/>
                  </a:cubicBezTo>
                  <a:cubicBezTo>
                    <a:pt x="1059033" y="792296"/>
                    <a:pt x="1040897" y="790177"/>
                    <a:pt x="1023181" y="782816"/>
                  </a:cubicBezTo>
                  <a:cubicBezTo>
                    <a:pt x="1017699" y="780549"/>
                    <a:pt x="1012218" y="777721"/>
                    <a:pt x="1006596" y="776023"/>
                  </a:cubicBezTo>
                  <a:cubicBezTo>
                    <a:pt x="990004" y="771215"/>
                    <a:pt x="973980" y="772626"/>
                    <a:pt x="959079" y="781966"/>
                  </a:cubicBezTo>
                  <a:cubicBezTo>
                    <a:pt x="951485" y="786640"/>
                    <a:pt x="947828" y="792864"/>
                    <a:pt x="947547" y="802345"/>
                  </a:cubicBezTo>
                  <a:cubicBezTo>
                    <a:pt x="946845" y="824984"/>
                    <a:pt x="945862" y="847482"/>
                    <a:pt x="943469" y="869981"/>
                  </a:cubicBezTo>
                  <a:cubicBezTo>
                    <a:pt x="942206" y="881307"/>
                    <a:pt x="949659" y="891490"/>
                    <a:pt x="960342" y="892198"/>
                  </a:cubicBezTo>
                  <a:cubicBezTo>
                    <a:pt x="962588" y="892198"/>
                    <a:pt x="964841" y="892339"/>
                    <a:pt x="967087" y="892767"/>
                  </a:cubicBezTo>
                  <a:cubicBezTo>
                    <a:pt x="980304" y="894465"/>
                    <a:pt x="990285" y="903237"/>
                    <a:pt x="993801" y="916255"/>
                  </a:cubicBezTo>
                  <a:cubicBezTo>
                    <a:pt x="995205" y="921490"/>
                    <a:pt x="992818" y="925595"/>
                    <a:pt x="988459" y="927433"/>
                  </a:cubicBezTo>
                  <a:cubicBezTo>
                    <a:pt x="972288" y="934507"/>
                    <a:pt x="955843" y="938753"/>
                    <a:pt x="938830" y="929559"/>
                  </a:cubicBezTo>
                  <a:cubicBezTo>
                    <a:pt x="936162" y="928142"/>
                    <a:pt x="933488" y="926872"/>
                    <a:pt x="930821" y="925454"/>
                  </a:cubicBezTo>
                  <a:cubicBezTo>
                    <a:pt x="916763" y="918234"/>
                    <a:pt x="902142" y="917672"/>
                    <a:pt x="887094" y="921630"/>
                  </a:cubicBezTo>
                  <a:cubicBezTo>
                    <a:pt x="882034" y="922907"/>
                    <a:pt x="876973" y="924177"/>
                    <a:pt x="871913" y="925876"/>
                  </a:cubicBezTo>
                  <a:cubicBezTo>
                    <a:pt x="858416" y="930409"/>
                    <a:pt x="845621" y="929132"/>
                    <a:pt x="832973" y="922198"/>
                  </a:cubicBezTo>
                  <a:cubicBezTo>
                    <a:pt x="825800" y="918380"/>
                    <a:pt x="817791" y="915974"/>
                    <a:pt x="809916" y="913707"/>
                  </a:cubicBezTo>
                  <a:cubicBezTo>
                    <a:pt x="788404" y="907482"/>
                    <a:pt x="766757" y="901398"/>
                    <a:pt x="744964" y="895735"/>
                  </a:cubicBezTo>
                  <a:cubicBezTo>
                    <a:pt x="734843" y="893047"/>
                    <a:pt x="724582" y="890219"/>
                    <a:pt x="714173" y="889510"/>
                  </a:cubicBezTo>
                  <a:cubicBezTo>
                    <a:pt x="703069" y="888661"/>
                    <a:pt x="691825" y="889510"/>
                    <a:pt x="680855" y="891068"/>
                  </a:cubicBezTo>
                  <a:cubicBezTo>
                    <a:pt x="666095" y="893335"/>
                    <a:pt x="656956" y="902815"/>
                    <a:pt x="653867" y="917672"/>
                  </a:cubicBezTo>
                  <a:cubicBezTo>
                    <a:pt x="652738" y="922766"/>
                    <a:pt x="651615" y="928002"/>
                    <a:pt x="650211" y="933096"/>
                  </a:cubicBezTo>
                  <a:cubicBezTo>
                    <a:pt x="648099" y="941160"/>
                    <a:pt x="645852" y="949083"/>
                    <a:pt x="637556" y="954746"/>
                  </a:cubicBezTo>
                  <a:cubicBezTo>
                    <a:pt x="634040" y="952620"/>
                    <a:pt x="630243" y="950360"/>
                    <a:pt x="626453" y="948093"/>
                  </a:cubicBezTo>
                  <a:cubicBezTo>
                    <a:pt x="610141" y="937763"/>
                    <a:pt x="595521" y="947812"/>
                    <a:pt x="589478" y="961111"/>
                  </a:cubicBezTo>
                  <a:cubicBezTo>
                    <a:pt x="579918" y="982198"/>
                    <a:pt x="581884" y="1002577"/>
                    <a:pt x="596644" y="1020543"/>
                  </a:cubicBezTo>
                  <a:cubicBezTo>
                    <a:pt x="602273" y="1027336"/>
                    <a:pt x="609860" y="1032718"/>
                    <a:pt x="617033" y="1038093"/>
                  </a:cubicBezTo>
                  <a:cubicBezTo>
                    <a:pt x="624902" y="1043897"/>
                    <a:pt x="633479" y="1048564"/>
                    <a:pt x="641353" y="1054226"/>
                  </a:cubicBezTo>
                  <a:cubicBezTo>
                    <a:pt x="653019" y="1062711"/>
                    <a:pt x="663000" y="1072620"/>
                    <a:pt x="667358" y="1087904"/>
                  </a:cubicBezTo>
                  <a:cubicBezTo>
                    <a:pt x="664410" y="1091441"/>
                    <a:pt x="661596" y="1094978"/>
                    <a:pt x="658647" y="1098093"/>
                  </a:cubicBezTo>
                  <a:cubicBezTo>
                    <a:pt x="654008" y="1103041"/>
                    <a:pt x="648941" y="1107574"/>
                    <a:pt x="644442" y="1112662"/>
                  </a:cubicBezTo>
                  <a:cubicBezTo>
                    <a:pt x="622234" y="1136865"/>
                    <a:pt x="619280" y="1155118"/>
                    <a:pt x="635450" y="1184409"/>
                  </a:cubicBezTo>
                  <a:cubicBezTo>
                    <a:pt x="644449" y="1200824"/>
                    <a:pt x="656254" y="1215680"/>
                    <a:pt x="667218" y="1230964"/>
                  </a:cubicBezTo>
                  <a:cubicBezTo>
                    <a:pt x="674110" y="1240726"/>
                    <a:pt x="681557" y="1250066"/>
                    <a:pt x="688168" y="1258698"/>
                  </a:cubicBezTo>
                  <a:cubicBezTo>
                    <a:pt x="686765" y="1268319"/>
                    <a:pt x="680715" y="1271294"/>
                    <a:pt x="674531" y="1274263"/>
                  </a:cubicBezTo>
                  <a:cubicBezTo>
                    <a:pt x="668067" y="1277378"/>
                    <a:pt x="661455" y="1277799"/>
                    <a:pt x="654991" y="1274971"/>
                  </a:cubicBezTo>
                  <a:cubicBezTo>
                    <a:pt x="646835" y="1271294"/>
                    <a:pt x="638539" y="1267757"/>
                    <a:pt x="630811" y="1263371"/>
                  </a:cubicBezTo>
                  <a:cubicBezTo>
                    <a:pt x="601564" y="1246529"/>
                    <a:pt x="572745" y="1229125"/>
                    <a:pt x="543364" y="1212283"/>
                  </a:cubicBezTo>
                  <a:cubicBezTo>
                    <a:pt x="534367" y="1207048"/>
                    <a:pt x="524807" y="1202241"/>
                    <a:pt x="514966" y="1198985"/>
                  </a:cubicBezTo>
                  <a:cubicBezTo>
                    <a:pt x="495847" y="1192473"/>
                    <a:pt x="476728" y="1192613"/>
                    <a:pt x="458592" y="1203511"/>
                  </a:cubicBezTo>
                  <a:cubicBezTo>
                    <a:pt x="455497" y="1205350"/>
                    <a:pt x="452121" y="1207048"/>
                    <a:pt x="449453" y="1208606"/>
                  </a:cubicBezTo>
                  <a:cubicBezTo>
                    <a:pt x="428082" y="1197427"/>
                    <a:pt x="407699" y="1186389"/>
                    <a:pt x="387035" y="1175918"/>
                  </a:cubicBezTo>
                  <a:cubicBezTo>
                    <a:pt x="375644" y="1170115"/>
                    <a:pt x="363698" y="1165729"/>
                    <a:pt x="352447" y="1159785"/>
                  </a:cubicBezTo>
                  <a:cubicBezTo>
                    <a:pt x="346685" y="1156816"/>
                    <a:pt x="341063" y="1152571"/>
                    <a:pt x="336704" y="1147617"/>
                  </a:cubicBezTo>
                  <a:cubicBezTo>
                    <a:pt x="331784" y="1142100"/>
                    <a:pt x="334030" y="1133890"/>
                    <a:pt x="340642" y="1130353"/>
                  </a:cubicBezTo>
                  <a:cubicBezTo>
                    <a:pt x="344579" y="1128234"/>
                    <a:pt x="348791" y="1126676"/>
                    <a:pt x="353009" y="1124978"/>
                  </a:cubicBezTo>
                  <a:cubicBezTo>
                    <a:pt x="376065" y="1115356"/>
                    <a:pt x="386467" y="1094269"/>
                    <a:pt x="379722" y="1070213"/>
                  </a:cubicBezTo>
                  <a:cubicBezTo>
                    <a:pt x="378880" y="1067385"/>
                    <a:pt x="377616" y="1064556"/>
                    <a:pt x="376065" y="1062009"/>
                  </a:cubicBezTo>
                  <a:cubicBezTo>
                    <a:pt x="373398" y="1057476"/>
                    <a:pt x="368618" y="1053377"/>
                    <a:pt x="371145" y="1047855"/>
                  </a:cubicBezTo>
                  <a:cubicBezTo>
                    <a:pt x="373538" y="1042479"/>
                    <a:pt x="376486" y="1036957"/>
                    <a:pt x="380705" y="1032998"/>
                  </a:cubicBezTo>
                  <a:cubicBezTo>
                    <a:pt x="386614" y="1027336"/>
                    <a:pt x="393640" y="1022809"/>
                    <a:pt x="400526" y="1018283"/>
                  </a:cubicBezTo>
                  <a:cubicBezTo>
                    <a:pt x="421055" y="1005118"/>
                    <a:pt x="420494" y="987714"/>
                    <a:pt x="408260" y="970030"/>
                  </a:cubicBezTo>
                  <a:cubicBezTo>
                    <a:pt x="398280" y="955735"/>
                    <a:pt x="385204" y="948521"/>
                    <a:pt x="367916" y="950640"/>
                  </a:cubicBezTo>
                  <a:cubicBezTo>
                    <a:pt x="355402" y="952198"/>
                    <a:pt x="342466" y="953897"/>
                    <a:pt x="330520" y="957861"/>
                  </a:cubicBezTo>
                  <a:cubicBezTo>
                    <a:pt x="307604" y="965497"/>
                    <a:pt x="289187" y="958851"/>
                    <a:pt x="273297" y="942577"/>
                  </a:cubicBezTo>
                  <a:cubicBezTo>
                    <a:pt x="264439" y="933377"/>
                    <a:pt x="255447" y="923897"/>
                    <a:pt x="248836" y="913145"/>
                  </a:cubicBezTo>
                  <a:cubicBezTo>
                    <a:pt x="231970" y="885265"/>
                    <a:pt x="206099" y="874226"/>
                    <a:pt x="175876" y="870689"/>
                  </a:cubicBezTo>
                  <a:cubicBezTo>
                    <a:pt x="164765" y="869419"/>
                    <a:pt x="153662" y="868283"/>
                    <a:pt x="141709" y="862767"/>
                  </a:cubicBezTo>
                  <a:cubicBezTo>
                    <a:pt x="143681" y="858521"/>
                    <a:pt x="144523" y="853707"/>
                    <a:pt x="147472" y="851447"/>
                  </a:cubicBezTo>
                  <a:cubicBezTo>
                    <a:pt x="152679" y="847342"/>
                    <a:pt x="159003" y="844514"/>
                    <a:pt x="164906" y="841398"/>
                  </a:cubicBezTo>
                  <a:cubicBezTo>
                    <a:pt x="184025" y="830928"/>
                    <a:pt x="186559" y="812535"/>
                    <a:pt x="170809" y="797110"/>
                  </a:cubicBezTo>
                  <a:cubicBezTo>
                    <a:pt x="166597" y="793005"/>
                    <a:pt x="161390" y="789608"/>
                    <a:pt x="156610" y="786072"/>
                  </a:cubicBezTo>
                  <a:cubicBezTo>
                    <a:pt x="151690" y="782535"/>
                    <a:pt x="146629" y="779279"/>
                    <a:pt x="141569" y="776023"/>
                  </a:cubicBezTo>
                  <a:cubicBezTo>
                    <a:pt x="134402" y="771356"/>
                    <a:pt x="129201" y="765693"/>
                    <a:pt x="127510" y="756640"/>
                  </a:cubicBezTo>
                  <a:cubicBezTo>
                    <a:pt x="123853" y="736261"/>
                    <a:pt x="108251" y="728900"/>
                    <a:pt x="90535" y="725791"/>
                  </a:cubicBezTo>
                  <a:cubicBezTo>
                    <a:pt x="81818" y="724233"/>
                    <a:pt x="72539" y="724801"/>
                    <a:pt x="63688" y="726072"/>
                  </a:cubicBezTo>
                  <a:cubicBezTo>
                    <a:pt x="46815" y="728338"/>
                    <a:pt x="37115" y="719987"/>
                    <a:pt x="29942" y="705840"/>
                  </a:cubicBezTo>
                  <a:cubicBezTo>
                    <a:pt x="16024" y="678668"/>
                    <a:pt x="13357" y="649798"/>
                    <a:pt x="16452" y="619945"/>
                  </a:cubicBezTo>
                  <a:cubicBezTo>
                    <a:pt x="16873" y="615840"/>
                    <a:pt x="19821" y="611875"/>
                    <a:pt x="22074" y="608057"/>
                  </a:cubicBezTo>
                  <a:cubicBezTo>
                    <a:pt x="23197" y="606218"/>
                    <a:pt x="25584" y="605229"/>
                    <a:pt x="27134" y="603531"/>
                  </a:cubicBezTo>
                  <a:cubicBezTo>
                    <a:pt x="39930" y="589377"/>
                    <a:pt x="40070" y="581875"/>
                    <a:pt x="27836" y="566169"/>
                  </a:cubicBezTo>
                  <a:cubicBezTo>
                    <a:pt x="26433" y="564471"/>
                    <a:pt x="25162" y="562633"/>
                    <a:pt x="23197" y="560226"/>
                  </a:cubicBezTo>
                  <a:cubicBezTo>
                    <a:pt x="25443" y="551032"/>
                    <a:pt x="33037" y="545797"/>
                    <a:pt x="39930" y="540415"/>
                  </a:cubicBezTo>
                  <a:cubicBezTo>
                    <a:pt x="48219" y="533909"/>
                    <a:pt x="57076" y="528387"/>
                    <a:pt x="65654" y="522162"/>
                  </a:cubicBezTo>
                  <a:cubicBezTo>
                    <a:pt x="74932" y="515369"/>
                    <a:pt x="82246" y="506878"/>
                    <a:pt x="85334" y="495418"/>
                  </a:cubicBezTo>
                  <a:cubicBezTo>
                    <a:pt x="88148" y="485229"/>
                    <a:pt x="87587" y="475466"/>
                    <a:pt x="79291" y="468391"/>
                  </a:cubicBezTo>
                  <a:cubicBezTo>
                    <a:pt x="67057" y="457919"/>
                    <a:pt x="62418" y="443910"/>
                    <a:pt x="59610" y="428769"/>
                  </a:cubicBezTo>
                  <a:cubicBezTo>
                    <a:pt x="51174" y="383063"/>
                    <a:pt x="35290" y="340328"/>
                    <a:pt x="9840" y="301272"/>
                  </a:cubicBezTo>
                  <a:cubicBezTo>
                    <a:pt x="5903" y="295188"/>
                    <a:pt x="3236" y="288112"/>
                    <a:pt x="0" y="281462"/>
                  </a:cubicBezTo>
                  <a:cubicBezTo>
                    <a:pt x="11525" y="268868"/>
                    <a:pt x="22074" y="257406"/>
                    <a:pt x="33739" y="244812"/>
                  </a:cubicBezTo>
                  <a:cubicBezTo>
                    <a:pt x="36694" y="245378"/>
                    <a:pt x="41193" y="245802"/>
                    <a:pt x="45271" y="247076"/>
                  </a:cubicBezTo>
                  <a:cubicBezTo>
                    <a:pt x="108391" y="265896"/>
                    <a:pt x="171517" y="284717"/>
                    <a:pt x="234637" y="303961"/>
                  </a:cubicBezTo>
                  <a:cubicBezTo>
                    <a:pt x="245320" y="307216"/>
                    <a:pt x="255869" y="311461"/>
                    <a:pt x="265569" y="316838"/>
                  </a:cubicBezTo>
                  <a:cubicBezTo>
                    <a:pt x="276251" y="322781"/>
                    <a:pt x="279627" y="331413"/>
                    <a:pt x="277234" y="341318"/>
                  </a:cubicBezTo>
                  <a:cubicBezTo>
                    <a:pt x="274567" y="352356"/>
                    <a:pt x="266832" y="357450"/>
                    <a:pt x="256290" y="358865"/>
                  </a:cubicBezTo>
                  <a:cubicBezTo>
                    <a:pt x="250380" y="359714"/>
                    <a:pt x="244337" y="360422"/>
                    <a:pt x="238294" y="360139"/>
                  </a:cubicBezTo>
                  <a:cubicBezTo>
                    <a:pt x="215799" y="358865"/>
                    <a:pt x="193444" y="357167"/>
                    <a:pt x="171096" y="355752"/>
                  </a:cubicBezTo>
                  <a:cubicBezTo>
                    <a:pt x="162800" y="355186"/>
                    <a:pt x="154644" y="354337"/>
                    <a:pt x="146348" y="354903"/>
                  </a:cubicBezTo>
                  <a:cubicBezTo>
                    <a:pt x="140586" y="355327"/>
                    <a:pt x="134402" y="356884"/>
                    <a:pt x="129201" y="359431"/>
                  </a:cubicBezTo>
                  <a:cubicBezTo>
                    <a:pt x="120343" y="363676"/>
                    <a:pt x="117389" y="374006"/>
                    <a:pt x="122590" y="382497"/>
                  </a:cubicBezTo>
                  <a:cubicBezTo>
                    <a:pt x="131307" y="396647"/>
                    <a:pt x="142130" y="409666"/>
                    <a:pt x="155908" y="418864"/>
                  </a:cubicBezTo>
                  <a:cubicBezTo>
                    <a:pt x="166029" y="425656"/>
                    <a:pt x="177982" y="429193"/>
                    <a:pt x="188243" y="417165"/>
                  </a:cubicBezTo>
                  <a:cubicBezTo>
                    <a:pt x="193866" y="410515"/>
                    <a:pt x="201881" y="410939"/>
                    <a:pt x="209194" y="412638"/>
                  </a:cubicBezTo>
                  <a:cubicBezTo>
                    <a:pt x="218613" y="414760"/>
                    <a:pt x="227752" y="418297"/>
                    <a:pt x="237171" y="421128"/>
                  </a:cubicBezTo>
                  <a:cubicBezTo>
                    <a:pt x="260368" y="428062"/>
                    <a:pt x="278498" y="419854"/>
                    <a:pt x="288485" y="397920"/>
                  </a:cubicBezTo>
                  <a:cubicBezTo>
                    <a:pt x="289468" y="395939"/>
                    <a:pt x="289748" y="393534"/>
                    <a:pt x="290731" y="391553"/>
                  </a:cubicBezTo>
                  <a:cubicBezTo>
                    <a:pt x="295932" y="381365"/>
                    <a:pt x="303948" y="375280"/>
                    <a:pt x="315753" y="375421"/>
                  </a:cubicBezTo>
                  <a:cubicBezTo>
                    <a:pt x="323207" y="375421"/>
                    <a:pt x="330801" y="375280"/>
                    <a:pt x="338249" y="376271"/>
                  </a:cubicBezTo>
                  <a:cubicBezTo>
                    <a:pt x="356385" y="378817"/>
                    <a:pt x="377329" y="352073"/>
                    <a:pt x="367629" y="333536"/>
                  </a:cubicBezTo>
                  <a:cubicBezTo>
                    <a:pt x="364119" y="326885"/>
                    <a:pt x="361164" y="319951"/>
                    <a:pt x="358491" y="312876"/>
                  </a:cubicBezTo>
                  <a:cubicBezTo>
                    <a:pt x="356104" y="306508"/>
                    <a:pt x="357929" y="301131"/>
                    <a:pt x="363417" y="296886"/>
                  </a:cubicBezTo>
                  <a:cubicBezTo>
                    <a:pt x="379020" y="284433"/>
                    <a:pt x="400386" y="285990"/>
                    <a:pt x="418662" y="300706"/>
                  </a:cubicBezTo>
                  <a:cubicBezTo>
                    <a:pt x="420213" y="306933"/>
                    <a:pt x="415854" y="310188"/>
                    <a:pt x="412338" y="314008"/>
                  </a:cubicBezTo>
                  <a:cubicBezTo>
                    <a:pt x="407839" y="318961"/>
                    <a:pt x="403059" y="323913"/>
                    <a:pt x="399824" y="329574"/>
                  </a:cubicBezTo>
                  <a:cubicBezTo>
                    <a:pt x="396595" y="335092"/>
                    <a:pt x="401796" y="342875"/>
                    <a:pt x="408260" y="342026"/>
                  </a:cubicBezTo>
                  <a:cubicBezTo>
                    <a:pt x="417118" y="340894"/>
                    <a:pt x="426116" y="339337"/>
                    <a:pt x="434552" y="336649"/>
                  </a:cubicBezTo>
                  <a:cubicBezTo>
                    <a:pt x="460276" y="328442"/>
                    <a:pt x="485726" y="319527"/>
                    <a:pt x="511310" y="310895"/>
                  </a:cubicBezTo>
                  <a:cubicBezTo>
                    <a:pt x="519185" y="308206"/>
                    <a:pt x="526773" y="305376"/>
                    <a:pt x="534647" y="302829"/>
                  </a:cubicBezTo>
                  <a:cubicBezTo>
                    <a:pt x="590741" y="284575"/>
                    <a:pt x="579918" y="286556"/>
                    <a:pt x="642617" y="290943"/>
                  </a:cubicBezTo>
                  <a:cubicBezTo>
                    <a:pt x="647116" y="291225"/>
                    <a:pt x="651615" y="292075"/>
                    <a:pt x="655973" y="292357"/>
                  </a:cubicBezTo>
                  <a:cubicBezTo>
                    <a:pt x="682967" y="294622"/>
                    <a:pt x="708130" y="289244"/>
                    <a:pt x="730766" y="273538"/>
                  </a:cubicBezTo>
                  <a:cubicBezTo>
                    <a:pt x="738219" y="268443"/>
                    <a:pt x="745526" y="263207"/>
                    <a:pt x="753260" y="258538"/>
                  </a:cubicBezTo>
                  <a:cubicBezTo>
                    <a:pt x="781237" y="241274"/>
                    <a:pt x="809495" y="239434"/>
                    <a:pt x="837893" y="257830"/>
                  </a:cubicBezTo>
                  <a:cubicBezTo>
                    <a:pt x="846750" y="263491"/>
                    <a:pt x="855608" y="269151"/>
                    <a:pt x="864459" y="274811"/>
                  </a:cubicBezTo>
                  <a:cubicBezTo>
                    <a:pt x="875429" y="281886"/>
                    <a:pt x="887235" y="286556"/>
                    <a:pt x="900170" y="287405"/>
                  </a:cubicBezTo>
                  <a:cubicBezTo>
                    <a:pt x="907484" y="287971"/>
                    <a:pt x="915071" y="286839"/>
                    <a:pt x="922244" y="285141"/>
                  </a:cubicBezTo>
                  <a:cubicBezTo>
                    <a:pt x="928428" y="283726"/>
                    <a:pt x="931944" y="277075"/>
                    <a:pt x="929832" y="270849"/>
                  </a:cubicBezTo>
                  <a:cubicBezTo>
                    <a:pt x="927726" y="264623"/>
                    <a:pt x="924771" y="258113"/>
                    <a:pt x="920413" y="253302"/>
                  </a:cubicBezTo>
                  <a:cubicBezTo>
                    <a:pt x="910853" y="242689"/>
                    <a:pt x="900311" y="233067"/>
                    <a:pt x="889909" y="223303"/>
                  </a:cubicBezTo>
                  <a:cubicBezTo>
                    <a:pt x="881613" y="215520"/>
                    <a:pt x="874165" y="207313"/>
                    <a:pt x="869379" y="196700"/>
                  </a:cubicBezTo>
                  <a:cubicBezTo>
                    <a:pt x="861090" y="178446"/>
                    <a:pt x="866150" y="164012"/>
                    <a:pt x="884006" y="155663"/>
                  </a:cubicBezTo>
                  <a:cubicBezTo>
                    <a:pt x="897924" y="149295"/>
                    <a:pt x="912825" y="147456"/>
                    <a:pt x="928007" y="149720"/>
                  </a:cubicBezTo>
                  <a:cubicBezTo>
                    <a:pt x="937847" y="151276"/>
                    <a:pt x="946845" y="155522"/>
                    <a:pt x="953450" y="163163"/>
                  </a:cubicBezTo>
                  <a:cubicBezTo>
                    <a:pt x="959359" y="169955"/>
                    <a:pt x="965262" y="177031"/>
                    <a:pt x="969621" y="184813"/>
                  </a:cubicBezTo>
                  <a:cubicBezTo>
                    <a:pt x="982416" y="207879"/>
                    <a:pt x="996755" y="229954"/>
                    <a:pt x="1012779" y="250896"/>
                  </a:cubicBezTo>
                  <a:cubicBezTo>
                    <a:pt x="1014183" y="252736"/>
                    <a:pt x="1015313" y="254717"/>
                    <a:pt x="1016717" y="256415"/>
                  </a:cubicBezTo>
                  <a:cubicBezTo>
                    <a:pt x="1029231" y="272122"/>
                    <a:pt x="1032320" y="288395"/>
                    <a:pt x="1021076" y="306508"/>
                  </a:cubicBezTo>
                  <a:cubicBezTo>
                    <a:pt x="1017980" y="311461"/>
                    <a:pt x="1016717" y="317687"/>
                    <a:pt x="1015875" y="323630"/>
                  </a:cubicBezTo>
                  <a:cubicBezTo>
                    <a:pt x="1013622" y="339479"/>
                    <a:pt x="1020093" y="351932"/>
                    <a:pt x="1033022" y="360422"/>
                  </a:cubicBezTo>
                  <a:cubicBezTo>
                    <a:pt x="1045957" y="368912"/>
                    <a:pt x="1060577" y="372874"/>
                    <a:pt x="1075906" y="369478"/>
                  </a:cubicBezTo>
                  <a:cubicBezTo>
                    <a:pt x="1103595" y="363252"/>
                    <a:pt x="1110456" y="349951"/>
                    <a:pt x="1110902" y="329432"/>
                  </a:cubicBezTo>
                  <a:cubicBezTo>
                    <a:pt x="1111030" y="316555"/>
                    <a:pt x="1110902" y="303820"/>
                    <a:pt x="1110456" y="290943"/>
                  </a:cubicBezTo>
                  <a:cubicBezTo>
                    <a:pt x="1110347" y="283726"/>
                    <a:pt x="1107533" y="278065"/>
                    <a:pt x="1100788" y="274386"/>
                  </a:cubicBezTo>
                  <a:cubicBezTo>
                    <a:pt x="1091509" y="269151"/>
                    <a:pt x="1082511" y="264340"/>
                    <a:pt x="1071547" y="263915"/>
                  </a:cubicBezTo>
                  <a:cubicBezTo>
                    <a:pt x="1066627" y="263632"/>
                    <a:pt x="1061707" y="261651"/>
                    <a:pt x="1056500" y="260378"/>
                  </a:cubicBezTo>
                  <a:cubicBezTo>
                    <a:pt x="1055657" y="256415"/>
                    <a:pt x="1054534" y="253585"/>
                    <a:pt x="1054674" y="250755"/>
                  </a:cubicBezTo>
                  <a:cubicBezTo>
                    <a:pt x="1055096" y="243114"/>
                    <a:pt x="1051299" y="238161"/>
                    <a:pt x="1045957" y="233491"/>
                  </a:cubicBezTo>
                  <a:cubicBezTo>
                    <a:pt x="1036398" y="225001"/>
                    <a:pt x="1026698" y="216652"/>
                    <a:pt x="1018121" y="207171"/>
                  </a:cubicBezTo>
                  <a:cubicBezTo>
                    <a:pt x="1009544" y="197690"/>
                    <a:pt x="1012358" y="186653"/>
                    <a:pt x="1024311" y="181842"/>
                  </a:cubicBezTo>
                  <a:cubicBezTo>
                    <a:pt x="1031899" y="178870"/>
                    <a:pt x="1040195" y="176606"/>
                    <a:pt x="1048210" y="176606"/>
                  </a:cubicBezTo>
                  <a:cubicBezTo>
                    <a:pt x="1067610" y="176606"/>
                    <a:pt x="1087150" y="177596"/>
                    <a:pt x="1106550" y="178870"/>
                  </a:cubicBezTo>
                  <a:cubicBezTo>
                    <a:pt x="1123027" y="180002"/>
                    <a:pt x="1139301" y="182832"/>
                    <a:pt x="1155765" y="183964"/>
                  </a:cubicBezTo>
                  <a:cubicBezTo>
                    <a:pt x="1163614" y="184530"/>
                    <a:pt x="1172484" y="186794"/>
                    <a:pt x="1178930" y="178870"/>
                  </a:cubicBezTo>
                  <a:cubicBezTo>
                    <a:pt x="1179377" y="156796"/>
                    <a:pt x="1157424" y="150144"/>
                    <a:pt x="1146639" y="134579"/>
                  </a:cubicBezTo>
                  <a:cubicBezTo>
                    <a:pt x="1157296" y="125381"/>
                    <a:pt x="1168145" y="121560"/>
                    <a:pt x="1180334" y="121985"/>
                  </a:cubicBezTo>
                  <a:cubicBezTo>
                    <a:pt x="1187098" y="122268"/>
                    <a:pt x="1193863" y="123683"/>
                    <a:pt x="1200436" y="123542"/>
                  </a:cubicBezTo>
                  <a:cubicBezTo>
                    <a:pt x="1215815" y="123259"/>
                    <a:pt x="1229854" y="121136"/>
                    <a:pt x="1238725" y="105287"/>
                  </a:cubicBezTo>
                  <a:cubicBezTo>
                    <a:pt x="1243767" y="96231"/>
                    <a:pt x="1251807" y="88873"/>
                    <a:pt x="1259082" y="81231"/>
                  </a:cubicBezTo>
                  <a:cubicBezTo>
                    <a:pt x="1262018" y="78118"/>
                    <a:pt x="1266102" y="75571"/>
                    <a:pt x="1270186" y="73873"/>
                  </a:cubicBezTo>
                  <a:cubicBezTo>
                    <a:pt x="1277078" y="71184"/>
                    <a:pt x="1284417" y="68920"/>
                    <a:pt x="1291692" y="67364"/>
                  </a:cubicBezTo>
                  <a:cubicBezTo>
                    <a:pt x="1335023" y="58024"/>
                    <a:pt x="1378417" y="50666"/>
                    <a:pt x="1423024" y="53213"/>
                  </a:cubicBezTo>
                  <a:cubicBezTo>
                    <a:pt x="1432023" y="53779"/>
                    <a:pt x="1441148" y="53638"/>
                    <a:pt x="1450018" y="52506"/>
                  </a:cubicBezTo>
                  <a:cubicBezTo>
                    <a:pt x="1465718" y="50666"/>
                    <a:pt x="1478544" y="43591"/>
                    <a:pt x="1485117" y="28025"/>
                  </a:cubicBezTo>
                  <a:cubicBezTo>
                    <a:pt x="1488691" y="19535"/>
                    <a:pt x="1493413" y="12035"/>
                    <a:pt x="1501582" y="7224"/>
                  </a:cubicBezTo>
                  <a:cubicBezTo>
                    <a:pt x="1514664" y="-559"/>
                    <a:pt x="1528001" y="-2540"/>
                    <a:pt x="1542359" y="3686"/>
                  </a:cubicBezTo>
                  <a:cubicBezTo>
                    <a:pt x="1559526" y="11186"/>
                    <a:pt x="1576820" y="18686"/>
                    <a:pt x="1594242" y="25336"/>
                  </a:cubicBezTo>
                  <a:cubicBezTo>
                    <a:pt x="1609685" y="31138"/>
                    <a:pt x="1625447" y="35808"/>
                    <a:pt x="1641211" y="40902"/>
                  </a:cubicBezTo>
                  <a:cubicBezTo>
                    <a:pt x="1657355" y="45997"/>
                    <a:pt x="1673565" y="45713"/>
                    <a:pt x="1690093" y="42600"/>
                  </a:cubicBezTo>
                  <a:cubicBezTo>
                    <a:pt x="1709939" y="38780"/>
                    <a:pt x="1729914" y="34959"/>
                    <a:pt x="1750271" y="35666"/>
                  </a:cubicBezTo>
                  <a:cubicBezTo>
                    <a:pt x="1760290" y="35950"/>
                    <a:pt x="1769671" y="37789"/>
                    <a:pt x="1778414" y="42317"/>
                  </a:cubicBezTo>
                  <a:cubicBezTo>
                    <a:pt x="1789262" y="47978"/>
                    <a:pt x="1795134" y="56751"/>
                    <a:pt x="1794878" y="69628"/>
                  </a:cubicBezTo>
                  <a:cubicBezTo>
                    <a:pt x="1794559" y="81798"/>
                    <a:pt x="1788113" y="89297"/>
                    <a:pt x="1777839" y="93967"/>
                  </a:cubicBezTo>
                  <a:cubicBezTo>
                    <a:pt x="1769671" y="97646"/>
                    <a:pt x="1761120" y="100476"/>
                    <a:pt x="1753079" y="104580"/>
                  </a:cubicBezTo>
                  <a:cubicBezTo>
                    <a:pt x="1743379" y="109391"/>
                    <a:pt x="1735977" y="116466"/>
                    <a:pt x="1735402" y="127786"/>
                  </a:cubicBezTo>
                  <a:cubicBezTo>
                    <a:pt x="1741017" y="134438"/>
                    <a:pt x="1747782" y="135003"/>
                    <a:pt x="1754483" y="135711"/>
                  </a:cubicBezTo>
                  <a:cubicBezTo>
                    <a:pt x="1775478" y="138116"/>
                    <a:pt x="1796410" y="137126"/>
                    <a:pt x="1817086" y="132881"/>
                  </a:cubicBezTo>
                  <a:cubicBezTo>
                    <a:pt x="1836167" y="129060"/>
                    <a:pt x="1855311" y="125240"/>
                    <a:pt x="1874138" y="120711"/>
                  </a:cubicBezTo>
                  <a:cubicBezTo>
                    <a:pt x="1907066" y="112645"/>
                    <a:pt x="1939229" y="113494"/>
                    <a:pt x="1971265" y="125523"/>
                  </a:cubicBezTo>
                  <a:cubicBezTo>
                    <a:pt x="1983134" y="129909"/>
                    <a:pt x="1995642" y="132739"/>
                    <a:pt x="2008150" y="135570"/>
                  </a:cubicBezTo>
                  <a:cubicBezTo>
                    <a:pt x="2027933" y="140239"/>
                    <a:pt x="2046758" y="136843"/>
                    <a:pt x="2064946" y="127928"/>
                  </a:cubicBezTo>
                  <a:cubicBezTo>
                    <a:pt x="2070243" y="125240"/>
                    <a:pt x="2075475" y="121985"/>
                    <a:pt x="2081219" y="120428"/>
                  </a:cubicBezTo>
                  <a:cubicBezTo>
                    <a:pt x="2090536" y="117881"/>
                    <a:pt x="2100236" y="114626"/>
                    <a:pt x="2109617" y="115051"/>
                  </a:cubicBezTo>
                  <a:cubicBezTo>
                    <a:pt x="2163924" y="117457"/>
                    <a:pt x="2214083" y="133730"/>
                    <a:pt x="2259201" y="164295"/>
                  </a:cubicBezTo>
                  <a:cubicBezTo>
                    <a:pt x="2269029" y="170946"/>
                    <a:pt x="2277771" y="179577"/>
                    <a:pt x="2286897" y="187219"/>
                  </a:cubicBezTo>
                  <a:cubicBezTo>
                    <a:pt x="2294491" y="193446"/>
                    <a:pt x="2301511" y="200237"/>
                    <a:pt x="2309551" y="205756"/>
                  </a:cubicBezTo>
                  <a:cubicBezTo>
                    <a:pt x="2330228" y="219907"/>
                    <a:pt x="2351606" y="219766"/>
                    <a:pt x="2372920" y="206888"/>
                  </a:cubicBezTo>
                  <a:cubicBezTo>
                    <a:pt x="2376876" y="204624"/>
                    <a:pt x="2380259" y="201653"/>
                    <a:pt x="2384024" y="199247"/>
                  </a:cubicBezTo>
                  <a:cubicBezTo>
                    <a:pt x="2394426" y="192313"/>
                    <a:pt x="2406104" y="189907"/>
                    <a:pt x="2418357" y="192030"/>
                  </a:cubicBezTo>
                  <a:cubicBezTo>
                    <a:pt x="2426525" y="193446"/>
                    <a:pt x="2434247" y="196417"/>
                    <a:pt x="2442415" y="197408"/>
                  </a:cubicBezTo>
                  <a:cubicBezTo>
                    <a:pt x="2452817" y="198540"/>
                    <a:pt x="2463347" y="199530"/>
                    <a:pt x="2473621" y="198115"/>
                  </a:cubicBezTo>
                  <a:cubicBezTo>
                    <a:pt x="2484597" y="196700"/>
                    <a:pt x="2493021" y="190474"/>
                    <a:pt x="2494553" y="177880"/>
                  </a:cubicBezTo>
                  <a:cubicBezTo>
                    <a:pt x="2496658" y="160333"/>
                    <a:pt x="2508082" y="151560"/>
                    <a:pt x="2523780" y="147739"/>
                  </a:cubicBezTo>
                  <a:cubicBezTo>
                    <a:pt x="2531693" y="145899"/>
                    <a:pt x="2540117" y="144343"/>
                    <a:pt x="2548094" y="144484"/>
                  </a:cubicBezTo>
                  <a:cubicBezTo>
                    <a:pt x="2591552" y="145475"/>
                    <a:pt x="2635011" y="146465"/>
                    <a:pt x="2678469" y="148588"/>
                  </a:cubicBezTo>
                  <a:cubicBezTo>
                    <a:pt x="2708973" y="150003"/>
                    <a:pt x="2737180" y="159767"/>
                    <a:pt x="2763344" y="175333"/>
                  </a:cubicBezTo>
                  <a:cubicBezTo>
                    <a:pt x="2766599" y="177314"/>
                    <a:pt x="2769790" y="179012"/>
                    <a:pt x="2772917" y="181134"/>
                  </a:cubicBezTo>
                  <a:cubicBezTo>
                    <a:pt x="2803675" y="202360"/>
                    <a:pt x="2838136" y="210850"/>
                    <a:pt x="2874830" y="211133"/>
                  </a:cubicBezTo>
                  <a:cubicBezTo>
                    <a:pt x="2900292" y="211416"/>
                    <a:pt x="2925882" y="211700"/>
                    <a:pt x="2951345" y="211133"/>
                  </a:cubicBezTo>
                  <a:cubicBezTo>
                    <a:pt x="2983954" y="210426"/>
                    <a:pt x="3015416" y="213964"/>
                    <a:pt x="3045217" y="229105"/>
                  </a:cubicBezTo>
                  <a:cubicBezTo>
                    <a:pt x="3061938" y="237595"/>
                    <a:pt x="3079806" y="243963"/>
                    <a:pt x="3098632" y="245661"/>
                  </a:cubicBezTo>
                  <a:cubicBezTo>
                    <a:pt x="3111331" y="246793"/>
                    <a:pt x="3124094" y="247642"/>
                    <a:pt x="3136729" y="246934"/>
                  </a:cubicBezTo>
                  <a:cubicBezTo>
                    <a:pt x="3157022" y="245944"/>
                    <a:pt x="3177124" y="242689"/>
                    <a:pt x="3197227" y="241840"/>
                  </a:cubicBezTo>
                  <a:cubicBezTo>
                    <a:pt x="3213627" y="241274"/>
                    <a:pt x="3230219" y="241840"/>
                    <a:pt x="3246428" y="244104"/>
                  </a:cubicBezTo>
                  <a:cubicBezTo>
                    <a:pt x="3255682" y="245378"/>
                    <a:pt x="3264807" y="250189"/>
                    <a:pt x="3273550" y="254151"/>
                  </a:cubicBezTo>
                  <a:cubicBezTo>
                    <a:pt x="3284335" y="259245"/>
                    <a:pt x="3294737" y="265472"/>
                    <a:pt x="3305458" y="270707"/>
                  </a:cubicBezTo>
                  <a:cubicBezTo>
                    <a:pt x="3315860" y="275943"/>
                    <a:pt x="3327091" y="276933"/>
                    <a:pt x="3338323" y="274952"/>
                  </a:cubicBezTo>
                  <a:cubicBezTo>
                    <a:pt x="3341003" y="274528"/>
                    <a:pt x="3343555" y="272405"/>
                    <a:pt x="3346810" y="270707"/>
                  </a:cubicBezTo>
                  <a:lnTo>
                    <a:pt x="3346236" y="2708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45" name="Freeform 244">
              <a:extLst>
                <a:ext uri="{FF2B5EF4-FFF2-40B4-BE49-F238E27FC236}">
                  <a16:creationId xmlns:a16="http://schemas.microsoft.com/office/drawing/2014/main" id="{6DE205CE-E548-6846-6B52-05C913EA9CD1}"/>
                </a:ext>
              </a:extLst>
            </p:cNvPr>
            <p:cNvSpPr/>
            <p:nvPr/>
          </p:nvSpPr>
          <p:spPr>
            <a:xfrm>
              <a:off x="21196887" y="2078334"/>
              <a:ext cx="1684763" cy="1283247"/>
            </a:xfrm>
            <a:custGeom>
              <a:avLst/>
              <a:gdLst>
                <a:gd name="connsiteX0" fmla="*/ 1505566 w 1684763"/>
                <a:gd name="connsiteY0" fmla="*/ 624788 h 1283247"/>
                <a:gd name="connsiteX1" fmla="*/ 1486804 w 1684763"/>
                <a:gd name="connsiteY1" fmla="*/ 643008 h 1283247"/>
                <a:gd name="connsiteX2" fmla="*/ 1462873 w 1684763"/>
                <a:gd name="connsiteY2" fmla="*/ 666554 h 1283247"/>
                <a:gd name="connsiteX3" fmla="*/ 1462554 w 1684763"/>
                <a:gd name="connsiteY3" fmla="*/ 719812 h 1283247"/>
                <a:gd name="connsiteX4" fmla="*/ 1484953 w 1684763"/>
                <a:gd name="connsiteY4" fmla="*/ 745036 h 1283247"/>
                <a:gd name="connsiteX5" fmla="*/ 1548258 w 1684763"/>
                <a:gd name="connsiteY5" fmla="*/ 815111 h 1283247"/>
                <a:gd name="connsiteX6" fmla="*/ 1570658 w 1684763"/>
                <a:gd name="connsiteY6" fmla="*/ 845947 h 1283247"/>
                <a:gd name="connsiteX7" fmla="*/ 1572189 w 1684763"/>
                <a:gd name="connsiteY7" fmla="*/ 867245 h 1283247"/>
                <a:gd name="connsiteX8" fmla="*/ 1564468 w 1684763"/>
                <a:gd name="connsiteY8" fmla="*/ 885888 h 1283247"/>
                <a:gd name="connsiteX9" fmla="*/ 1574359 w 1684763"/>
                <a:gd name="connsiteY9" fmla="*/ 908871 h 1283247"/>
                <a:gd name="connsiteX10" fmla="*/ 1580804 w 1684763"/>
                <a:gd name="connsiteY10" fmla="*/ 910972 h 1283247"/>
                <a:gd name="connsiteX11" fmla="*/ 1585462 w 1684763"/>
                <a:gd name="connsiteY11" fmla="*/ 914477 h 1283247"/>
                <a:gd name="connsiteX12" fmla="*/ 1584506 w 1684763"/>
                <a:gd name="connsiteY12" fmla="*/ 942089 h 1283247"/>
                <a:gd name="connsiteX13" fmla="*/ 1557448 w 1684763"/>
                <a:gd name="connsiteY13" fmla="*/ 1071168 h 1283247"/>
                <a:gd name="connsiteX14" fmla="*/ 1519095 w 1684763"/>
                <a:gd name="connsiteY14" fmla="*/ 1141797 h 1283247"/>
                <a:gd name="connsiteX15" fmla="*/ 1439708 w 1684763"/>
                <a:gd name="connsiteY15" fmla="*/ 1193798 h 1283247"/>
                <a:gd name="connsiteX16" fmla="*/ 1397015 w 1684763"/>
                <a:gd name="connsiteY16" fmla="*/ 1217203 h 1283247"/>
                <a:gd name="connsiteX17" fmla="*/ 1358981 w 1684763"/>
                <a:gd name="connsiteY17" fmla="*/ 1233738 h 1283247"/>
                <a:gd name="connsiteX18" fmla="*/ 1324138 w 1684763"/>
                <a:gd name="connsiteY18" fmla="*/ 1259946 h 1283247"/>
                <a:gd name="connsiteX19" fmla="*/ 1318203 w 1684763"/>
                <a:gd name="connsiteY19" fmla="*/ 1276762 h 1283247"/>
                <a:gd name="connsiteX20" fmla="*/ 1295804 w 1684763"/>
                <a:gd name="connsiteY20" fmla="*/ 1277324 h 1283247"/>
                <a:gd name="connsiteX21" fmla="*/ 1290762 w 1684763"/>
                <a:gd name="connsiteY21" fmla="*/ 1264990 h 1283247"/>
                <a:gd name="connsiteX22" fmla="*/ 1273851 w 1684763"/>
                <a:gd name="connsiteY22" fmla="*/ 1245090 h 1283247"/>
                <a:gd name="connsiteX23" fmla="*/ 1228287 w 1684763"/>
                <a:gd name="connsiteY23" fmla="*/ 1235558 h 1283247"/>
                <a:gd name="connsiteX24" fmla="*/ 1219416 w 1684763"/>
                <a:gd name="connsiteY24" fmla="*/ 1237103 h 1283247"/>
                <a:gd name="connsiteX25" fmla="*/ 1194783 w 1684763"/>
                <a:gd name="connsiteY25" fmla="*/ 1219865 h 1283247"/>
                <a:gd name="connsiteX26" fmla="*/ 1190955 w 1684763"/>
                <a:gd name="connsiteY26" fmla="*/ 1197718 h 1283247"/>
                <a:gd name="connsiteX27" fmla="*/ 1162493 w 1684763"/>
                <a:gd name="connsiteY27" fmla="*/ 1169550 h 1283247"/>
                <a:gd name="connsiteX28" fmla="*/ 1129245 w 1684763"/>
                <a:gd name="connsiteY28" fmla="*/ 1182165 h 1283247"/>
                <a:gd name="connsiteX29" fmla="*/ 1118780 w 1684763"/>
                <a:gd name="connsiteY29" fmla="*/ 1200801 h 1283247"/>
                <a:gd name="connsiteX30" fmla="*/ 1102187 w 1684763"/>
                <a:gd name="connsiteY30" fmla="*/ 1194915 h 1283247"/>
                <a:gd name="connsiteX31" fmla="*/ 1076214 w 1684763"/>
                <a:gd name="connsiteY31" fmla="*/ 1188046 h 1283247"/>
                <a:gd name="connsiteX32" fmla="*/ 1046348 w 1684763"/>
                <a:gd name="connsiteY32" fmla="*/ 1199818 h 1283247"/>
                <a:gd name="connsiteX33" fmla="*/ 1030969 w 1684763"/>
                <a:gd name="connsiteY33" fmla="*/ 1212153 h 1283247"/>
                <a:gd name="connsiteX34" fmla="*/ 1015908 w 1684763"/>
                <a:gd name="connsiteY34" fmla="*/ 1225190 h 1283247"/>
                <a:gd name="connsiteX35" fmla="*/ 1001103 w 1684763"/>
                <a:gd name="connsiteY35" fmla="*/ 1242568 h 1283247"/>
                <a:gd name="connsiteX36" fmla="*/ 992360 w 1684763"/>
                <a:gd name="connsiteY36" fmla="*/ 1239344 h 1283247"/>
                <a:gd name="connsiteX37" fmla="*/ 962367 w 1684763"/>
                <a:gd name="connsiteY37" fmla="*/ 1224909 h 1283247"/>
                <a:gd name="connsiteX38" fmla="*/ 944754 w 1684763"/>
                <a:gd name="connsiteY38" fmla="*/ 1196601 h 1283247"/>
                <a:gd name="connsiteX39" fmla="*/ 912846 w 1684763"/>
                <a:gd name="connsiteY39" fmla="*/ 1165343 h 1283247"/>
                <a:gd name="connsiteX40" fmla="*/ 887511 w 1684763"/>
                <a:gd name="connsiteY40" fmla="*/ 1146847 h 1283247"/>
                <a:gd name="connsiteX41" fmla="*/ 881193 w 1684763"/>
                <a:gd name="connsiteY41" fmla="*/ 1099616 h 1283247"/>
                <a:gd name="connsiteX42" fmla="*/ 898934 w 1684763"/>
                <a:gd name="connsiteY42" fmla="*/ 1076492 h 1283247"/>
                <a:gd name="connsiteX43" fmla="*/ 908634 w 1684763"/>
                <a:gd name="connsiteY43" fmla="*/ 1034304 h 1283247"/>
                <a:gd name="connsiteX44" fmla="*/ 854965 w 1684763"/>
                <a:gd name="connsiteY44" fmla="*/ 987214 h 1283247"/>
                <a:gd name="connsiteX45" fmla="*/ 836076 w 1684763"/>
                <a:gd name="connsiteY45" fmla="*/ 985956 h 1283247"/>
                <a:gd name="connsiteX46" fmla="*/ 817442 w 1684763"/>
                <a:gd name="connsiteY46" fmla="*/ 955541 h 1283247"/>
                <a:gd name="connsiteX47" fmla="*/ 785470 w 1684763"/>
                <a:gd name="connsiteY47" fmla="*/ 933400 h 1283247"/>
                <a:gd name="connsiteX48" fmla="*/ 693576 w 1684763"/>
                <a:gd name="connsiteY48" fmla="*/ 972919 h 1283247"/>
                <a:gd name="connsiteX49" fmla="*/ 680302 w 1684763"/>
                <a:gd name="connsiteY49" fmla="*/ 994926 h 1283247"/>
                <a:gd name="connsiteX50" fmla="*/ 665943 w 1684763"/>
                <a:gd name="connsiteY50" fmla="*/ 988197 h 1283247"/>
                <a:gd name="connsiteX51" fmla="*/ 631994 w 1684763"/>
                <a:gd name="connsiteY51" fmla="*/ 970678 h 1283247"/>
                <a:gd name="connsiteX52" fmla="*/ 606020 w 1684763"/>
                <a:gd name="connsiteY52" fmla="*/ 963668 h 1283247"/>
                <a:gd name="connsiteX53" fmla="*/ 557010 w 1684763"/>
                <a:gd name="connsiteY53" fmla="*/ 983715 h 1283247"/>
                <a:gd name="connsiteX54" fmla="*/ 551777 w 1684763"/>
                <a:gd name="connsiteY54" fmla="*/ 990859 h 1283247"/>
                <a:gd name="connsiteX55" fmla="*/ 520635 w 1684763"/>
                <a:gd name="connsiteY55" fmla="*/ 987916 h 1283247"/>
                <a:gd name="connsiteX56" fmla="*/ 477943 w 1684763"/>
                <a:gd name="connsiteY56" fmla="*/ 967875 h 1283247"/>
                <a:gd name="connsiteX57" fmla="*/ 416169 w 1684763"/>
                <a:gd name="connsiteY57" fmla="*/ 930878 h 1283247"/>
                <a:gd name="connsiteX58" fmla="*/ 370541 w 1684763"/>
                <a:gd name="connsiteY58" fmla="*/ 906630 h 1283247"/>
                <a:gd name="connsiteX59" fmla="*/ 300471 w 1684763"/>
                <a:gd name="connsiteY59" fmla="*/ 902423 h 1283247"/>
                <a:gd name="connsiteX60" fmla="*/ 280880 w 1684763"/>
                <a:gd name="connsiteY60" fmla="*/ 883928 h 1283247"/>
                <a:gd name="connsiteX61" fmla="*/ 261161 w 1684763"/>
                <a:gd name="connsiteY61" fmla="*/ 869071 h 1283247"/>
                <a:gd name="connsiteX62" fmla="*/ 229572 w 1684763"/>
                <a:gd name="connsiteY62" fmla="*/ 807546 h 1283247"/>
                <a:gd name="connsiteX63" fmla="*/ 213810 w 1684763"/>
                <a:gd name="connsiteY63" fmla="*/ 733404 h 1283247"/>
                <a:gd name="connsiteX64" fmla="*/ 199962 w 1684763"/>
                <a:gd name="connsiteY64" fmla="*/ 707899 h 1283247"/>
                <a:gd name="connsiteX65" fmla="*/ 153185 w 1684763"/>
                <a:gd name="connsiteY65" fmla="*/ 694026 h 1283247"/>
                <a:gd name="connsiteX66" fmla="*/ 131935 w 1684763"/>
                <a:gd name="connsiteY66" fmla="*/ 688976 h 1283247"/>
                <a:gd name="connsiteX67" fmla="*/ 118086 w 1684763"/>
                <a:gd name="connsiteY67" fmla="*/ 668520 h 1283247"/>
                <a:gd name="connsiteX68" fmla="*/ 77244 w 1684763"/>
                <a:gd name="connsiteY68" fmla="*/ 634741 h 1283247"/>
                <a:gd name="connsiteX69" fmla="*/ 77244 w 1684763"/>
                <a:gd name="connsiteY69" fmla="*/ 616379 h 1283247"/>
                <a:gd name="connsiteX70" fmla="*/ 53569 w 1684763"/>
                <a:gd name="connsiteY70" fmla="*/ 587228 h 1283247"/>
                <a:gd name="connsiteX71" fmla="*/ 31552 w 1684763"/>
                <a:gd name="connsiteY71" fmla="*/ 583028 h 1283247"/>
                <a:gd name="connsiteX72" fmla="*/ 12089 w 1684763"/>
                <a:gd name="connsiteY72" fmla="*/ 577843 h 1283247"/>
                <a:gd name="connsiteX73" fmla="*/ 91 w 1684763"/>
                <a:gd name="connsiteY73" fmla="*/ 560325 h 1283247"/>
                <a:gd name="connsiteX74" fmla="*/ 12918 w 1684763"/>
                <a:gd name="connsiteY74" fmla="*/ 542806 h 1283247"/>
                <a:gd name="connsiteX75" fmla="*/ 38061 w 1684763"/>
                <a:gd name="connsiteY75" fmla="*/ 523321 h 1283247"/>
                <a:gd name="connsiteX76" fmla="*/ 102898 w 1684763"/>
                <a:gd name="connsiteY76" fmla="*/ 473989 h 1283247"/>
                <a:gd name="connsiteX77" fmla="*/ 135316 w 1684763"/>
                <a:gd name="connsiteY77" fmla="*/ 464598 h 1283247"/>
                <a:gd name="connsiteX78" fmla="*/ 171946 w 1684763"/>
                <a:gd name="connsiteY78" fmla="*/ 436149 h 1283247"/>
                <a:gd name="connsiteX79" fmla="*/ 166586 w 1684763"/>
                <a:gd name="connsiteY79" fmla="*/ 403213 h 1283247"/>
                <a:gd name="connsiteX80" fmla="*/ 149675 w 1684763"/>
                <a:gd name="connsiteY80" fmla="*/ 392002 h 1283247"/>
                <a:gd name="connsiteX81" fmla="*/ 142464 w 1684763"/>
                <a:gd name="connsiteY81" fmla="*/ 340851 h 1283247"/>
                <a:gd name="connsiteX82" fmla="*/ 154015 w 1684763"/>
                <a:gd name="connsiteY82" fmla="*/ 335245 h 1283247"/>
                <a:gd name="connsiteX83" fmla="*/ 171118 w 1684763"/>
                <a:gd name="connsiteY83" fmla="*/ 330476 h 1283247"/>
                <a:gd name="connsiteX84" fmla="*/ 185603 w 1684763"/>
                <a:gd name="connsiteY84" fmla="*/ 306931 h 1283247"/>
                <a:gd name="connsiteX85" fmla="*/ 185859 w 1684763"/>
                <a:gd name="connsiteY85" fmla="*/ 295720 h 1283247"/>
                <a:gd name="connsiteX86" fmla="*/ 216873 w 1684763"/>
                <a:gd name="connsiteY86" fmla="*/ 264328 h 1283247"/>
                <a:gd name="connsiteX87" fmla="*/ 234805 w 1684763"/>
                <a:gd name="connsiteY87" fmla="*/ 262923 h 1283247"/>
                <a:gd name="connsiteX88" fmla="*/ 275392 w 1684763"/>
                <a:gd name="connsiteY88" fmla="*/ 222000 h 1283247"/>
                <a:gd name="connsiteX89" fmla="*/ 274690 w 1684763"/>
                <a:gd name="connsiteY89" fmla="*/ 176032 h 1283247"/>
                <a:gd name="connsiteX90" fmla="*/ 291027 w 1684763"/>
                <a:gd name="connsiteY90" fmla="*/ 176032 h 1283247"/>
                <a:gd name="connsiteX91" fmla="*/ 343292 w 1684763"/>
                <a:gd name="connsiteY91" fmla="*/ 206307 h 1283247"/>
                <a:gd name="connsiteX92" fmla="*/ 374498 w 1684763"/>
                <a:gd name="connsiteY92" fmla="*/ 219197 h 1283247"/>
                <a:gd name="connsiteX93" fmla="*/ 409405 w 1684763"/>
                <a:gd name="connsiteY93" fmla="*/ 234475 h 1283247"/>
                <a:gd name="connsiteX94" fmla="*/ 429571 w 1684763"/>
                <a:gd name="connsiteY94" fmla="*/ 264609 h 1283247"/>
                <a:gd name="connsiteX95" fmla="*/ 430400 w 1684763"/>
                <a:gd name="connsiteY95" fmla="*/ 275820 h 1283247"/>
                <a:gd name="connsiteX96" fmla="*/ 491280 w 1684763"/>
                <a:gd name="connsiteY96" fmla="*/ 335941 h 1283247"/>
                <a:gd name="connsiteX97" fmla="*/ 534037 w 1684763"/>
                <a:gd name="connsiteY97" fmla="*/ 339586 h 1283247"/>
                <a:gd name="connsiteX98" fmla="*/ 611700 w 1684763"/>
                <a:gd name="connsiteY98" fmla="*/ 378831 h 1283247"/>
                <a:gd name="connsiteX99" fmla="*/ 633078 w 1684763"/>
                <a:gd name="connsiteY99" fmla="*/ 404758 h 1283247"/>
                <a:gd name="connsiteX100" fmla="*/ 692746 w 1684763"/>
                <a:gd name="connsiteY100" fmla="*/ 438109 h 1283247"/>
                <a:gd name="connsiteX101" fmla="*/ 757582 w 1684763"/>
                <a:gd name="connsiteY101" fmla="*/ 445400 h 1283247"/>
                <a:gd name="connsiteX102" fmla="*/ 879917 w 1684763"/>
                <a:gd name="connsiteY102" fmla="*/ 462919 h 1283247"/>
                <a:gd name="connsiteX103" fmla="*/ 936011 w 1684763"/>
                <a:gd name="connsiteY103" fmla="*/ 466564 h 1283247"/>
                <a:gd name="connsiteX104" fmla="*/ 969259 w 1684763"/>
                <a:gd name="connsiteY104" fmla="*/ 454792 h 1283247"/>
                <a:gd name="connsiteX105" fmla="*/ 1012526 w 1684763"/>
                <a:gd name="connsiteY105" fmla="*/ 437969 h 1283247"/>
                <a:gd name="connsiteX106" fmla="*/ 1057516 w 1684763"/>
                <a:gd name="connsiteY106" fmla="*/ 419052 h 1283247"/>
                <a:gd name="connsiteX107" fmla="*/ 1081575 w 1684763"/>
                <a:gd name="connsiteY107" fmla="*/ 398731 h 1283247"/>
                <a:gd name="connsiteX108" fmla="*/ 1088339 w 1684763"/>
                <a:gd name="connsiteY108" fmla="*/ 354724 h 1283247"/>
                <a:gd name="connsiteX109" fmla="*/ 1081894 w 1684763"/>
                <a:gd name="connsiteY109" fmla="*/ 342951 h 1283247"/>
                <a:gd name="connsiteX110" fmla="*/ 1094976 w 1684763"/>
                <a:gd name="connsiteY110" fmla="*/ 320810 h 1283247"/>
                <a:gd name="connsiteX111" fmla="*/ 1128096 w 1684763"/>
                <a:gd name="connsiteY111" fmla="*/ 323191 h 1283247"/>
                <a:gd name="connsiteX112" fmla="*/ 1147687 w 1684763"/>
                <a:gd name="connsiteY112" fmla="*/ 317024 h 1283247"/>
                <a:gd name="connsiteX113" fmla="*/ 1179851 w 1684763"/>
                <a:gd name="connsiteY113" fmla="*/ 300067 h 1283247"/>
                <a:gd name="connsiteX114" fmla="*/ 1215460 w 1684763"/>
                <a:gd name="connsiteY114" fmla="*/ 294883 h 1283247"/>
                <a:gd name="connsiteX115" fmla="*/ 1239136 w 1684763"/>
                <a:gd name="connsiteY115" fmla="*/ 288154 h 1283247"/>
                <a:gd name="connsiteX116" fmla="*/ 1260896 w 1684763"/>
                <a:gd name="connsiteY116" fmla="*/ 264047 h 1283247"/>
                <a:gd name="connsiteX117" fmla="*/ 1245644 w 1684763"/>
                <a:gd name="connsiteY117" fmla="*/ 228729 h 1283247"/>
                <a:gd name="connsiteX118" fmla="*/ 1213226 w 1684763"/>
                <a:gd name="connsiteY118" fmla="*/ 220461 h 1283247"/>
                <a:gd name="connsiteX119" fmla="*/ 1159366 w 1684763"/>
                <a:gd name="connsiteY119" fmla="*/ 215417 h 1283247"/>
                <a:gd name="connsiteX120" fmla="*/ 1126820 w 1684763"/>
                <a:gd name="connsiteY120" fmla="*/ 207565 h 1283247"/>
                <a:gd name="connsiteX121" fmla="*/ 1113291 w 1684763"/>
                <a:gd name="connsiteY121" fmla="*/ 178554 h 1283247"/>
                <a:gd name="connsiteX122" fmla="*/ 1124714 w 1684763"/>
                <a:gd name="connsiteY122" fmla="*/ 165805 h 1283247"/>
                <a:gd name="connsiteX123" fmla="*/ 1142072 w 1684763"/>
                <a:gd name="connsiteY123" fmla="*/ 161317 h 1283247"/>
                <a:gd name="connsiteX124" fmla="*/ 1153175 w 1684763"/>
                <a:gd name="connsiteY124" fmla="*/ 159638 h 1283247"/>
                <a:gd name="connsiteX125" fmla="*/ 1192231 w 1684763"/>
                <a:gd name="connsiteY125" fmla="*/ 82272 h 1283247"/>
                <a:gd name="connsiteX126" fmla="*/ 1176596 w 1684763"/>
                <a:gd name="connsiteY126" fmla="*/ 55088 h 1283247"/>
                <a:gd name="connsiteX127" fmla="*/ 1162621 w 1684763"/>
                <a:gd name="connsiteY127" fmla="*/ 27054 h 1283247"/>
                <a:gd name="connsiteX128" fmla="*/ 1183042 w 1684763"/>
                <a:gd name="connsiteY128" fmla="*/ 10 h 1283247"/>
                <a:gd name="connsiteX129" fmla="*/ 1196315 w 1684763"/>
                <a:gd name="connsiteY129" fmla="*/ 2251 h 1283247"/>
                <a:gd name="connsiteX130" fmla="*/ 1223820 w 1684763"/>
                <a:gd name="connsiteY130" fmla="*/ 12057 h 1283247"/>
                <a:gd name="connsiteX131" fmla="*/ 1296123 w 1684763"/>
                <a:gd name="connsiteY131" fmla="*/ 36586 h 1283247"/>
                <a:gd name="connsiteX132" fmla="*/ 1372510 w 1684763"/>
                <a:gd name="connsiteY132" fmla="*/ 94185 h 1283247"/>
                <a:gd name="connsiteX133" fmla="*/ 1386741 w 1684763"/>
                <a:gd name="connsiteY133" fmla="*/ 119697 h 1283247"/>
                <a:gd name="connsiteX134" fmla="*/ 1430263 w 1684763"/>
                <a:gd name="connsiteY134" fmla="*/ 156835 h 1283247"/>
                <a:gd name="connsiteX135" fmla="*/ 1473403 w 1684763"/>
                <a:gd name="connsiteY135" fmla="*/ 169310 h 1283247"/>
                <a:gd name="connsiteX136" fmla="*/ 1493121 w 1684763"/>
                <a:gd name="connsiteY136" fmla="*/ 173651 h 1283247"/>
                <a:gd name="connsiteX137" fmla="*/ 1526114 w 1684763"/>
                <a:gd name="connsiteY137" fmla="*/ 195517 h 1283247"/>
                <a:gd name="connsiteX138" fmla="*/ 1539515 w 1684763"/>
                <a:gd name="connsiteY138" fmla="*/ 213451 h 1283247"/>
                <a:gd name="connsiteX139" fmla="*/ 1581123 w 1684763"/>
                <a:gd name="connsiteY139" fmla="*/ 229431 h 1283247"/>
                <a:gd name="connsiteX140" fmla="*/ 1618328 w 1684763"/>
                <a:gd name="connsiteY140" fmla="*/ 220882 h 1283247"/>
                <a:gd name="connsiteX141" fmla="*/ 1651001 w 1684763"/>
                <a:gd name="connsiteY141" fmla="*/ 212755 h 1283247"/>
                <a:gd name="connsiteX142" fmla="*/ 1664403 w 1684763"/>
                <a:gd name="connsiteY142" fmla="*/ 211772 h 1283247"/>
                <a:gd name="connsiteX143" fmla="*/ 1683164 w 1684763"/>
                <a:gd name="connsiteY143" fmla="*/ 228167 h 1283247"/>
                <a:gd name="connsiteX144" fmla="*/ 1662552 w 1684763"/>
                <a:gd name="connsiteY144" fmla="*/ 295158 h 1283247"/>
                <a:gd name="connsiteX145" fmla="*/ 1645641 w 1684763"/>
                <a:gd name="connsiteY145" fmla="*/ 310014 h 1283247"/>
                <a:gd name="connsiteX146" fmla="*/ 1638877 w 1684763"/>
                <a:gd name="connsiteY146" fmla="*/ 355426 h 1283247"/>
                <a:gd name="connsiteX147" fmla="*/ 1652406 w 1684763"/>
                <a:gd name="connsiteY147" fmla="*/ 376028 h 1283247"/>
                <a:gd name="connsiteX148" fmla="*/ 1663382 w 1684763"/>
                <a:gd name="connsiteY148" fmla="*/ 392985 h 1283247"/>
                <a:gd name="connsiteX149" fmla="*/ 1651576 w 1684763"/>
                <a:gd name="connsiteY149" fmla="*/ 424236 h 1283247"/>
                <a:gd name="connsiteX150" fmla="*/ 1587569 w 1684763"/>
                <a:gd name="connsiteY150" fmla="*/ 464183 h 1283247"/>
                <a:gd name="connsiteX151" fmla="*/ 1568552 w 1684763"/>
                <a:gd name="connsiteY151" fmla="*/ 475949 h 1283247"/>
                <a:gd name="connsiteX152" fmla="*/ 1544876 w 1684763"/>
                <a:gd name="connsiteY152" fmla="*/ 488986 h 1283247"/>
                <a:gd name="connsiteX153" fmla="*/ 1518520 w 1684763"/>
                <a:gd name="connsiteY153" fmla="*/ 525983 h 1283247"/>
                <a:gd name="connsiteX154" fmla="*/ 1488463 w 1684763"/>
                <a:gd name="connsiteY154" fmla="*/ 559482 h 1283247"/>
                <a:gd name="connsiteX155" fmla="*/ 1458342 w 1684763"/>
                <a:gd name="connsiteY155" fmla="*/ 540138 h 1283247"/>
                <a:gd name="connsiteX156" fmla="*/ 1459618 w 1684763"/>
                <a:gd name="connsiteY156" fmla="*/ 524585 h 1283247"/>
                <a:gd name="connsiteX157" fmla="*/ 1460193 w 1684763"/>
                <a:gd name="connsiteY157" fmla="*/ 504545 h 1283247"/>
                <a:gd name="connsiteX158" fmla="*/ 1425605 w 1684763"/>
                <a:gd name="connsiteY158" fmla="*/ 484083 h 1283247"/>
                <a:gd name="connsiteX159" fmla="*/ 1403780 w 1684763"/>
                <a:gd name="connsiteY159" fmla="*/ 495575 h 1283247"/>
                <a:gd name="connsiteX160" fmla="*/ 1352472 w 1684763"/>
                <a:gd name="connsiteY160" fmla="*/ 542104 h 1283247"/>
                <a:gd name="connsiteX161" fmla="*/ 1353621 w 1684763"/>
                <a:gd name="connsiteY161" fmla="*/ 574198 h 1283247"/>
                <a:gd name="connsiteX162" fmla="*/ 1408311 w 1684763"/>
                <a:gd name="connsiteY162" fmla="*/ 620587 h 1283247"/>
                <a:gd name="connsiteX163" fmla="*/ 1443090 w 1684763"/>
                <a:gd name="connsiteY163" fmla="*/ 625630 h 1283247"/>
                <a:gd name="connsiteX164" fmla="*/ 1473977 w 1684763"/>
                <a:gd name="connsiteY164" fmla="*/ 619182 h 1283247"/>
                <a:gd name="connsiteX165" fmla="*/ 1504991 w 1684763"/>
                <a:gd name="connsiteY165" fmla="*/ 625209 h 1283247"/>
                <a:gd name="connsiteX166" fmla="*/ 1505566 w 1684763"/>
                <a:gd name="connsiteY166" fmla="*/ 624788 h 128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684763" h="1283247">
                  <a:moveTo>
                    <a:pt x="1505566" y="624788"/>
                  </a:moveTo>
                  <a:cubicBezTo>
                    <a:pt x="1500460" y="633898"/>
                    <a:pt x="1492739" y="637403"/>
                    <a:pt x="1486804" y="643008"/>
                  </a:cubicBezTo>
                  <a:cubicBezTo>
                    <a:pt x="1478763" y="650861"/>
                    <a:pt x="1470148" y="658146"/>
                    <a:pt x="1462873" y="666554"/>
                  </a:cubicBezTo>
                  <a:cubicBezTo>
                    <a:pt x="1450429" y="680989"/>
                    <a:pt x="1447174" y="702012"/>
                    <a:pt x="1462554" y="719812"/>
                  </a:cubicBezTo>
                  <a:cubicBezTo>
                    <a:pt x="1469892" y="728361"/>
                    <a:pt x="1477359" y="736769"/>
                    <a:pt x="1484953" y="745036"/>
                  </a:cubicBezTo>
                  <a:cubicBezTo>
                    <a:pt x="1506140" y="768441"/>
                    <a:pt x="1527518" y="791425"/>
                    <a:pt x="1548258" y="815111"/>
                  </a:cubicBezTo>
                  <a:cubicBezTo>
                    <a:pt x="1556555" y="824643"/>
                    <a:pt x="1563638" y="835432"/>
                    <a:pt x="1570658" y="845947"/>
                  </a:cubicBezTo>
                  <a:cubicBezTo>
                    <a:pt x="1575188" y="852530"/>
                    <a:pt x="1575763" y="859820"/>
                    <a:pt x="1572189" y="867245"/>
                  </a:cubicBezTo>
                  <a:cubicBezTo>
                    <a:pt x="1569382" y="873413"/>
                    <a:pt x="1566701" y="879580"/>
                    <a:pt x="1564468" y="885888"/>
                  </a:cubicBezTo>
                  <a:cubicBezTo>
                    <a:pt x="1560064" y="898222"/>
                    <a:pt x="1562361" y="903406"/>
                    <a:pt x="1574359" y="908871"/>
                  </a:cubicBezTo>
                  <a:cubicBezTo>
                    <a:pt x="1576273" y="909714"/>
                    <a:pt x="1578698" y="909995"/>
                    <a:pt x="1580804" y="910972"/>
                  </a:cubicBezTo>
                  <a:cubicBezTo>
                    <a:pt x="1582081" y="911534"/>
                    <a:pt x="1583229" y="912657"/>
                    <a:pt x="1585462" y="914477"/>
                  </a:cubicBezTo>
                  <a:cubicBezTo>
                    <a:pt x="1588271" y="923166"/>
                    <a:pt x="1585462" y="932698"/>
                    <a:pt x="1584506" y="942089"/>
                  </a:cubicBezTo>
                  <a:cubicBezTo>
                    <a:pt x="1580422" y="986096"/>
                    <a:pt x="1572508" y="1029401"/>
                    <a:pt x="1557448" y="1071168"/>
                  </a:cubicBezTo>
                  <a:cubicBezTo>
                    <a:pt x="1548258" y="1096673"/>
                    <a:pt x="1536133" y="1120640"/>
                    <a:pt x="1519095" y="1141797"/>
                  </a:cubicBezTo>
                  <a:cubicBezTo>
                    <a:pt x="1498227" y="1167724"/>
                    <a:pt x="1472445" y="1186226"/>
                    <a:pt x="1439708" y="1193798"/>
                  </a:cubicBezTo>
                  <a:cubicBezTo>
                    <a:pt x="1423116" y="1197718"/>
                    <a:pt x="1409013" y="1205290"/>
                    <a:pt x="1397015" y="1217203"/>
                  </a:cubicBezTo>
                  <a:cubicBezTo>
                    <a:pt x="1386613" y="1227430"/>
                    <a:pt x="1374488" y="1233879"/>
                    <a:pt x="1358981" y="1233738"/>
                  </a:cubicBezTo>
                  <a:cubicBezTo>
                    <a:pt x="1341049" y="1233457"/>
                    <a:pt x="1329371" y="1242708"/>
                    <a:pt x="1324138" y="1259946"/>
                  </a:cubicBezTo>
                  <a:cubicBezTo>
                    <a:pt x="1322478" y="1265692"/>
                    <a:pt x="1320883" y="1271578"/>
                    <a:pt x="1318203" y="1276762"/>
                  </a:cubicBezTo>
                  <a:cubicBezTo>
                    <a:pt x="1313991" y="1285170"/>
                    <a:pt x="1300462" y="1285451"/>
                    <a:pt x="1295804" y="1277324"/>
                  </a:cubicBezTo>
                  <a:cubicBezTo>
                    <a:pt x="1293570" y="1273538"/>
                    <a:pt x="1291720" y="1269197"/>
                    <a:pt x="1290762" y="1264990"/>
                  </a:cubicBezTo>
                  <a:cubicBezTo>
                    <a:pt x="1288657" y="1255183"/>
                    <a:pt x="1282020" y="1249712"/>
                    <a:pt x="1273851" y="1245090"/>
                  </a:cubicBezTo>
                  <a:cubicBezTo>
                    <a:pt x="1259748" y="1237103"/>
                    <a:pt x="1244496" y="1234160"/>
                    <a:pt x="1228287" y="1235558"/>
                  </a:cubicBezTo>
                  <a:cubicBezTo>
                    <a:pt x="1225351" y="1235839"/>
                    <a:pt x="1222416" y="1236541"/>
                    <a:pt x="1219416" y="1237103"/>
                  </a:cubicBezTo>
                  <a:cubicBezTo>
                    <a:pt x="1202633" y="1239625"/>
                    <a:pt x="1198421" y="1236681"/>
                    <a:pt x="1194783" y="1219865"/>
                  </a:cubicBezTo>
                  <a:cubicBezTo>
                    <a:pt x="1193188" y="1212574"/>
                    <a:pt x="1192358" y="1205149"/>
                    <a:pt x="1190955" y="1197718"/>
                  </a:cubicBezTo>
                  <a:cubicBezTo>
                    <a:pt x="1188019" y="1181885"/>
                    <a:pt x="1177553" y="1173196"/>
                    <a:pt x="1162493" y="1169550"/>
                  </a:cubicBezTo>
                  <a:cubicBezTo>
                    <a:pt x="1148517" y="1166045"/>
                    <a:pt x="1137413" y="1170252"/>
                    <a:pt x="1129245" y="1182165"/>
                  </a:cubicBezTo>
                  <a:cubicBezTo>
                    <a:pt x="1125416" y="1187631"/>
                    <a:pt x="1122736" y="1193798"/>
                    <a:pt x="1118780" y="1200801"/>
                  </a:cubicBezTo>
                  <a:cubicBezTo>
                    <a:pt x="1113036" y="1198701"/>
                    <a:pt x="1107675" y="1196460"/>
                    <a:pt x="1102187" y="1194915"/>
                  </a:cubicBezTo>
                  <a:cubicBezTo>
                    <a:pt x="1093572" y="1192393"/>
                    <a:pt x="1084957" y="1189450"/>
                    <a:pt x="1076214" y="1188046"/>
                  </a:cubicBezTo>
                  <a:cubicBezTo>
                    <a:pt x="1064281" y="1186086"/>
                    <a:pt x="1053815" y="1190012"/>
                    <a:pt x="1046348" y="1199818"/>
                  </a:cubicBezTo>
                  <a:cubicBezTo>
                    <a:pt x="1042264" y="1205290"/>
                    <a:pt x="1037478" y="1209210"/>
                    <a:pt x="1030969" y="1212153"/>
                  </a:cubicBezTo>
                  <a:cubicBezTo>
                    <a:pt x="1025226" y="1214815"/>
                    <a:pt x="1020567" y="1220420"/>
                    <a:pt x="1015908" y="1225190"/>
                  </a:cubicBezTo>
                  <a:cubicBezTo>
                    <a:pt x="1010803" y="1230514"/>
                    <a:pt x="1006336" y="1236400"/>
                    <a:pt x="1001103" y="1242568"/>
                  </a:cubicBezTo>
                  <a:cubicBezTo>
                    <a:pt x="997593" y="1241304"/>
                    <a:pt x="994913" y="1240467"/>
                    <a:pt x="992360" y="1239344"/>
                  </a:cubicBezTo>
                  <a:cubicBezTo>
                    <a:pt x="982214" y="1234721"/>
                    <a:pt x="970217" y="1232053"/>
                    <a:pt x="962367" y="1224909"/>
                  </a:cubicBezTo>
                  <a:cubicBezTo>
                    <a:pt x="954454" y="1217758"/>
                    <a:pt x="950625" y="1206126"/>
                    <a:pt x="944754" y="1196601"/>
                  </a:cubicBezTo>
                  <a:cubicBezTo>
                    <a:pt x="936713" y="1183704"/>
                    <a:pt x="925418" y="1173891"/>
                    <a:pt x="912846" y="1165343"/>
                  </a:cubicBezTo>
                  <a:cubicBezTo>
                    <a:pt x="904295" y="1159456"/>
                    <a:pt x="895233" y="1153711"/>
                    <a:pt x="887511" y="1146847"/>
                  </a:cubicBezTo>
                  <a:cubicBezTo>
                    <a:pt x="870473" y="1131991"/>
                    <a:pt x="868622" y="1118112"/>
                    <a:pt x="881193" y="1099616"/>
                  </a:cubicBezTo>
                  <a:cubicBezTo>
                    <a:pt x="886490" y="1091629"/>
                    <a:pt x="893255" y="1084338"/>
                    <a:pt x="898934" y="1076492"/>
                  </a:cubicBezTo>
                  <a:cubicBezTo>
                    <a:pt x="907932" y="1063877"/>
                    <a:pt x="912463" y="1050144"/>
                    <a:pt x="908634" y="1034304"/>
                  </a:cubicBezTo>
                  <a:cubicBezTo>
                    <a:pt x="902444" y="1008237"/>
                    <a:pt x="882725" y="990718"/>
                    <a:pt x="854965" y="987214"/>
                  </a:cubicBezTo>
                  <a:cubicBezTo>
                    <a:pt x="849031" y="986518"/>
                    <a:pt x="843096" y="986377"/>
                    <a:pt x="836076" y="985956"/>
                  </a:cubicBezTo>
                  <a:cubicBezTo>
                    <a:pt x="829886" y="975862"/>
                    <a:pt x="822803" y="966196"/>
                    <a:pt x="817442" y="955541"/>
                  </a:cubicBezTo>
                  <a:cubicBezTo>
                    <a:pt x="810678" y="942089"/>
                    <a:pt x="799254" y="935641"/>
                    <a:pt x="785470" y="933400"/>
                  </a:cubicBezTo>
                  <a:cubicBezTo>
                    <a:pt x="742203" y="926390"/>
                    <a:pt x="708061" y="949093"/>
                    <a:pt x="693576" y="972919"/>
                  </a:cubicBezTo>
                  <a:cubicBezTo>
                    <a:pt x="689364" y="979929"/>
                    <a:pt x="685088" y="986933"/>
                    <a:pt x="680302" y="994926"/>
                  </a:cubicBezTo>
                  <a:cubicBezTo>
                    <a:pt x="675133" y="992404"/>
                    <a:pt x="670475" y="990437"/>
                    <a:pt x="665943" y="988197"/>
                  </a:cubicBezTo>
                  <a:cubicBezTo>
                    <a:pt x="654648" y="982310"/>
                    <a:pt x="643672" y="975722"/>
                    <a:pt x="631994" y="970678"/>
                  </a:cubicBezTo>
                  <a:cubicBezTo>
                    <a:pt x="623825" y="967173"/>
                    <a:pt x="614891" y="965073"/>
                    <a:pt x="606020" y="963668"/>
                  </a:cubicBezTo>
                  <a:cubicBezTo>
                    <a:pt x="585727" y="960310"/>
                    <a:pt x="568944" y="966471"/>
                    <a:pt x="557010" y="983715"/>
                  </a:cubicBezTo>
                  <a:cubicBezTo>
                    <a:pt x="555287" y="986096"/>
                    <a:pt x="553436" y="988478"/>
                    <a:pt x="551777" y="990859"/>
                  </a:cubicBezTo>
                  <a:cubicBezTo>
                    <a:pt x="540673" y="993802"/>
                    <a:pt x="530335" y="992123"/>
                    <a:pt x="520635" y="987916"/>
                  </a:cubicBezTo>
                  <a:cubicBezTo>
                    <a:pt x="506277" y="981608"/>
                    <a:pt x="491727" y="975441"/>
                    <a:pt x="477943" y="967875"/>
                  </a:cubicBezTo>
                  <a:cubicBezTo>
                    <a:pt x="456947" y="956103"/>
                    <a:pt x="436909" y="942925"/>
                    <a:pt x="416169" y="930878"/>
                  </a:cubicBezTo>
                  <a:cubicBezTo>
                    <a:pt x="401236" y="922329"/>
                    <a:pt x="386176" y="913915"/>
                    <a:pt x="370541" y="906630"/>
                  </a:cubicBezTo>
                  <a:cubicBezTo>
                    <a:pt x="348142" y="896122"/>
                    <a:pt x="324849" y="892055"/>
                    <a:pt x="300471" y="902423"/>
                  </a:cubicBezTo>
                  <a:cubicBezTo>
                    <a:pt x="293835" y="895981"/>
                    <a:pt x="287644" y="889674"/>
                    <a:pt x="280880" y="883928"/>
                  </a:cubicBezTo>
                  <a:cubicBezTo>
                    <a:pt x="274562" y="878603"/>
                    <a:pt x="267798" y="873975"/>
                    <a:pt x="261161" y="869071"/>
                  </a:cubicBezTo>
                  <a:cubicBezTo>
                    <a:pt x="240548" y="853653"/>
                    <a:pt x="230402" y="833191"/>
                    <a:pt x="229572" y="807546"/>
                  </a:cubicBezTo>
                  <a:cubicBezTo>
                    <a:pt x="228615" y="782040"/>
                    <a:pt x="223956" y="757090"/>
                    <a:pt x="213810" y="733404"/>
                  </a:cubicBezTo>
                  <a:cubicBezTo>
                    <a:pt x="209981" y="724575"/>
                    <a:pt x="205641" y="715745"/>
                    <a:pt x="199962" y="707899"/>
                  </a:cubicBezTo>
                  <a:cubicBezTo>
                    <a:pt x="187008" y="689678"/>
                    <a:pt x="174627" y="686454"/>
                    <a:pt x="153185" y="694026"/>
                  </a:cubicBezTo>
                  <a:cubicBezTo>
                    <a:pt x="141762" y="698086"/>
                    <a:pt x="138699" y="697671"/>
                    <a:pt x="131935" y="688976"/>
                  </a:cubicBezTo>
                  <a:cubicBezTo>
                    <a:pt x="126829" y="682534"/>
                    <a:pt x="122298" y="675524"/>
                    <a:pt x="118086" y="668520"/>
                  </a:cubicBezTo>
                  <a:cubicBezTo>
                    <a:pt x="108642" y="652681"/>
                    <a:pt x="97219" y="639229"/>
                    <a:pt x="77244" y="634741"/>
                  </a:cubicBezTo>
                  <a:cubicBezTo>
                    <a:pt x="77244" y="628012"/>
                    <a:pt x="77627" y="622125"/>
                    <a:pt x="77244" y="616379"/>
                  </a:cubicBezTo>
                  <a:cubicBezTo>
                    <a:pt x="75777" y="601663"/>
                    <a:pt x="68629" y="591014"/>
                    <a:pt x="53569" y="587228"/>
                  </a:cubicBezTo>
                  <a:cubicBezTo>
                    <a:pt x="46358" y="585409"/>
                    <a:pt x="38763" y="584566"/>
                    <a:pt x="31552" y="583028"/>
                  </a:cubicBezTo>
                  <a:cubicBezTo>
                    <a:pt x="24916" y="581623"/>
                    <a:pt x="18279" y="580365"/>
                    <a:pt x="12089" y="577843"/>
                  </a:cubicBezTo>
                  <a:cubicBezTo>
                    <a:pt x="4622" y="574760"/>
                    <a:pt x="665" y="568593"/>
                    <a:pt x="91" y="560325"/>
                  </a:cubicBezTo>
                  <a:cubicBezTo>
                    <a:pt x="-611" y="550231"/>
                    <a:pt x="2644" y="544064"/>
                    <a:pt x="12918" y="542806"/>
                  </a:cubicBezTo>
                  <a:cubicBezTo>
                    <a:pt x="25937" y="541261"/>
                    <a:pt x="33531" y="534392"/>
                    <a:pt x="38061" y="523321"/>
                  </a:cubicBezTo>
                  <a:cubicBezTo>
                    <a:pt x="49995" y="494170"/>
                    <a:pt x="72969" y="479735"/>
                    <a:pt x="102898" y="473989"/>
                  </a:cubicBezTo>
                  <a:cubicBezTo>
                    <a:pt x="113874" y="471889"/>
                    <a:pt x="124723" y="468384"/>
                    <a:pt x="135316" y="464598"/>
                  </a:cubicBezTo>
                  <a:cubicBezTo>
                    <a:pt x="150504" y="459133"/>
                    <a:pt x="162885" y="449742"/>
                    <a:pt x="171946" y="436149"/>
                  </a:cubicBezTo>
                  <a:cubicBezTo>
                    <a:pt x="180817" y="422698"/>
                    <a:pt x="179285" y="412885"/>
                    <a:pt x="166586" y="403213"/>
                  </a:cubicBezTo>
                  <a:cubicBezTo>
                    <a:pt x="161226" y="399152"/>
                    <a:pt x="155164" y="396069"/>
                    <a:pt x="149675" y="392002"/>
                  </a:cubicBezTo>
                  <a:cubicBezTo>
                    <a:pt x="132764" y="379533"/>
                    <a:pt x="129510" y="357105"/>
                    <a:pt x="142464" y="340851"/>
                  </a:cubicBezTo>
                  <a:cubicBezTo>
                    <a:pt x="144889" y="337767"/>
                    <a:pt x="149930" y="336643"/>
                    <a:pt x="154015" y="335245"/>
                  </a:cubicBezTo>
                  <a:cubicBezTo>
                    <a:pt x="159694" y="333419"/>
                    <a:pt x="166140" y="333279"/>
                    <a:pt x="171118" y="330476"/>
                  </a:cubicBezTo>
                  <a:cubicBezTo>
                    <a:pt x="179796" y="325432"/>
                    <a:pt x="185859" y="317867"/>
                    <a:pt x="185603" y="306931"/>
                  </a:cubicBezTo>
                  <a:cubicBezTo>
                    <a:pt x="185603" y="303151"/>
                    <a:pt x="185348" y="299365"/>
                    <a:pt x="185859" y="295720"/>
                  </a:cubicBezTo>
                  <a:cubicBezTo>
                    <a:pt x="188284" y="279465"/>
                    <a:pt x="200536" y="266990"/>
                    <a:pt x="216873" y="264328"/>
                  </a:cubicBezTo>
                  <a:cubicBezTo>
                    <a:pt x="222808" y="263345"/>
                    <a:pt x="228870" y="263766"/>
                    <a:pt x="234805" y="262923"/>
                  </a:cubicBezTo>
                  <a:cubicBezTo>
                    <a:pt x="258161" y="259706"/>
                    <a:pt x="273413" y="245405"/>
                    <a:pt x="275392" y="222000"/>
                  </a:cubicBezTo>
                  <a:cubicBezTo>
                    <a:pt x="276668" y="207290"/>
                    <a:pt x="274945" y="192293"/>
                    <a:pt x="274690" y="176032"/>
                  </a:cubicBezTo>
                  <a:cubicBezTo>
                    <a:pt x="279029" y="170006"/>
                    <a:pt x="285986" y="171270"/>
                    <a:pt x="291027" y="176032"/>
                  </a:cubicBezTo>
                  <a:cubicBezTo>
                    <a:pt x="306087" y="190327"/>
                    <a:pt x="325296" y="197337"/>
                    <a:pt x="343292" y="206307"/>
                  </a:cubicBezTo>
                  <a:cubicBezTo>
                    <a:pt x="353311" y="211351"/>
                    <a:pt x="364032" y="214856"/>
                    <a:pt x="374498" y="219197"/>
                  </a:cubicBezTo>
                  <a:cubicBezTo>
                    <a:pt x="386176" y="224247"/>
                    <a:pt x="397982" y="229010"/>
                    <a:pt x="409405" y="234475"/>
                  </a:cubicBezTo>
                  <a:cubicBezTo>
                    <a:pt x="421849" y="240502"/>
                    <a:pt x="428868" y="250595"/>
                    <a:pt x="429571" y="264609"/>
                  </a:cubicBezTo>
                  <a:cubicBezTo>
                    <a:pt x="429698" y="268395"/>
                    <a:pt x="429889" y="272174"/>
                    <a:pt x="430400" y="275820"/>
                  </a:cubicBezTo>
                  <a:cubicBezTo>
                    <a:pt x="434931" y="307211"/>
                    <a:pt x="459755" y="331880"/>
                    <a:pt x="491280" y="335941"/>
                  </a:cubicBezTo>
                  <a:cubicBezTo>
                    <a:pt x="505383" y="337767"/>
                    <a:pt x="519805" y="339025"/>
                    <a:pt x="534037" y="339586"/>
                  </a:cubicBezTo>
                  <a:cubicBezTo>
                    <a:pt x="566008" y="340991"/>
                    <a:pt x="591917" y="353600"/>
                    <a:pt x="611700" y="378831"/>
                  </a:cubicBezTo>
                  <a:cubicBezTo>
                    <a:pt x="618593" y="387660"/>
                    <a:pt x="625804" y="396350"/>
                    <a:pt x="633078" y="404758"/>
                  </a:cubicBezTo>
                  <a:cubicBezTo>
                    <a:pt x="648905" y="422979"/>
                    <a:pt x="668879" y="434470"/>
                    <a:pt x="692746" y="438109"/>
                  </a:cubicBezTo>
                  <a:cubicBezTo>
                    <a:pt x="714124" y="441474"/>
                    <a:pt x="735822" y="444839"/>
                    <a:pt x="757582" y="445400"/>
                  </a:cubicBezTo>
                  <a:cubicBezTo>
                    <a:pt x="799127" y="446384"/>
                    <a:pt x="839586" y="453949"/>
                    <a:pt x="879917" y="462919"/>
                  </a:cubicBezTo>
                  <a:cubicBezTo>
                    <a:pt x="898360" y="466986"/>
                    <a:pt x="917122" y="467401"/>
                    <a:pt x="936011" y="466564"/>
                  </a:cubicBezTo>
                  <a:cubicBezTo>
                    <a:pt x="948391" y="466003"/>
                    <a:pt x="959687" y="462498"/>
                    <a:pt x="969259" y="454792"/>
                  </a:cubicBezTo>
                  <a:cubicBezTo>
                    <a:pt x="981958" y="444558"/>
                    <a:pt x="996317" y="439374"/>
                    <a:pt x="1012526" y="437969"/>
                  </a:cubicBezTo>
                  <a:cubicBezTo>
                    <a:pt x="1029310" y="436430"/>
                    <a:pt x="1044498" y="430263"/>
                    <a:pt x="1057516" y="419052"/>
                  </a:cubicBezTo>
                  <a:cubicBezTo>
                    <a:pt x="1065365" y="412183"/>
                    <a:pt x="1073981" y="406015"/>
                    <a:pt x="1081575" y="398731"/>
                  </a:cubicBezTo>
                  <a:cubicBezTo>
                    <a:pt x="1097082" y="383734"/>
                    <a:pt x="1098358" y="373647"/>
                    <a:pt x="1088339" y="354724"/>
                  </a:cubicBezTo>
                  <a:cubicBezTo>
                    <a:pt x="1086233" y="350797"/>
                    <a:pt x="1083553" y="347018"/>
                    <a:pt x="1081894" y="342951"/>
                  </a:cubicBezTo>
                  <a:cubicBezTo>
                    <a:pt x="1076916" y="331459"/>
                    <a:pt x="1082851" y="320951"/>
                    <a:pt x="1094976" y="320810"/>
                  </a:cubicBezTo>
                  <a:cubicBezTo>
                    <a:pt x="1105953" y="320670"/>
                    <a:pt x="1117247" y="317586"/>
                    <a:pt x="1128096" y="323191"/>
                  </a:cubicBezTo>
                  <a:cubicBezTo>
                    <a:pt x="1136137" y="327252"/>
                    <a:pt x="1144050" y="323894"/>
                    <a:pt x="1147687" y="317024"/>
                  </a:cubicBezTo>
                  <a:cubicBezTo>
                    <a:pt x="1154707" y="303432"/>
                    <a:pt x="1167151" y="302027"/>
                    <a:pt x="1179851" y="300067"/>
                  </a:cubicBezTo>
                  <a:cubicBezTo>
                    <a:pt x="1191656" y="298241"/>
                    <a:pt x="1203654" y="297124"/>
                    <a:pt x="1215460" y="294883"/>
                  </a:cubicBezTo>
                  <a:cubicBezTo>
                    <a:pt x="1223500" y="293338"/>
                    <a:pt x="1231541" y="290957"/>
                    <a:pt x="1239136" y="288154"/>
                  </a:cubicBezTo>
                  <a:cubicBezTo>
                    <a:pt x="1250430" y="283947"/>
                    <a:pt x="1257323" y="275539"/>
                    <a:pt x="1260896" y="264047"/>
                  </a:cubicBezTo>
                  <a:cubicBezTo>
                    <a:pt x="1265492" y="248214"/>
                    <a:pt x="1260896" y="235317"/>
                    <a:pt x="1245644" y="228729"/>
                  </a:cubicBezTo>
                  <a:cubicBezTo>
                    <a:pt x="1235498" y="224387"/>
                    <a:pt x="1224202" y="221866"/>
                    <a:pt x="1213226" y="220461"/>
                  </a:cubicBezTo>
                  <a:cubicBezTo>
                    <a:pt x="1195358" y="218080"/>
                    <a:pt x="1177298" y="217658"/>
                    <a:pt x="1159366" y="215417"/>
                  </a:cubicBezTo>
                  <a:cubicBezTo>
                    <a:pt x="1148389" y="214013"/>
                    <a:pt x="1137095" y="211491"/>
                    <a:pt x="1126820" y="207565"/>
                  </a:cubicBezTo>
                  <a:cubicBezTo>
                    <a:pt x="1113036" y="202240"/>
                    <a:pt x="1109526" y="192434"/>
                    <a:pt x="1113291" y="178554"/>
                  </a:cubicBezTo>
                  <a:cubicBezTo>
                    <a:pt x="1115014" y="172253"/>
                    <a:pt x="1118652" y="167765"/>
                    <a:pt x="1124714" y="165805"/>
                  </a:cubicBezTo>
                  <a:cubicBezTo>
                    <a:pt x="1130330" y="163979"/>
                    <a:pt x="1136265" y="162581"/>
                    <a:pt x="1142072" y="161317"/>
                  </a:cubicBezTo>
                  <a:cubicBezTo>
                    <a:pt x="1145710" y="160480"/>
                    <a:pt x="1149538" y="160480"/>
                    <a:pt x="1153175" y="159638"/>
                  </a:cubicBezTo>
                  <a:cubicBezTo>
                    <a:pt x="1190699" y="151370"/>
                    <a:pt x="1207866" y="117450"/>
                    <a:pt x="1192231" y="82272"/>
                  </a:cubicBezTo>
                  <a:cubicBezTo>
                    <a:pt x="1188019" y="72747"/>
                    <a:pt x="1181510" y="64339"/>
                    <a:pt x="1176596" y="55088"/>
                  </a:cubicBezTo>
                  <a:cubicBezTo>
                    <a:pt x="1171682" y="45977"/>
                    <a:pt x="1166704" y="36586"/>
                    <a:pt x="1162621" y="27054"/>
                  </a:cubicBezTo>
                  <a:cubicBezTo>
                    <a:pt x="1156302" y="12619"/>
                    <a:pt x="1169257" y="-411"/>
                    <a:pt x="1183042" y="10"/>
                  </a:cubicBezTo>
                  <a:cubicBezTo>
                    <a:pt x="1187444" y="150"/>
                    <a:pt x="1192104" y="987"/>
                    <a:pt x="1196315" y="2251"/>
                  </a:cubicBezTo>
                  <a:cubicBezTo>
                    <a:pt x="1205632" y="5194"/>
                    <a:pt x="1214949" y="8137"/>
                    <a:pt x="1223820" y="12057"/>
                  </a:cubicBezTo>
                  <a:cubicBezTo>
                    <a:pt x="1247049" y="22572"/>
                    <a:pt x="1270724" y="31542"/>
                    <a:pt x="1296123" y="36586"/>
                  </a:cubicBezTo>
                  <a:cubicBezTo>
                    <a:pt x="1330647" y="43455"/>
                    <a:pt x="1355599" y="63917"/>
                    <a:pt x="1372510" y="94185"/>
                  </a:cubicBezTo>
                  <a:cubicBezTo>
                    <a:pt x="1377296" y="102734"/>
                    <a:pt x="1381955" y="111283"/>
                    <a:pt x="1386741" y="119697"/>
                  </a:cubicBezTo>
                  <a:cubicBezTo>
                    <a:pt x="1396888" y="137216"/>
                    <a:pt x="1411246" y="150106"/>
                    <a:pt x="1430263" y="156835"/>
                  </a:cubicBezTo>
                  <a:cubicBezTo>
                    <a:pt x="1444366" y="161738"/>
                    <a:pt x="1458916" y="165383"/>
                    <a:pt x="1473403" y="169310"/>
                  </a:cubicBezTo>
                  <a:cubicBezTo>
                    <a:pt x="1479912" y="171129"/>
                    <a:pt x="1486548" y="172253"/>
                    <a:pt x="1493121" y="173651"/>
                  </a:cubicBezTo>
                  <a:cubicBezTo>
                    <a:pt x="1506970" y="176735"/>
                    <a:pt x="1517818" y="184160"/>
                    <a:pt x="1526114" y="195517"/>
                  </a:cubicBezTo>
                  <a:cubicBezTo>
                    <a:pt x="1530517" y="201544"/>
                    <a:pt x="1535176" y="207424"/>
                    <a:pt x="1539515" y="213451"/>
                  </a:cubicBezTo>
                  <a:cubicBezTo>
                    <a:pt x="1549790" y="227752"/>
                    <a:pt x="1564020" y="232655"/>
                    <a:pt x="1581123" y="229431"/>
                  </a:cubicBezTo>
                  <a:cubicBezTo>
                    <a:pt x="1593631" y="227050"/>
                    <a:pt x="1605884" y="223826"/>
                    <a:pt x="1618328" y="220882"/>
                  </a:cubicBezTo>
                  <a:cubicBezTo>
                    <a:pt x="1629304" y="218220"/>
                    <a:pt x="1640025" y="215137"/>
                    <a:pt x="1651001" y="212755"/>
                  </a:cubicBezTo>
                  <a:cubicBezTo>
                    <a:pt x="1655213" y="211772"/>
                    <a:pt x="1659872" y="211351"/>
                    <a:pt x="1664403" y="211772"/>
                  </a:cubicBezTo>
                  <a:cubicBezTo>
                    <a:pt x="1674550" y="212755"/>
                    <a:pt x="1681761" y="218501"/>
                    <a:pt x="1683164" y="228167"/>
                  </a:cubicBezTo>
                  <a:cubicBezTo>
                    <a:pt x="1687057" y="253538"/>
                    <a:pt x="1685143" y="277499"/>
                    <a:pt x="1662552" y="295158"/>
                  </a:cubicBezTo>
                  <a:cubicBezTo>
                    <a:pt x="1656617" y="299786"/>
                    <a:pt x="1650873" y="304549"/>
                    <a:pt x="1645641" y="310014"/>
                  </a:cubicBezTo>
                  <a:cubicBezTo>
                    <a:pt x="1632686" y="323472"/>
                    <a:pt x="1630708" y="339025"/>
                    <a:pt x="1638877" y="355426"/>
                  </a:cubicBezTo>
                  <a:cubicBezTo>
                    <a:pt x="1642578" y="362710"/>
                    <a:pt x="1647874" y="369159"/>
                    <a:pt x="1652406" y="376028"/>
                  </a:cubicBezTo>
                  <a:cubicBezTo>
                    <a:pt x="1656107" y="381634"/>
                    <a:pt x="1660574" y="386958"/>
                    <a:pt x="1663382" y="392985"/>
                  </a:cubicBezTo>
                  <a:cubicBezTo>
                    <a:pt x="1669636" y="406296"/>
                    <a:pt x="1665232" y="420872"/>
                    <a:pt x="1651576" y="424236"/>
                  </a:cubicBezTo>
                  <a:cubicBezTo>
                    <a:pt x="1625475" y="430685"/>
                    <a:pt x="1606202" y="446243"/>
                    <a:pt x="1587569" y="464183"/>
                  </a:cubicBezTo>
                  <a:cubicBezTo>
                    <a:pt x="1582336" y="469227"/>
                    <a:pt x="1575061" y="472310"/>
                    <a:pt x="1568552" y="475949"/>
                  </a:cubicBezTo>
                  <a:cubicBezTo>
                    <a:pt x="1560830" y="480438"/>
                    <a:pt x="1552598" y="484364"/>
                    <a:pt x="1544876" y="488986"/>
                  </a:cubicBezTo>
                  <a:cubicBezTo>
                    <a:pt x="1530773" y="497535"/>
                    <a:pt x="1520881" y="509027"/>
                    <a:pt x="1518520" y="525983"/>
                  </a:cubicBezTo>
                  <a:cubicBezTo>
                    <a:pt x="1516095" y="543783"/>
                    <a:pt x="1502566" y="552753"/>
                    <a:pt x="1488463" y="559482"/>
                  </a:cubicBezTo>
                  <a:cubicBezTo>
                    <a:pt x="1476657" y="565088"/>
                    <a:pt x="1459300" y="559903"/>
                    <a:pt x="1458342" y="540138"/>
                  </a:cubicBezTo>
                  <a:cubicBezTo>
                    <a:pt x="1458023" y="534954"/>
                    <a:pt x="1459300" y="529769"/>
                    <a:pt x="1459618" y="524585"/>
                  </a:cubicBezTo>
                  <a:cubicBezTo>
                    <a:pt x="1460001" y="517856"/>
                    <a:pt x="1461022" y="511127"/>
                    <a:pt x="1460193" y="504545"/>
                  </a:cubicBezTo>
                  <a:cubicBezTo>
                    <a:pt x="1458214" y="486886"/>
                    <a:pt x="1442516" y="477635"/>
                    <a:pt x="1425605" y="484083"/>
                  </a:cubicBezTo>
                  <a:cubicBezTo>
                    <a:pt x="1418010" y="487026"/>
                    <a:pt x="1410672" y="491087"/>
                    <a:pt x="1403780" y="495575"/>
                  </a:cubicBezTo>
                  <a:cubicBezTo>
                    <a:pt x="1384316" y="508465"/>
                    <a:pt x="1366320" y="523181"/>
                    <a:pt x="1352472" y="542104"/>
                  </a:cubicBezTo>
                  <a:cubicBezTo>
                    <a:pt x="1343027" y="554994"/>
                    <a:pt x="1343155" y="561863"/>
                    <a:pt x="1353621" y="574198"/>
                  </a:cubicBezTo>
                  <a:cubicBezTo>
                    <a:pt x="1369256" y="592559"/>
                    <a:pt x="1388017" y="607690"/>
                    <a:pt x="1408311" y="620587"/>
                  </a:cubicBezTo>
                  <a:cubicBezTo>
                    <a:pt x="1419032" y="627316"/>
                    <a:pt x="1430965" y="627871"/>
                    <a:pt x="1443090" y="625630"/>
                  </a:cubicBezTo>
                  <a:cubicBezTo>
                    <a:pt x="1453428" y="623811"/>
                    <a:pt x="1463702" y="621008"/>
                    <a:pt x="1473977" y="619182"/>
                  </a:cubicBezTo>
                  <a:cubicBezTo>
                    <a:pt x="1484379" y="617362"/>
                    <a:pt x="1494972" y="616239"/>
                    <a:pt x="1504991" y="625209"/>
                  </a:cubicBezTo>
                  <a:lnTo>
                    <a:pt x="1505566" y="62478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48" name="Freeform 247">
              <a:extLst>
                <a:ext uri="{FF2B5EF4-FFF2-40B4-BE49-F238E27FC236}">
                  <a16:creationId xmlns:a16="http://schemas.microsoft.com/office/drawing/2014/main" id="{E43D2B68-FA40-E6BC-B9E6-0575E8224C35}"/>
                </a:ext>
              </a:extLst>
            </p:cNvPr>
            <p:cNvSpPr/>
            <p:nvPr/>
          </p:nvSpPr>
          <p:spPr>
            <a:xfrm>
              <a:off x="20322642" y="2008104"/>
              <a:ext cx="1135918" cy="561824"/>
            </a:xfrm>
            <a:custGeom>
              <a:avLst/>
              <a:gdLst>
                <a:gd name="connsiteX0" fmla="*/ 83815 w 1135918"/>
                <a:gd name="connsiteY0" fmla="*/ 332516 h 561824"/>
                <a:gd name="connsiteX1" fmla="*/ 79041 w 1135918"/>
                <a:gd name="connsiteY1" fmla="*/ 327817 h 561824"/>
                <a:gd name="connsiteX2" fmla="*/ 43688 w 1135918"/>
                <a:gd name="connsiteY2" fmla="*/ 293622 h 561824"/>
                <a:gd name="connsiteX3" fmla="*/ 16196 w 1135918"/>
                <a:gd name="connsiteY3" fmla="*/ 274105 h 561824"/>
                <a:gd name="connsiteX4" fmla="*/ 3286 w 1135918"/>
                <a:gd name="connsiteY4" fmla="*/ 222392 h 561824"/>
                <a:gd name="connsiteX5" fmla="*/ 10299 w 1135918"/>
                <a:gd name="connsiteY5" fmla="*/ 210849 h 561824"/>
                <a:gd name="connsiteX6" fmla="*/ 28678 w 1135918"/>
                <a:gd name="connsiteY6" fmla="*/ 208289 h 561824"/>
                <a:gd name="connsiteX7" fmla="*/ 43407 w 1135918"/>
                <a:gd name="connsiteY7" fmla="*/ 220681 h 561824"/>
                <a:gd name="connsiteX8" fmla="*/ 65155 w 1135918"/>
                <a:gd name="connsiteY8" fmla="*/ 191760 h 561824"/>
                <a:gd name="connsiteX9" fmla="*/ 69928 w 1135918"/>
                <a:gd name="connsiteY9" fmla="*/ 171816 h 561824"/>
                <a:gd name="connsiteX10" fmla="*/ 89424 w 1135918"/>
                <a:gd name="connsiteY10" fmla="*/ 152158 h 561824"/>
                <a:gd name="connsiteX11" fmla="*/ 120432 w 1135918"/>
                <a:gd name="connsiteY11" fmla="*/ 150588 h 561824"/>
                <a:gd name="connsiteX12" fmla="*/ 175007 w 1135918"/>
                <a:gd name="connsiteY12" fmla="*/ 163267 h 561824"/>
                <a:gd name="connsiteX13" fmla="*/ 213731 w 1135918"/>
                <a:gd name="connsiteY13" fmla="*/ 174382 h 561824"/>
                <a:gd name="connsiteX14" fmla="*/ 236596 w 1135918"/>
                <a:gd name="connsiteY14" fmla="*/ 182931 h 561824"/>
                <a:gd name="connsiteX15" fmla="*/ 277980 w 1135918"/>
                <a:gd name="connsiteY15" fmla="*/ 188057 h 561824"/>
                <a:gd name="connsiteX16" fmla="*/ 284438 w 1135918"/>
                <a:gd name="connsiteY16" fmla="*/ 186065 h 561824"/>
                <a:gd name="connsiteX17" fmla="*/ 344483 w 1135918"/>
                <a:gd name="connsiteY17" fmla="*/ 191052 h 561824"/>
                <a:gd name="connsiteX18" fmla="*/ 400461 w 1135918"/>
                <a:gd name="connsiteY18" fmla="*/ 187489 h 561824"/>
                <a:gd name="connsiteX19" fmla="*/ 407896 w 1135918"/>
                <a:gd name="connsiteY19" fmla="*/ 162411 h 561824"/>
                <a:gd name="connsiteX20" fmla="*/ 372542 w 1135918"/>
                <a:gd name="connsiteY20" fmla="*/ 135916 h 561824"/>
                <a:gd name="connsiteX21" fmla="*/ 359913 w 1135918"/>
                <a:gd name="connsiteY21" fmla="*/ 121813 h 561824"/>
                <a:gd name="connsiteX22" fmla="*/ 363142 w 1135918"/>
                <a:gd name="connsiteY22" fmla="*/ 55991 h 561824"/>
                <a:gd name="connsiteX23" fmla="*/ 371419 w 1135918"/>
                <a:gd name="connsiteY23" fmla="*/ 41032 h 561824"/>
                <a:gd name="connsiteX24" fmla="*/ 410142 w 1135918"/>
                <a:gd name="connsiteY24" fmla="*/ 35765 h 561824"/>
                <a:gd name="connsiteX25" fmla="*/ 422625 w 1135918"/>
                <a:gd name="connsiteY25" fmla="*/ 40752 h 561824"/>
                <a:gd name="connsiteX26" fmla="*/ 524628 w 1135918"/>
                <a:gd name="connsiteY26" fmla="*/ 39609 h 561824"/>
                <a:gd name="connsiteX27" fmla="*/ 558322 w 1135918"/>
                <a:gd name="connsiteY27" fmla="*/ 21516 h 561824"/>
                <a:gd name="connsiteX28" fmla="*/ 591698 w 1135918"/>
                <a:gd name="connsiteY28" fmla="*/ 2995 h 561824"/>
                <a:gd name="connsiteX29" fmla="*/ 617224 w 1135918"/>
                <a:gd name="connsiteY29" fmla="*/ 4278 h 561824"/>
                <a:gd name="connsiteX30" fmla="*/ 642750 w 1135918"/>
                <a:gd name="connsiteY30" fmla="*/ 29209 h 561824"/>
                <a:gd name="connsiteX31" fmla="*/ 702354 w 1135918"/>
                <a:gd name="connsiteY31" fmla="*/ 71096 h 561824"/>
                <a:gd name="connsiteX32" fmla="*/ 757490 w 1135918"/>
                <a:gd name="connsiteY32" fmla="*/ 69245 h 561824"/>
                <a:gd name="connsiteX33" fmla="*/ 769871 w 1135918"/>
                <a:gd name="connsiteY33" fmla="*/ 63971 h 561824"/>
                <a:gd name="connsiteX34" fmla="*/ 789207 w 1135918"/>
                <a:gd name="connsiteY34" fmla="*/ 64259 h 561824"/>
                <a:gd name="connsiteX35" fmla="*/ 849257 w 1135918"/>
                <a:gd name="connsiteY35" fmla="*/ 110411 h 561824"/>
                <a:gd name="connsiteX36" fmla="*/ 930367 w 1135918"/>
                <a:gd name="connsiteY36" fmla="*/ 172811 h 561824"/>
                <a:gd name="connsiteX37" fmla="*/ 969613 w 1135918"/>
                <a:gd name="connsiteY37" fmla="*/ 175665 h 561824"/>
                <a:gd name="connsiteX38" fmla="*/ 1024750 w 1135918"/>
                <a:gd name="connsiteY38" fmla="*/ 185778 h 561824"/>
                <a:gd name="connsiteX39" fmla="*/ 1092268 w 1135918"/>
                <a:gd name="connsiteY39" fmla="*/ 214412 h 561824"/>
                <a:gd name="connsiteX40" fmla="*/ 1133620 w 1135918"/>
                <a:gd name="connsiteY40" fmla="*/ 256153 h 561824"/>
                <a:gd name="connsiteX41" fmla="*/ 1135343 w 1135918"/>
                <a:gd name="connsiteY41" fmla="*/ 292199 h 561824"/>
                <a:gd name="connsiteX42" fmla="*/ 1103754 w 1135918"/>
                <a:gd name="connsiteY42" fmla="*/ 325538 h 561824"/>
                <a:gd name="connsiteX43" fmla="*/ 1085950 w 1135918"/>
                <a:gd name="connsiteY43" fmla="*/ 327242 h 561824"/>
                <a:gd name="connsiteX44" fmla="*/ 1046256 w 1135918"/>
                <a:gd name="connsiteY44" fmla="*/ 369270 h 561824"/>
                <a:gd name="connsiteX45" fmla="*/ 1046256 w 1135918"/>
                <a:gd name="connsiteY45" fmla="*/ 378387 h 561824"/>
                <a:gd name="connsiteX46" fmla="*/ 1032217 w 1135918"/>
                <a:gd name="connsiteY46" fmla="*/ 397195 h 561824"/>
                <a:gd name="connsiteX47" fmla="*/ 1023538 w 1135918"/>
                <a:gd name="connsiteY47" fmla="*/ 399187 h 561824"/>
                <a:gd name="connsiteX48" fmla="*/ 997820 w 1135918"/>
                <a:gd name="connsiteY48" fmla="*/ 422841 h 561824"/>
                <a:gd name="connsiteX49" fmla="*/ 1015370 w 1135918"/>
                <a:gd name="connsiteY49" fmla="*/ 474267 h 561824"/>
                <a:gd name="connsiteX50" fmla="*/ 1026155 w 1135918"/>
                <a:gd name="connsiteY50" fmla="*/ 482388 h 561824"/>
                <a:gd name="connsiteX51" fmla="*/ 1027048 w 1135918"/>
                <a:gd name="connsiteY51" fmla="*/ 486091 h 561824"/>
                <a:gd name="connsiteX52" fmla="*/ 1014221 w 1135918"/>
                <a:gd name="connsiteY52" fmla="*/ 484527 h 561824"/>
                <a:gd name="connsiteX53" fmla="*/ 931899 w 1135918"/>
                <a:gd name="connsiteY53" fmla="*/ 462584 h 561824"/>
                <a:gd name="connsiteX54" fmla="*/ 900885 w 1135918"/>
                <a:gd name="connsiteY54" fmla="*/ 459309 h 561824"/>
                <a:gd name="connsiteX55" fmla="*/ 871146 w 1135918"/>
                <a:gd name="connsiteY55" fmla="*/ 476119 h 561824"/>
                <a:gd name="connsiteX56" fmla="*/ 864445 w 1135918"/>
                <a:gd name="connsiteY56" fmla="*/ 487949 h 561824"/>
                <a:gd name="connsiteX57" fmla="*/ 839430 w 1135918"/>
                <a:gd name="connsiteY57" fmla="*/ 504899 h 561824"/>
                <a:gd name="connsiteX58" fmla="*/ 821625 w 1135918"/>
                <a:gd name="connsiteY58" fmla="*/ 490368 h 561824"/>
                <a:gd name="connsiteX59" fmla="*/ 793036 w 1135918"/>
                <a:gd name="connsiteY59" fmla="*/ 478972 h 561824"/>
                <a:gd name="connsiteX60" fmla="*/ 775487 w 1135918"/>
                <a:gd name="connsiteY60" fmla="*/ 489941 h 561824"/>
                <a:gd name="connsiteX61" fmla="*/ 758320 w 1135918"/>
                <a:gd name="connsiteY61" fmla="*/ 506036 h 561824"/>
                <a:gd name="connsiteX62" fmla="*/ 739559 w 1135918"/>
                <a:gd name="connsiteY62" fmla="*/ 513161 h 561824"/>
                <a:gd name="connsiteX63" fmla="*/ 708544 w 1135918"/>
                <a:gd name="connsiteY63" fmla="*/ 543933 h 561824"/>
                <a:gd name="connsiteX64" fmla="*/ 704779 w 1135918"/>
                <a:gd name="connsiteY64" fmla="*/ 552194 h 561824"/>
                <a:gd name="connsiteX65" fmla="*/ 685953 w 1135918"/>
                <a:gd name="connsiteY65" fmla="*/ 561745 h 561824"/>
                <a:gd name="connsiteX66" fmla="*/ 663937 w 1135918"/>
                <a:gd name="connsiteY66" fmla="*/ 551486 h 561824"/>
                <a:gd name="connsiteX67" fmla="*/ 643006 w 1135918"/>
                <a:gd name="connsiteY67" fmla="*/ 527838 h 561824"/>
                <a:gd name="connsiteX68" fmla="*/ 622265 w 1135918"/>
                <a:gd name="connsiteY68" fmla="*/ 498062 h 561824"/>
                <a:gd name="connsiteX69" fmla="*/ 564066 w 1135918"/>
                <a:gd name="connsiteY69" fmla="*/ 464014 h 561824"/>
                <a:gd name="connsiteX70" fmla="*/ 530818 w 1135918"/>
                <a:gd name="connsiteY70" fmla="*/ 459596 h 561824"/>
                <a:gd name="connsiteX71" fmla="*/ 492911 w 1135918"/>
                <a:gd name="connsiteY71" fmla="*/ 434097 h 561824"/>
                <a:gd name="connsiteX72" fmla="*/ 483792 w 1135918"/>
                <a:gd name="connsiteY72" fmla="*/ 418423 h 561824"/>
                <a:gd name="connsiteX73" fmla="*/ 411821 w 1135918"/>
                <a:gd name="connsiteY73" fmla="*/ 392209 h 561824"/>
                <a:gd name="connsiteX74" fmla="*/ 351917 w 1135918"/>
                <a:gd name="connsiteY74" fmla="*/ 389075 h 561824"/>
                <a:gd name="connsiteX75" fmla="*/ 324559 w 1135918"/>
                <a:gd name="connsiteY75" fmla="*/ 379102 h 561824"/>
                <a:gd name="connsiteX76" fmla="*/ 294962 w 1135918"/>
                <a:gd name="connsiteY76" fmla="*/ 395772 h 561824"/>
                <a:gd name="connsiteX77" fmla="*/ 294400 w 1135918"/>
                <a:gd name="connsiteY77" fmla="*/ 445206 h 561824"/>
                <a:gd name="connsiteX78" fmla="*/ 306180 w 1135918"/>
                <a:gd name="connsiteY78" fmla="*/ 484386 h 561824"/>
                <a:gd name="connsiteX79" fmla="*/ 314036 w 1135918"/>
                <a:gd name="connsiteY79" fmla="*/ 512880 h 561824"/>
                <a:gd name="connsiteX80" fmla="*/ 313334 w 1135918"/>
                <a:gd name="connsiteY80" fmla="*/ 523701 h 561824"/>
                <a:gd name="connsiteX81" fmla="*/ 299448 w 1135918"/>
                <a:gd name="connsiteY81" fmla="*/ 510881 h 561824"/>
                <a:gd name="connsiteX82" fmla="*/ 284859 w 1135918"/>
                <a:gd name="connsiteY82" fmla="*/ 493644 h 561824"/>
                <a:gd name="connsiteX83" fmla="*/ 250201 w 1135918"/>
                <a:gd name="connsiteY83" fmla="*/ 491933 h 561824"/>
                <a:gd name="connsiteX84" fmla="*/ 237298 w 1135918"/>
                <a:gd name="connsiteY84" fmla="*/ 503329 h 561824"/>
                <a:gd name="connsiteX85" fmla="*/ 160553 w 1135918"/>
                <a:gd name="connsiteY85" fmla="*/ 457317 h 561824"/>
                <a:gd name="connsiteX86" fmla="*/ 147228 w 1135918"/>
                <a:gd name="connsiteY86" fmla="*/ 426544 h 561824"/>
                <a:gd name="connsiteX87" fmla="*/ 171357 w 1135918"/>
                <a:gd name="connsiteY87" fmla="*/ 401894 h 561824"/>
                <a:gd name="connsiteX88" fmla="*/ 189174 w 1135918"/>
                <a:gd name="connsiteY88" fmla="*/ 404461 h 561824"/>
                <a:gd name="connsiteX89" fmla="*/ 222288 w 1135918"/>
                <a:gd name="connsiteY89" fmla="*/ 378247 h 561824"/>
                <a:gd name="connsiteX90" fmla="*/ 198013 w 1135918"/>
                <a:gd name="connsiteY90" fmla="*/ 323539 h 561824"/>
                <a:gd name="connsiteX91" fmla="*/ 164063 w 1135918"/>
                <a:gd name="connsiteY91" fmla="*/ 313286 h 561824"/>
                <a:gd name="connsiteX92" fmla="*/ 90968 w 1135918"/>
                <a:gd name="connsiteY92" fmla="*/ 330096 h 561824"/>
                <a:gd name="connsiteX93" fmla="*/ 84517 w 1135918"/>
                <a:gd name="connsiteY93" fmla="*/ 331948 h 561824"/>
                <a:gd name="connsiteX94" fmla="*/ 83815 w 1135918"/>
                <a:gd name="connsiteY94" fmla="*/ 332516 h 5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135918" h="561824">
                  <a:moveTo>
                    <a:pt x="83815" y="332516"/>
                  </a:moveTo>
                  <a:cubicBezTo>
                    <a:pt x="82130" y="330805"/>
                    <a:pt x="80024" y="329668"/>
                    <a:pt x="79041" y="327817"/>
                  </a:cubicBezTo>
                  <a:cubicBezTo>
                    <a:pt x="70484" y="312999"/>
                    <a:pt x="57720" y="302739"/>
                    <a:pt x="43688" y="293622"/>
                  </a:cubicBezTo>
                  <a:cubicBezTo>
                    <a:pt x="34287" y="287500"/>
                    <a:pt x="24613" y="281511"/>
                    <a:pt x="16196" y="274105"/>
                  </a:cubicBezTo>
                  <a:cubicBezTo>
                    <a:pt x="759" y="260571"/>
                    <a:pt x="-3868" y="240766"/>
                    <a:pt x="3286" y="222392"/>
                  </a:cubicBezTo>
                  <a:cubicBezTo>
                    <a:pt x="4830" y="218262"/>
                    <a:pt x="7351" y="214271"/>
                    <a:pt x="10299" y="210849"/>
                  </a:cubicBezTo>
                  <a:cubicBezTo>
                    <a:pt x="14932" y="205435"/>
                    <a:pt x="22788" y="204299"/>
                    <a:pt x="28678" y="208289"/>
                  </a:cubicBezTo>
                  <a:cubicBezTo>
                    <a:pt x="33592" y="211564"/>
                    <a:pt x="37797" y="215982"/>
                    <a:pt x="43407" y="220681"/>
                  </a:cubicBezTo>
                  <a:cubicBezTo>
                    <a:pt x="56036" y="215408"/>
                    <a:pt x="61365" y="204159"/>
                    <a:pt x="65155" y="191760"/>
                  </a:cubicBezTo>
                  <a:cubicBezTo>
                    <a:pt x="67121" y="185210"/>
                    <a:pt x="68384" y="178513"/>
                    <a:pt x="69928" y="171816"/>
                  </a:cubicBezTo>
                  <a:cubicBezTo>
                    <a:pt x="72449" y="161135"/>
                    <a:pt x="78907" y="155006"/>
                    <a:pt x="89424" y="152158"/>
                  </a:cubicBezTo>
                  <a:cubicBezTo>
                    <a:pt x="99807" y="149304"/>
                    <a:pt x="110190" y="148455"/>
                    <a:pt x="120432" y="150588"/>
                  </a:cubicBezTo>
                  <a:cubicBezTo>
                    <a:pt x="138671" y="154437"/>
                    <a:pt x="156909" y="158708"/>
                    <a:pt x="175007" y="163267"/>
                  </a:cubicBezTo>
                  <a:cubicBezTo>
                    <a:pt x="188051" y="166542"/>
                    <a:pt x="200961" y="170392"/>
                    <a:pt x="213731" y="174382"/>
                  </a:cubicBezTo>
                  <a:cubicBezTo>
                    <a:pt x="221446" y="176802"/>
                    <a:pt x="229582" y="178940"/>
                    <a:pt x="236596" y="182931"/>
                  </a:cubicBezTo>
                  <a:cubicBezTo>
                    <a:pt x="249927" y="190477"/>
                    <a:pt x="263673" y="190624"/>
                    <a:pt x="277980" y="188057"/>
                  </a:cubicBezTo>
                  <a:cubicBezTo>
                    <a:pt x="280226" y="187630"/>
                    <a:pt x="282332" y="186774"/>
                    <a:pt x="284438" y="186065"/>
                  </a:cubicBezTo>
                  <a:cubicBezTo>
                    <a:pt x="305198" y="177945"/>
                    <a:pt x="324699" y="179649"/>
                    <a:pt x="344483" y="191052"/>
                  </a:cubicBezTo>
                  <a:cubicBezTo>
                    <a:pt x="363002" y="201733"/>
                    <a:pt x="382504" y="195891"/>
                    <a:pt x="400461" y="187489"/>
                  </a:cubicBezTo>
                  <a:cubicBezTo>
                    <a:pt x="410563" y="182784"/>
                    <a:pt x="413084" y="172958"/>
                    <a:pt x="407896" y="162411"/>
                  </a:cubicBezTo>
                  <a:cubicBezTo>
                    <a:pt x="400602" y="147740"/>
                    <a:pt x="391763" y="135348"/>
                    <a:pt x="372542" y="135916"/>
                  </a:cubicBezTo>
                  <a:cubicBezTo>
                    <a:pt x="361878" y="136197"/>
                    <a:pt x="359351" y="131926"/>
                    <a:pt x="359913" y="121813"/>
                  </a:cubicBezTo>
                  <a:cubicBezTo>
                    <a:pt x="361036" y="99871"/>
                    <a:pt x="362440" y="77934"/>
                    <a:pt x="363142" y="55991"/>
                  </a:cubicBezTo>
                  <a:cubicBezTo>
                    <a:pt x="363423" y="49153"/>
                    <a:pt x="365950" y="44454"/>
                    <a:pt x="371419" y="41032"/>
                  </a:cubicBezTo>
                  <a:cubicBezTo>
                    <a:pt x="383487" y="33339"/>
                    <a:pt x="396390" y="31488"/>
                    <a:pt x="410142" y="35765"/>
                  </a:cubicBezTo>
                  <a:cubicBezTo>
                    <a:pt x="414348" y="37042"/>
                    <a:pt x="418559" y="38753"/>
                    <a:pt x="422625" y="40752"/>
                  </a:cubicBezTo>
                  <a:cubicBezTo>
                    <a:pt x="456862" y="57134"/>
                    <a:pt x="490952" y="54280"/>
                    <a:pt x="524628" y="39609"/>
                  </a:cubicBezTo>
                  <a:cubicBezTo>
                    <a:pt x="536242" y="34482"/>
                    <a:pt x="547090" y="27645"/>
                    <a:pt x="558322" y="21516"/>
                  </a:cubicBezTo>
                  <a:cubicBezTo>
                    <a:pt x="569362" y="15393"/>
                    <a:pt x="580466" y="8977"/>
                    <a:pt x="591698" y="2995"/>
                  </a:cubicBezTo>
                  <a:cubicBezTo>
                    <a:pt x="600377" y="-1704"/>
                    <a:pt x="608800" y="-568"/>
                    <a:pt x="617224" y="4278"/>
                  </a:cubicBezTo>
                  <a:cubicBezTo>
                    <a:pt x="627881" y="10407"/>
                    <a:pt x="635986" y="18949"/>
                    <a:pt x="642750" y="29209"/>
                  </a:cubicBezTo>
                  <a:cubicBezTo>
                    <a:pt x="657045" y="51152"/>
                    <a:pt x="678360" y="63116"/>
                    <a:pt x="702354" y="71096"/>
                  </a:cubicBezTo>
                  <a:cubicBezTo>
                    <a:pt x="721052" y="77359"/>
                    <a:pt x="739303" y="75080"/>
                    <a:pt x="757490" y="69245"/>
                  </a:cubicBezTo>
                  <a:cubicBezTo>
                    <a:pt x="761702" y="67962"/>
                    <a:pt x="765915" y="65963"/>
                    <a:pt x="769871" y="63971"/>
                  </a:cubicBezTo>
                  <a:cubicBezTo>
                    <a:pt x="776444" y="60696"/>
                    <a:pt x="782634" y="61124"/>
                    <a:pt x="789207" y="64259"/>
                  </a:cubicBezTo>
                  <a:cubicBezTo>
                    <a:pt x="812372" y="75367"/>
                    <a:pt x="833687" y="88474"/>
                    <a:pt x="849257" y="110411"/>
                  </a:cubicBezTo>
                  <a:cubicBezTo>
                    <a:pt x="869870" y="139479"/>
                    <a:pt x="896800" y="160420"/>
                    <a:pt x="930367" y="172811"/>
                  </a:cubicBezTo>
                  <a:cubicBezTo>
                    <a:pt x="943385" y="177517"/>
                    <a:pt x="956148" y="180364"/>
                    <a:pt x="969613" y="175665"/>
                  </a:cubicBezTo>
                  <a:cubicBezTo>
                    <a:pt x="989843" y="168681"/>
                    <a:pt x="1008094" y="173667"/>
                    <a:pt x="1024750" y="185778"/>
                  </a:cubicBezTo>
                  <a:cubicBezTo>
                    <a:pt x="1045236" y="200596"/>
                    <a:pt x="1067252" y="210996"/>
                    <a:pt x="1092268" y="214412"/>
                  </a:cubicBezTo>
                  <a:cubicBezTo>
                    <a:pt x="1116389" y="217687"/>
                    <a:pt x="1129153" y="233361"/>
                    <a:pt x="1133620" y="256153"/>
                  </a:cubicBezTo>
                  <a:cubicBezTo>
                    <a:pt x="1136045" y="267836"/>
                    <a:pt x="1136428" y="280375"/>
                    <a:pt x="1135343" y="292199"/>
                  </a:cubicBezTo>
                  <a:cubicBezTo>
                    <a:pt x="1133620" y="310720"/>
                    <a:pt x="1121878" y="322256"/>
                    <a:pt x="1103754" y="325538"/>
                  </a:cubicBezTo>
                  <a:cubicBezTo>
                    <a:pt x="1097884" y="326674"/>
                    <a:pt x="1091821" y="326534"/>
                    <a:pt x="1085950" y="327242"/>
                  </a:cubicBezTo>
                  <a:cubicBezTo>
                    <a:pt x="1063231" y="329949"/>
                    <a:pt x="1048171" y="345910"/>
                    <a:pt x="1046256" y="369270"/>
                  </a:cubicBezTo>
                  <a:cubicBezTo>
                    <a:pt x="1045937" y="372265"/>
                    <a:pt x="1046256" y="375399"/>
                    <a:pt x="1046256" y="378387"/>
                  </a:cubicBezTo>
                  <a:cubicBezTo>
                    <a:pt x="1045810" y="387791"/>
                    <a:pt x="1040194" y="393633"/>
                    <a:pt x="1032217" y="397195"/>
                  </a:cubicBezTo>
                  <a:cubicBezTo>
                    <a:pt x="1029536" y="398338"/>
                    <a:pt x="1026473" y="399187"/>
                    <a:pt x="1023538" y="399187"/>
                  </a:cubicBezTo>
                  <a:cubicBezTo>
                    <a:pt x="1007265" y="398619"/>
                    <a:pt x="1001203" y="409447"/>
                    <a:pt x="997820" y="422841"/>
                  </a:cubicBezTo>
                  <a:cubicBezTo>
                    <a:pt x="991503" y="448481"/>
                    <a:pt x="996991" y="461735"/>
                    <a:pt x="1015370" y="474267"/>
                  </a:cubicBezTo>
                  <a:cubicBezTo>
                    <a:pt x="1019007" y="476834"/>
                    <a:pt x="1022645" y="479541"/>
                    <a:pt x="1026155" y="482388"/>
                  </a:cubicBezTo>
                  <a:cubicBezTo>
                    <a:pt x="1026601" y="482816"/>
                    <a:pt x="1026601" y="483812"/>
                    <a:pt x="1027048" y="486091"/>
                  </a:cubicBezTo>
                  <a:cubicBezTo>
                    <a:pt x="1022389" y="485523"/>
                    <a:pt x="1018178" y="485523"/>
                    <a:pt x="1014221" y="484527"/>
                  </a:cubicBezTo>
                  <a:cubicBezTo>
                    <a:pt x="986780" y="477261"/>
                    <a:pt x="959531" y="469428"/>
                    <a:pt x="931899" y="462584"/>
                  </a:cubicBezTo>
                  <a:cubicBezTo>
                    <a:pt x="921943" y="460164"/>
                    <a:pt x="911287" y="459736"/>
                    <a:pt x="900885" y="459309"/>
                  </a:cubicBezTo>
                  <a:cubicBezTo>
                    <a:pt x="887866" y="458740"/>
                    <a:pt x="878038" y="465010"/>
                    <a:pt x="871146" y="476119"/>
                  </a:cubicBezTo>
                  <a:cubicBezTo>
                    <a:pt x="868785" y="479968"/>
                    <a:pt x="866807" y="484099"/>
                    <a:pt x="864445" y="487949"/>
                  </a:cubicBezTo>
                  <a:cubicBezTo>
                    <a:pt x="859213" y="496778"/>
                    <a:pt x="852193" y="503188"/>
                    <a:pt x="839430" y="504899"/>
                  </a:cubicBezTo>
                  <a:cubicBezTo>
                    <a:pt x="834261" y="500768"/>
                    <a:pt x="827688" y="495782"/>
                    <a:pt x="821625" y="490368"/>
                  </a:cubicBezTo>
                  <a:cubicBezTo>
                    <a:pt x="813329" y="482956"/>
                    <a:pt x="803821" y="479113"/>
                    <a:pt x="793036" y="478972"/>
                  </a:cubicBezTo>
                  <a:cubicBezTo>
                    <a:pt x="785123" y="478972"/>
                    <a:pt x="777848" y="480964"/>
                    <a:pt x="775487" y="489941"/>
                  </a:cubicBezTo>
                  <a:cubicBezTo>
                    <a:pt x="772934" y="499058"/>
                    <a:pt x="766936" y="503616"/>
                    <a:pt x="758320" y="506036"/>
                  </a:cubicBezTo>
                  <a:cubicBezTo>
                    <a:pt x="751875" y="507893"/>
                    <a:pt x="745749" y="510600"/>
                    <a:pt x="739559" y="513161"/>
                  </a:cubicBezTo>
                  <a:cubicBezTo>
                    <a:pt x="725264" y="519289"/>
                    <a:pt x="713585" y="528266"/>
                    <a:pt x="708544" y="543933"/>
                  </a:cubicBezTo>
                  <a:cubicBezTo>
                    <a:pt x="707587" y="546780"/>
                    <a:pt x="706183" y="549487"/>
                    <a:pt x="704779" y="552194"/>
                  </a:cubicBezTo>
                  <a:cubicBezTo>
                    <a:pt x="700695" y="559887"/>
                    <a:pt x="693803" y="562313"/>
                    <a:pt x="685953" y="561745"/>
                  </a:cubicBezTo>
                  <a:cubicBezTo>
                    <a:pt x="677530" y="561030"/>
                    <a:pt x="669808" y="557608"/>
                    <a:pt x="663937" y="551486"/>
                  </a:cubicBezTo>
                  <a:cubicBezTo>
                    <a:pt x="656471" y="544080"/>
                    <a:pt x="649323" y="536240"/>
                    <a:pt x="643006" y="527838"/>
                  </a:cubicBezTo>
                  <a:cubicBezTo>
                    <a:pt x="635603" y="518294"/>
                    <a:pt x="628838" y="508174"/>
                    <a:pt x="622265" y="498062"/>
                  </a:cubicBezTo>
                  <a:cubicBezTo>
                    <a:pt x="608545" y="476693"/>
                    <a:pt x="587869" y="467289"/>
                    <a:pt x="564066" y="464014"/>
                  </a:cubicBezTo>
                  <a:cubicBezTo>
                    <a:pt x="552962" y="462443"/>
                    <a:pt x="541858" y="461160"/>
                    <a:pt x="530818" y="459596"/>
                  </a:cubicBezTo>
                  <a:cubicBezTo>
                    <a:pt x="514098" y="457317"/>
                    <a:pt x="501750" y="448340"/>
                    <a:pt x="492911" y="434097"/>
                  </a:cubicBezTo>
                  <a:cubicBezTo>
                    <a:pt x="489829" y="428964"/>
                    <a:pt x="486600" y="423697"/>
                    <a:pt x="483792" y="418423"/>
                  </a:cubicBezTo>
                  <a:cubicBezTo>
                    <a:pt x="471450" y="395057"/>
                    <a:pt x="437359" y="380245"/>
                    <a:pt x="411821" y="392209"/>
                  </a:cubicBezTo>
                  <a:cubicBezTo>
                    <a:pt x="390079" y="402469"/>
                    <a:pt x="371559" y="397910"/>
                    <a:pt x="351917" y="389075"/>
                  </a:cubicBezTo>
                  <a:cubicBezTo>
                    <a:pt x="343078" y="385084"/>
                    <a:pt x="333819" y="381522"/>
                    <a:pt x="324559" y="379102"/>
                  </a:cubicBezTo>
                  <a:cubicBezTo>
                    <a:pt x="309971" y="375259"/>
                    <a:pt x="299588" y="380954"/>
                    <a:pt x="294962" y="395772"/>
                  </a:cubicBezTo>
                  <a:cubicBezTo>
                    <a:pt x="289767" y="412013"/>
                    <a:pt x="290469" y="428823"/>
                    <a:pt x="294400" y="445206"/>
                  </a:cubicBezTo>
                  <a:cubicBezTo>
                    <a:pt x="297623" y="458453"/>
                    <a:pt x="302256" y="471279"/>
                    <a:pt x="306180" y="484386"/>
                  </a:cubicBezTo>
                  <a:cubicBezTo>
                    <a:pt x="308988" y="493784"/>
                    <a:pt x="311936" y="503188"/>
                    <a:pt x="314036" y="512880"/>
                  </a:cubicBezTo>
                  <a:cubicBezTo>
                    <a:pt x="314738" y="516014"/>
                    <a:pt x="313615" y="519717"/>
                    <a:pt x="313334" y="523701"/>
                  </a:cubicBezTo>
                  <a:cubicBezTo>
                    <a:pt x="305198" y="521569"/>
                    <a:pt x="303379" y="515159"/>
                    <a:pt x="299448" y="510881"/>
                  </a:cubicBezTo>
                  <a:cubicBezTo>
                    <a:pt x="294400" y="505327"/>
                    <a:pt x="290188" y="498770"/>
                    <a:pt x="284859" y="493644"/>
                  </a:cubicBezTo>
                  <a:cubicBezTo>
                    <a:pt x="274196" y="483671"/>
                    <a:pt x="261847" y="483243"/>
                    <a:pt x="250201" y="491933"/>
                  </a:cubicBezTo>
                  <a:cubicBezTo>
                    <a:pt x="245996" y="495067"/>
                    <a:pt x="242346" y="498770"/>
                    <a:pt x="237298" y="503329"/>
                  </a:cubicBezTo>
                  <a:cubicBezTo>
                    <a:pt x="206991" y="496638"/>
                    <a:pt x="180336" y="483103"/>
                    <a:pt x="160553" y="457317"/>
                  </a:cubicBezTo>
                  <a:cubicBezTo>
                    <a:pt x="153540" y="448200"/>
                    <a:pt x="148211" y="438228"/>
                    <a:pt x="147228" y="426544"/>
                  </a:cubicBezTo>
                  <a:cubicBezTo>
                    <a:pt x="145824" y="410015"/>
                    <a:pt x="155084" y="400471"/>
                    <a:pt x="171357" y="401894"/>
                  </a:cubicBezTo>
                  <a:cubicBezTo>
                    <a:pt x="177254" y="402469"/>
                    <a:pt x="183144" y="403893"/>
                    <a:pt x="189174" y="404461"/>
                  </a:cubicBezTo>
                  <a:cubicBezTo>
                    <a:pt x="207834" y="406312"/>
                    <a:pt x="218498" y="397195"/>
                    <a:pt x="222288" y="378247"/>
                  </a:cubicBezTo>
                  <a:cubicBezTo>
                    <a:pt x="226494" y="357166"/>
                    <a:pt x="216251" y="334654"/>
                    <a:pt x="198013" y="323539"/>
                  </a:cubicBezTo>
                  <a:cubicBezTo>
                    <a:pt x="187630" y="317270"/>
                    <a:pt x="176411" y="313427"/>
                    <a:pt x="164063" y="313286"/>
                  </a:cubicBezTo>
                  <a:cubicBezTo>
                    <a:pt x="138390" y="312858"/>
                    <a:pt x="113278" y="315137"/>
                    <a:pt x="90968" y="330096"/>
                  </a:cubicBezTo>
                  <a:cubicBezTo>
                    <a:pt x="89284" y="331232"/>
                    <a:pt x="86763" y="331232"/>
                    <a:pt x="84517" y="331948"/>
                  </a:cubicBezTo>
                  <a:lnTo>
                    <a:pt x="83815" y="33251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49" name="Freeform 248">
              <a:extLst>
                <a:ext uri="{FF2B5EF4-FFF2-40B4-BE49-F238E27FC236}">
                  <a16:creationId xmlns:a16="http://schemas.microsoft.com/office/drawing/2014/main" id="{5CC8A48F-5C52-B95C-3526-3AB98F11BCB6}"/>
                </a:ext>
              </a:extLst>
            </p:cNvPr>
            <p:cNvSpPr/>
            <p:nvPr/>
          </p:nvSpPr>
          <p:spPr>
            <a:xfrm>
              <a:off x="21145862" y="2780608"/>
              <a:ext cx="644537" cy="1053416"/>
            </a:xfrm>
            <a:custGeom>
              <a:avLst/>
              <a:gdLst>
                <a:gd name="connsiteX0" fmla="*/ 594123 w 644537"/>
                <a:gd name="connsiteY0" fmla="*/ 358532 h 1053416"/>
                <a:gd name="connsiteX1" fmla="*/ 621564 w 644537"/>
                <a:gd name="connsiteY1" fmla="*/ 393403 h 1053416"/>
                <a:gd name="connsiteX2" fmla="*/ 636051 w 644537"/>
                <a:gd name="connsiteY2" fmla="*/ 440787 h 1053416"/>
                <a:gd name="connsiteX3" fmla="*/ 633944 w 644537"/>
                <a:gd name="connsiteY3" fmla="*/ 456397 h 1053416"/>
                <a:gd name="connsiteX4" fmla="*/ 644538 w 644537"/>
                <a:gd name="connsiteY4" fmla="*/ 515593 h 1053416"/>
                <a:gd name="connsiteX5" fmla="*/ 634902 w 644537"/>
                <a:gd name="connsiteY5" fmla="*/ 523465 h 1053416"/>
                <a:gd name="connsiteX6" fmla="*/ 611098 w 644537"/>
                <a:gd name="connsiteY6" fmla="*/ 540058 h 1053416"/>
                <a:gd name="connsiteX7" fmla="*/ 576702 w 644537"/>
                <a:gd name="connsiteY7" fmla="*/ 580553 h 1053416"/>
                <a:gd name="connsiteX8" fmla="*/ 566300 w 644537"/>
                <a:gd name="connsiteY8" fmla="*/ 600383 h 1053416"/>
                <a:gd name="connsiteX9" fmla="*/ 521565 w 644537"/>
                <a:gd name="connsiteY9" fmla="*/ 655780 h 1053416"/>
                <a:gd name="connsiteX10" fmla="*/ 441094 w 644537"/>
                <a:gd name="connsiteY10" fmla="*/ 726646 h 1053416"/>
                <a:gd name="connsiteX11" fmla="*/ 422268 w 644537"/>
                <a:gd name="connsiteY11" fmla="*/ 745774 h 1053416"/>
                <a:gd name="connsiteX12" fmla="*/ 406825 w 644537"/>
                <a:gd name="connsiteY12" fmla="*/ 780077 h 1053416"/>
                <a:gd name="connsiteX13" fmla="*/ 393423 w 644537"/>
                <a:gd name="connsiteY13" fmla="*/ 898334 h 1053416"/>
                <a:gd name="connsiteX14" fmla="*/ 393168 w 644537"/>
                <a:gd name="connsiteY14" fmla="*/ 954433 h 1053416"/>
                <a:gd name="connsiteX15" fmla="*/ 380788 w 644537"/>
                <a:gd name="connsiteY15" fmla="*/ 996340 h 1053416"/>
                <a:gd name="connsiteX16" fmla="*/ 352645 w 644537"/>
                <a:gd name="connsiteY16" fmla="*/ 1034020 h 1053416"/>
                <a:gd name="connsiteX17" fmla="*/ 334777 w 644537"/>
                <a:gd name="connsiteY17" fmla="*/ 1050613 h 1053416"/>
                <a:gd name="connsiteX18" fmla="*/ 318759 w 644537"/>
                <a:gd name="connsiteY18" fmla="*/ 1049068 h 1053416"/>
                <a:gd name="connsiteX19" fmla="*/ 306251 w 644537"/>
                <a:gd name="connsiteY19" fmla="*/ 1030783 h 1053416"/>
                <a:gd name="connsiteX20" fmla="*/ 254752 w 644537"/>
                <a:gd name="connsiteY20" fmla="*/ 911409 h 1053416"/>
                <a:gd name="connsiteX21" fmla="*/ 229672 w 644537"/>
                <a:gd name="connsiteY21" fmla="*/ 864165 h 1053416"/>
                <a:gd name="connsiteX22" fmla="*/ 215314 w 644537"/>
                <a:gd name="connsiteY22" fmla="*/ 844054 h 1053416"/>
                <a:gd name="connsiteX23" fmla="*/ 199168 w 644537"/>
                <a:gd name="connsiteY23" fmla="*/ 793439 h 1053416"/>
                <a:gd name="connsiteX24" fmla="*/ 198020 w 644537"/>
                <a:gd name="connsiteY24" fmla="*/ 770941 h 1053416"/>
                <a:gd name="connsiteX25" fmla="*/ 175876 w 644537"/>
                <a:gd name="connsiteY25" fmla="*/ 710762 h 1053416"/>
                <a:gd name="connsiteX26" fmla="*/ 163942 w 644537"/>
                <a:gd name="connsiteY26" fmla="*/ 694450 h 1053416"/>
                <a:gd name="connsiteX27" fmla="*/ 150541 w 644537"/>
                <a:gd name="connsiteY27" fmla="*/ 643688 h 1053416"/>
                <a:gd name="connsiteX28" fmla="*/ 156795 w 644537"/>
                <a:gd name="connsiteY28" fmla="*/ 608396 h 1053416"/>
                <a:gd name="connsiteX29" fmla="*/ 159475 w 644537"/>
                <a:gd name="connsiteY29" fmla="*/ 552430 h 1053416"/>
                <a:gd name="connsiteX30" fmla="*/ 144989 w 644537"/>
                <a:gd name="connsiteY30" fmla="*/ 526702 h 1053416"/>
                <a:gd name="connsiteX31" fmla="*/ 114358 w 644537"/>
                <a:gd name="connsiteY31" fmla="*/ 535135 h 1053416"/>
                <a:gd name="connsiteX32" fmla="*/ 107083 w 644537"/>
                <a:gd name="connsiteY32" fmla="*/ 546104 h 1053416"/>
                <a:gd name="connsiteX33" fmla="*/ 101659 w 644537"/>
                <a:gd name="connsiteY33" fmla="*/ 563680 h 1053416"/>
                <a:gd name="connsiteX34" fmla="*/ 61965 w 644537"/>
                <a:gd name="connsiteY34" fmla="*/ 558196 h 1053416"/>
                <a:gd name="connsiteX35" fmla="*/ 42501 w 644537"/>
                <a:gd name="connsiteY35" fmla="*/ 518127 h 1053416"/>
                <a:gd name="connsiteX36" fmla="*/ 32163 w 644537"/>
                <a:gd name="connsiteY36" fmla="*/ 495488 h 1053416"/>
                <a:gd name="connsiteX37" fmla="*/ 0 w 644537"/>
                <a:gd name="connsiteY37" fmla="*/ 449087 h 1053416"/>
                <a:gd name="connsiteX38" fmla="*/ 19655 w 644537"/>
                <a:gd name="connsiteY38" fmla="*/ 446974 h 1053416"/>
                <a:gd name="connsiteX39" fmla="*/ 48308 w 644537"/>
                <a:gd name="connsiteY39" fmla="*/ 446693 h 1053416"/>
                <a:gd name="connsiteX40" fmla="*/ 76195 w 644537"/>
                <a:gd name="connsiteY40" fmla="*/ 423633 h 1053416"/>
                <a:gd name="connsiteX41" fmla="*/ 62794 w 644537"/>
                <a:gd name="connsiteY41" fmla="*/ 367393 h 1053416"/>
                <a:gd name="connsiteX42" fmla="*/ 41800 w 644537"/>
                <a:gd name="connsiteY42" fmla="*/ 350800 h 1053416"/>
                <a:gd name="connsiteX43" fmla="*/ 29802 w 644537"/>
                <a:gd name="connsiteY43" fmla="*/ 322818 h 1053416"/>
                <a:gd name="connsiteX44" fmla="*/ 40523 w 644537"/>
                <a:gd name="connsiteY44" fmla="*/ 304680 h 1053416"/>
                <a:gd name="connsiteX45" fmla="*/ 61391 w 644537"/>
                <a:gd name="connsiteY45" fmla="*/ 297370 h 1053416"/>
                <a:gd name="connsiteX46" fmla="*/ 102807 w 644537"/>
                <a:gd name="connsiteY46" fmla="*/ 272758 h 1053416"/>
                <a:gd name="connsiteX47" fmla="*/ 153221 w 644537"/>
                <a:gd name="connsiteY47" fmla="*/ 212860 h 1053416"/>
                <a:gd name="connsiteX48" fmla="*/ 160688 w 644537"/>
                <a:gd name="connsiteY48" fmla="*/ 149726 h 1053416"/>
                <a:gd name="connsiteX49" fmla="*/ 144861 w 644537"/>
                <a:gd name="connsiteY49" fmla="*/ 120198 h 1053416"/>
                <a:gd name="connsiteX50" fmla="*/ 125334 w 644537"/>
                <a:gd name="connsiteY50" fmla="*/ 90109 h 1053416"/>
                <a:gd name="connsiteX51" fmla="*/ 115889 w 644537"/>
                <a:gd name="connsiteY51" fmla="*/ 72392 h 1053416"/>
                <a:gd name="connsiteX52" fmla="*/ 128843 w 644537"/>
                <a:gd name="connsiteY52" fmla="*/ 41881 h 1053416"/>
                <a:gd name="connsiteX53" fmla="*/ 159347 w 644537"/>
                <a:gd name="connsiteY53" fmla="*/ 37802 h 1053416"/>
                <a:gd name="connsiteX54" fmla="*/ 190235 w 644537"/>
                <a:gd name="connsiteY54" fmla="*/ 40898 h 1053416"/>
                <a:gd name="connsiteX55" fmla="*/ 211293 w 644537"/>
                <a:gd name="connsiteY55" fmla="*/ 30913 h 1053416"/>
                <a:gd name="connsiteX56" fmla="*/ 211293 w 644537"/>
                <a:gd name="connsiteY56" fmla="*/ 8134 h 1053416"/>
                <a:gd name="connsiteX57" fmla="*/ 211293 w 644537"/>
                <a:gd name="connsiteY57" fmla="*/ 2931 h 1053416"/>
                <a:gd name="connsiteX58" fmla="*/ 235224 w 644537"/>
                <a:gd name="connsiteY58" fmla="*/ 6167 h 1053416"/>
                <a:gd name="connsiteX59" fmla="*/ 251114 w 644537"/>
                <a:gd name="connsiteY59" fmla="*/ 27395 h 1053416"/>
                <a:gd name="connsiteX60" fmla="*/ 268089 w 644537"/>
                <a:gd name="connsiteY60" fmla="*/ 80545 h 1053416"/>
                <a:gd name="connsiteX61" fmla="*/ 272110 w 644537"/>
                <a:gd name="connsiteY61" fmla="*/ 116265 h 1053416"/>
                <a:gd name="connsiteX62" fmla="*/ 301401 w 644537"/>
                <a:gd name="connsiteY62" fmla="*/ 174618 h 1053416"/>
                <a:gd name="connsiteX63" fmla="*/ 320737 w 644537"/>
                <a:gd name="connsiteY63" fmla="*/ 189660 h 1053416"/>
                <a:gd name="connsiteX64" fmla="*/ 344413 w 644537"/>
                <a:gd name="connsiteY64" fmla="*/ 226216 h 1053416"/>
                <a:gd name="connsiteX65" fmla="*/ 350794 w 644537"/>
                <a:gd name="connsiteY65" fmla="*/ 257014 h 1053416"/>
                <a:gd name="connsiteX66" fmla="*/ 357623 w 644537"/>
                <a:gd name="connsiteY66" fmla="*/ 278383 h 1053416"/>
                <a:gd name="connsiteX67" fmla="*/ 382574 w 644537"/>
                <a:gd name="connsiteY67" fmla="*/ 302433 h 1053416"/>
                <a:gd name="connsiteX68" fmla="*/ 403762 w 644537"/>
                <a:gd name="connsiteY68" fmla="*/ 309040 h 1053416"/>
                <a:gd name="connsiteX69" fmla="*/ 477724 w 644537"/>
                <a:gd name="connsiteY69" fmla="*/ 339130 h 1053416"/>
                <a:gd name="connsiteX70" fmla="*/ 518502 w 644537"/>
                <a:gd name="connsiteY70" fmla="*/ 356565 h 1053416"/>
                <a:gd name="connsiteX71" fmla="*/ 566683 w 644537"/>
                <a:gd name="connsiteY71" fmla="*/ 364718 h 1053416"/>
                <a:gd name="connsiteX72" fmla="*/ 593677 w 644537"/>
                <a:gd name="connsiteY72" fmla="*/ 358110 h 1053416"/>
                <a:gd name="connsiteX73" fmla="*/ 594123 w 644537"/>
                <a:gd name="connsiteY73" fmla="*/ 358532 h 10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4537" h="1053416">
                  <a:moveTo>
                    <a:pt x="594123" y="358532"/>
                  </a:moveTo>
                  <a:cubicBezTo>
                    <a:pt x="604015" y="371326"/>
                    <a:pt x="612120" y="382996"/>
                    <a:pt x="621564" y="393403"/>
                  </a:cubicBezTo>
                  <a:cubicBezTo>
                    <a:pt x="633816" y="407187"/>
                    <a:pt x="639241" y="422509"/>
                    <a:pt x="636051" y="440787"/>
                  </a:cubicBezTo>
                  <a:cubicBezTo>
                    <a:pt x="635093" y="445991"/>
                    <a:pt x="634519" y="451194"/>
                    <a:pt x="633944" y="456397"/>
                  </a:cubicBezTo>
                  <a:cubicBezTo>
                    <a:pt x="630626" y="486487"/>
                    <a:pt x="631137" y="489723"/>
                    <a:pt x="644538" y="515593"/>
                  </a:cubicBezTo>
                  <a:cubicBezTo>
                    <a:pt x="641475" y="518127"/>
                    <a:pt x="638412" y="521077"/>
                    <a:pt x="634902" y="523465"/>
                  </a:cubicBezTo>
                  <a:cubicBezTo>
                    <a:pt x="627116" y="529089"/>
                    <a:pt x="618884" y="534433"/>
                    <a:pt x="611098" y="540058"/>
                  </a:cubicBezTo>
                  <a:cubicBezTo>
                    <a:pt x="596357" y="550745"/>
                    <a:pt x="584934" y="564241"/>
                    <a:pt x="576702" y="580553"/>
                  </a:cubicBezTo>
                  <a:cubicBezTo>
                    <a:pt x="573383" y="587302"/>
                    <a:pt x="569874" y="593916"/>
                    <a:pt x="566300" y="600383"/>
                  </a:cubicBezTo>
                  <a:cubicBezTo>
                    <a:pt x="554686" y="621611"/>
                    <a:pt x="539816" y="640030"/>
                    <a:pt x="521565" y="655780"/>
                  </a:cubicBezTo>
                  <a:cubicBezTo>
                    <a:pt x="494379" y="679121"/>
                    <a:pt x="467833" y="702884"/>
                    <a:pt x="441094" y="726646"/>
                  </a:cubicBezTo>
                  <a:cubicBezTo>
                    <a:pt x="434393" y="732552"/>
                    <a:pt x="428139" y="739019"/>
                    <a:pt x="422268" y="745774"/>
                  </a:cubicBezTo>
                  <a:cubicBezTo>
                    <a:pt x="413908" y="755612"/>
                    <a:pt x="408356" y="767142"/>
                    <a:pt x="406825" y="780077"/>
                  </a:cubicBezTo>
                  <a:cubicBezTo>
                    <a:pt x="402038" y="819449"/>
                    <a:pt x="397061" y="858821"/>
                    <a:pt x="393423" y="898334"/>
                  </a:cubicBezTo>
                  <a:cubicBezTo>
                    <a:pt x="391764" y="916893"/>
                    <a:pt x="392211" y="935733"/>
                    <a:pt x="393168" y="954433"/>
                  </a:cubicBezTo>
                  <a:cubicBezTo>
                    <a:pt x="393998" y="970323"/>
                    <a:pt x="390233" y="983960"/>
                    <a:pt x="380788" y="996340"/>
                  </a:cubicBezTo>
                  <a:cubicBezTo>
                    <a:pt x="371280" y="1008853"/>
                    <a:pt x="362537" y="1021788"/>
                    <a:pt x="352645" y="1034020"/>
                  </a:cubicBezTo>
                  <a:cubicBezTo>
                    <a:pt x="347476" y="1040347"/>
                    <a:pt x="341222" y="1045831"/>
                    <a:pt x="334777" y="1050613"/>
                  </a:cubicBezTo>
                  <a:cubicBezTo>
                    <a:pt x="329225" y="1054833"/>
                    <a:pt x="323226" y="1054265"/>
                    <a:pt x="318759" y="1049068"/>
                  </a:cubicBezTo>
                  <a:cubicBezTo>
                    <a:pt x="314036" y="1043443"/>
                    <a:pt x="309442" y="1037397"/>
                    <a:pt x="306251" y="1030783"/>
                  </a:cubicBezTo>
                  <a:cubicBezTo>
                    <a:pt x="287170" y="991839"/>
                    <a:pt x="268919" y="952466"/>
                    <a:pt x="254752" y="911409"/>
                  </a:cubicBezTo>
                  <a:cubicBezTo>
                    <a:pt x="248753" y="894114"/>
                    <a:pt x="240394" y="878504"/>
                    <a:pt x="229672" y="864165"/>
                  </a:cubicBezTo>
                  <a:cubicBezTo>
                    <a:pt x="224758" y="857557"/>
                    <a:pt x="219781" y="851090"/>
                    <a:pt x="215314" y="844054"/>
                  </a:cubicBezTo>
                  <a:cubicBezTo>
                    <a:pt x="205422" y="828732"/>
                    <a:pt x="199424" y="811998"/>
                    <a:pt x="199168" y="793439"/>
                  </a:cubicBezTo>
                  <a:cubicBezTo>
                    <a:pt x="199168" y="785982"/>
                    <a:pt x="198339" y="778532"/>
                    <a:pt x="198020" y="770941"/>
                  </a:cubicBezTo>
                  <a:cubicBezTo>
                    <a:pt x="197318" y="748302"/>
                    <a:pt x="188702" y="728759"/>
                    <a:pt x="175876" y="710762"/>
                  </a:cubicBezTo>
                  <a:cubicBezTo>
                    <a:pt x="171983" y="705278"/>
                    <a:pt x="168090" y="699794"/>
                    <a:pt x="163942" y="694450"/>
                  </a:cubicBezTo>
                  <a:cubicBezTo>
                    <a:pt x="152519" y="679402"/>
                    <a:pt x="148180" y="662388"/>
                    <a:pt x="150541" y="643688"/>
                  </a:cubicBezTo>
                  <a:cubicBezTo>
                    <a:pt x="152072" y="631877"/>
                    <a:pt x="154051" y="619926"/>
                    <a:pt x="156795" y="608396"/>
                  </a:cubicBezTo>
                  <a:cubicBezTo>
                    <a:pt x="161262" y="589836"/>
                    <a:pt x="160688" y="571137"/>
                    <a:pt x="159475" y="552430"/>
                  </a:cubicBezTo>
                  <a:cubicBezTo>
                    <a:pt x="158773" y="541890"/>
                    <a:pt x="156668" y="530922"/>
                    <a:pt x="144989" y="526702"/>
                  </a:cubicBezTo>
                  <a:cubicBezTo>
                    <a:pt x="133311" y="522482"/>
                    <a:pt x="123228" y="527825"/>
                    <a:pt x="114358" y="535135"/>
                  </a:cubicBezTo>
                  <a:cubicBezTo>
                    <a:pt x="111167" y="537810"/>
                    <a:pt x="108742" y="542171"/>
                    <a:pt x="107083" y="546104"/>
                  </a:cubicBezTo>
                  <a:cubicBezTo>
                    <a:pt x="104849" y="551588"/>
                    <a:pt x="103445" y="557353"/>
                    <a:pt x="101659" y="563680"/>
                  </a:cubicBezTo>
                  <a:cubicBezTo>
                    <a:pt x="87300" y="569726"/>
                    <a:pt x="73132" y="566776"/>
                    <a:pt x="61965" y="558196"/>
                  </a:cubicBezTo>
                  <a:cubicBezTo>
                    <a:pt x="49713" y="548779"/>
                    <a:pt x="39247" y="536265"/>
                    <a:pt x="42501" y="518127"/>
                  </a:cubicBezTo>
                  <a:cubicBezTo>
                    <a:pt x="44161" y="508142"/>
                    <a:pt x="41352" y="500124"/>
                    <a:pt x="32163" y="495488"/>
                  </a:cubicBezTo>
                  <a:cubicBezTo>
                    <a:pt x="13083" y="485925"/>
                    <a:pt x="5871" y="468349"/>
                    <a:pt x="0" y="449087"/>
                  </a:cubicBezTo>
                  <a:cubicBezTo>
                    <a:pt x="6828" y="444024"/>
                    <a:pt x="13401" y="446834"/>
                    <a:pt x="19655" y="446974"/>
                  </a:cubicBezTo>
                  <a:cubicBezTo>
                    <a:pt x="29227" y="446974"/>
                    <a:pt x="38863" y="447957"/>
                    <a:pt x="48308" y="446693"/>
                  </a:cubicBezTo>
                  <a:cubicBezTo>
                    <a:pt x="61965" y="445008"/>
                    <a:pt x="71155" y="436574"/>
                    <a:pt x="76195" y="423633"/>
                  </a:cubicBezTo>
                  <a:cubicBezTo>
                    <a:pt x="84811" y="400994"/>
                    <a:pt x="81748" y="381451"/>
                    <a:pt x="62794" y="367393"/>
                  </a:cubicBezTo>
                  <a:cubicBezTo>
                    <a:pt x="55711" y="362050"/>
                    <a:pt x="48436" y="356706"/>
                    <a:pt x="41800" y="350800"/>
                  </a:cubicBezTo>
                  <a:cubicBezTo>
                    <a:pt x="33567" y="343490"/>
                    <a:pt x="29802" y="333926"/>
                    <a:pt x="29802" y="322818"/>
                  </a:cubicBezTo>
                  <a:cubicBezTo>
                    <a:pt x="29802" y="314525"/>
                    <a:pt x="32993" y="308051"/>
                    <a:pt x="40523" y="304680"/>
                  </a:cubicBezTo>
                  <a:cubicBezTo>
                    <a:pt x="47224" y="301724"/>
                    <a:pt x="54307" y="298915"/>
                    <a:pt x="61391" y="297370"/>
                  </a:cubicBezTo>
                  <a:cubicBezTo>
                    <a:pt x="77983" y="293712"/>
                    <a:pt x="91767" y="285840"/>
                    <a:pt x="102807" y="272758"/>
                  </a:cubicBezTo>
                  <a:cubicBezTo>
                    <a:pt x="119654" y="252794"/>
                    <a:pt x="136629" y="232971"/>
                    <a:pt x="153221" y="212860"/>
                  </a:cubicBezTo>
                  <a:cubicBezTo>
                    <a:pt x="169048" y="193599"/>
                    <a:pt x="170579" y="172084"/>
                    <a:pt x="160688" y="149726"/>
                  </a:cubicBezTo>
                  <a:cubicBezTo>
                    <a:pt x="156093" y="139466"/>
                    <a:pt x="150541" y="129762"/>
                    <a:pt x="144861" y="120198"/>
                  </a:cubicBezTo>
                  <a:cubicBezTo>
                    <a:pt x="138735" y="109938"/>
                    <a:pt x="131588" y="100234"/>
                    <a:pt x="125334" y="90109"/>
                  </a:cubicBezTo>
                  <a:cubicBezTo>
                    <a:pt x="121888" y="84484"/>
                    <a:pt x="118378" y="78579"/>
                    <a:pt x="115889" y="72392"/>
                  </a:cubicBezTo>
                  <a:cubicBezTo>
                    <a:pt x="110018" y="57632"/>
                    <a:pt x="114038" y="48208"/>
                    <a:pt x="128843" y="41881"/>
                  </a:cubicBezTo>
                  <a:cubicBezTo>
                    <a:pt x="138543" y="37661"/>
                    <a:pt x="148627" y="36116"/>
                    <a:pt x="159347" y="37802"/>
                  </a:cubicBezTo>
                  <a:cubicBezTo>
                    <a:pt x="169495" y="39347"/>
                    <a:pt x="179960" y="39915"/>
                    <a:pt x="190235" y="40898"/>
                  </a:cubicBezTo>
                  <a:cubicBezTo>
                    <a:pt x="199168" y="41600"/>
                    <a:pt x="205997" y="38223"/>
                    <a:pt x="211293" y="30913"/>
                  </a:cubicBezTo>
                  <a:cubicBezTo>
                    <a:pt x="216718" y="23182"/>
                    <a:pt x="216399" y="15725"/>
                    <a:pt x="211293" y="8134"/>
                  </a:cubicBezTo>
                  <a:cubicBezTo>
                    <a:pt x="210592" y="7151"/>
                    <a:pt x="211293" y="5325"/>
                    <a:pt x="211293" y="2931"/>
                  </a:cubicBezTo>
                  <a:cubicBezTo>
                    <a:pt x="219908" y="-1992"/>
                    <a:pt x="228524" y="-581"/>
                    <a:pt x="235224" y="6167"/>
                  </a:cubicBezTo>
                  <a:cubicBezTo>
                    <a:pt x="241478" y="12354"/>
                    <a:pt x="247094" y="19664"/>
                    <a:pt x="251114" y="27395"/>
                  </a:cubicBezTo>
                  <a:cubicBezTo>
                    <a:pt x="259985" y="43988"/>
                    <a:pt x="265281" y="61986"/>
                    <a:pt x="268089" y="80545"/>
                  </a:cubicBezTo>
                  <a:cubicBezTo>
                    <a:pt x="269877" y="92356"/>
                    <a:pt x="271408" y="104314"/>
                    <a:pt x="272110" y="116265"/>
                  </a:cubicBezTo>
                  <a:cubicBezTo>
                    <a:pt x="273386" y="140168"/>
                    <a:pt x="283150" y="159430"/>
                    <a:pt x="301401" y="174618"/>
                  </a:cubicBezTo>
                  <a:cubicBezTo>
                    <a:pt x="307655" y="179815"/>
                    <a:pt x="313909" y="185159"/>
                    <a:pt x="320737" y="189660"/>
                  </a:cubicBezTo>
                  <a:cubicBezTo>
                    <a:pt x="333947" y="198381"/>
                    <a:pt x="341477" y="210613"/>
                    <a:pt x="344413" y="226216"/>
                  </a:cubicBezTo>
                  <a:cubicBezTo>
                    <a:pt x="346391" y="236482"/>
                    <a:pt x="348305" y="246748"/>
                    <a:pt x="350794" y="257014"/>
                  </a:cubicBezTo>
                  <a:cubicBezTo>
                    <a:pt x="352645" y="264184"/>
                    <a:pt x="354879" y="271494"/>
                    <a:pt x="357623" y="278383"/>
                  </a:cubicBezTo>
                  <a:cubicBezTo>
                    <a:pt x="362409" y="290053"/>
                    <a:pt x="370577" y="298353"/>
                    <a:pt x="382574" y="302433"/>
                  </a:cubicBezTo>
                  <a:cubicBezTo>
                    <a:pt x="389531" y="304820"/>
                    <a:pt x="396614" y="307489"/>
                    <a:pt x="403762" y="309040"/>
                  </a:cubicBezTo>
                  <a:cubicBezTo>
                    <a:pt x="430054" y="314946"/>
                    <a:pt x="454431" y="325346"/>
                    <a:pt x="477724" y="339130"/>
                  </a:cubicBezTo>
                  <a:cubicBezTo>
                    <a:pt x="490487" y="346721"/>
                    <a:pt x="503760" y="353750"/>
                    <a:pt x="518502" y="356565"/>
                  </a:cubicBezTo>
                  <a:cubicBezTo>
                    <a:pt x="534520" y="359655"/>
                    <a:pt x="550538" y="362471"/>
                    <a:pt x="566683" y="364718"/>
                  </a:cubicBezTo>
                  <a:cubicBezTo>
                    <a:pt x="576830" y="366123"/>
                    <a:pt x="578553" y="365139"/>
                    <a:pt x="593677" y="358110"/>
                  </a:cubicBezTo>
                  <a:lnTo>
                    <a:pt x="594123" y="35853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0" name="Freeform 249">
              <a:extLst>
                <a:ext uri="{FF2B5EF4-FFF2-40B4-BE49-F238E27FC236}">
                  <a16:creationId xmlns:a16="http://schemas.microsoft.com/office/drawing/2014/main" id="{688556F8-E010-E529-F834-F22CF338E430}"/>
                </a:ext>
              </a:extLst>
            </p:cNvPr>
            <p:cNvSpPr/>
            <p:nvPr/>
          </p:nvSpPr>
          <p:spPr>
            <a:xfrm>
              <a:off x="18676196" y="2716766"/>
              <a:ext cx="644537" cy="715045"/>
            </a:xfrm>
            <a:custGeom>
              <a:avLst/>
              <a:gdLst>
                <a:gd name="connsiteX0" fmla="*/ 219617 w 644537"/>
                <a:gd name="connsiteY0" fmla="*/ 64826 h 715045"/>
                <a:gd name="connsiteX1" fmla="*/ 301531 w 644537"/>
                <a:gd name="connsiteY1" fmla="*/ 30401 h 715045"/>
                <a:gd name="connsiteX2" fmla="*/ 339265 w 644537"/>
                <a:gd name="connsiteY2" fmla="*/ 25779 h 715045"/>
                <a:gd name="connsiteX3" fmla="*/ 430298 w 644537"/>
                <a:gd name="connsiteY3" fmla="*/ 14307 h 715045"/>
                <a:gd name="connsiteX4" fmla="*/ 516417 w 644537"/>
                <a:gd name="connsiteY4" fmla="*/ 312 h 715045"/>
                <a:gd name="connsiteX5" fmla="*/ 530865 w 644537"/>
                <a:gd name="connsiteY5" fmla="*/ 312 h 715045"/>
                <a:gd name="connsiteX6" fmla="*/ 527636 w 644537"/>
                <a:gd name="connsiteY6" fmla="*/ 82319 h 715045"/>
                <a:gd name="connsiteX7" fmla="*/ 516979 w 644537"/>
                <a:gd name="connsiteY7" fmla="*/ 109331 h 715045"/>
                <a:gd name="connsiteX8" fmla="*/ 524413 w 644537"/>
                <a:gd name="connsiteY8" fmla="*/ 160833 h 715045"/>
                <a:gd name="connsiteX9" fmla="*/ 535772 w 644537"/>
                <a:gd name="connsiteY9" fmla="*/ 174688 h 715045"/>
                <a:gd name="connsiteX10" fmla="*/ 574770 w 644537"/>
                <a:gd name="connsiteY10" fmla="*/ 263692 h 715045"/>
                <a:gd name="connsiteX11" fmla="*/ 591037 w 644537"/>
                <a:gd name="connsiteY11" fmla="*/ 326252 h 715045"/>
                <a:gd name="connsiteX12" fmla="*/ 596365 w 644537"/>
                <a:gd name="connsiteY12" fmla="*/ 340948 h 715045"/>
                <a:gd name="connsiteX13" fmla="*/ 593423 w 644537"/>
                <a:gd name="connsiteY13" fmla="*/ 418895 h 715045"/>
                <a:gd name="connsiteX14" fmla="*/ 592581 w 644537"/>
                <a:gd name="connsiteY14" fmla="*/ 420995 h 715045"/>
                <a:gd name="connsiteX15" fmla="*/ 608573 w 644537"/>
                <a:gd name="connsiteY15" fmla="*/ 498948 h 715045"/>
                <a:gd name="connsiteX16" fmla="*/ 635644 w 644537"/>
                <a:gd name="connsiteY16" fmla="*/ 522321 h 715045"/>
                <a:gd name="connsiteX17" fmla="*/ 644195 w 644537"/>
                <a:gd name="connsiteY17" fmla="*/ 530155 h 715045"/>
                <a:gd name="connsiteX18" fmla="*/ 640130 w 644537"/>
                <a:gd name="connsiteY18" fmla="*/ 538691 h 715045"/>
                <a:gd name="connsiteX19" fmla="*/ 591177 w 644537"/>
                <a:gd name="connsiteY19" fmla="*/ 574238 h 715045"/>
                <a:gd name="connsiteX20" fmla="*/ 547693 w 644537"/>
                <a:gd name="connsiteY20" fmla="*/ 601531 h 715045"/>
                <a:gd name="connsiteX21" fmla="*/ 501267 w 644537"/>
                <a:gd name="connsiteY21" fmla="*/ 653308 h 715045"/>
                <a:gd name="connsiteX22" fmla="*/ 498045 w 644537"/>
                <a:gd name="connsiteY22" fmla="*/ 661710 h 715045"/>
                <a:gd name="connsiteX23" fmla="*/ 472512 w 644537"/>
                <a:gd name="connsiteY23" fmla="*/ 680602 h 715045"/>
                <a:gd name="connsiteX24" fmla="*/ 459047 w 644537"/>
                <a:gd name="connsiteY24" fmla="*/ 681578 h 715045"/>
                <a:gd name="connsiteX25" fmla="*/ 426226 w 644537"/>
                <a:gd name="connsiteY25" fmla="*/ 698797 h 715045"/>
                <a:gd name="connsiteX26" fmla="*/ 413604 w 644537"/>
                <a:gd name="connsiteY26" fmla="*/ 711253 h 715045"/>
                <a:gd name="connsiteX27" fmla="*/ 386252 w 644537"/>
                <a:gd name="connsiteY27" fmla="*/ 705934 h 715045"/>
                <a:gd name="connsiteX28" fmla="*/ 377555 w 644537"/>
                <a:gd name="connsiteY28" fmla="*/ 685498 h 715045"/>
                <a:gd name="connsiteX29" fmla="*/ 353853 w 644537"/>
                <a:gd name="connsiteY29" fmla="*/ 648412 h 715045"/>
                <a:gd name="connsiteX30" fmla="*/ 297185 w 644537"/>
                <a:gd name="connsiteY30" fmla="*/ 608529 h 715045"/>
                <a:gd name="connsiteX31" fmla="*/ 229719 w 644537"/>
                <a:gd name="connsiteY31" fmla="*/ 573402 h 715045"/>
                <a:gd name="connsiteX32" fmla="*/ 148501 w 644537"/>
                <a:gd name="connsiteY32" fmla="*/ 518261 h 715045"/>
                <a:gd name="connsiteX33" fmla="*/ 15816 w 644537"/>
                <a:gd name="connsiteY33" fmla="*/ 394545 h 715045"/>
                <a:gd name="connsiteX34" fmla="*/ 7960 w 644537"/>
                <a:gd name="connsiteY34" fmla="*/ 386571 h 715045"/>
                <a:gd name="connsiteX35" fmla="*/ 5994 w 644537"/>
                <a:gd name="connsiteY35" fmla="*/ 352421 h 715045"/>
                <a:gd name="connsiteX36" fmla="*/ 21706 w 644537"/>
                <a:gd name="connsiteY36" fmla="*/ 330727 h 715045"/>
                <a:gd name="connsiteX37" fmla="*/ 50742 w 644537"/>
                <a:gd name="connsiteY37" fmla="*/ 307360 h 715045"/>
                <a:gd name="connsiteX38" fmla="*/ 76268 w 644537"/>
                <a:gd name="connsiteY38" fmla="*/ 299240 h 715045"/>
                <a:gd name="connsiteX39" fmla="*/ 130830 w 644537"/>
                <a:gd name="connsiteY39" fmla="*/ 253336 h 715045"/>
                <a:gd name="connsiteX40" fmla="*/ 140511 w 644537"/>
                <a:gd name="connsiteY40" fmla="*/ 233187 h 715045"/>
                <a:gd name="connsiteX41" fmla="*/ 168845 w 644537"/>
                <a:gd name="connsiteY41" fmla="*/ 214149 h 715045"/>
                <a:gd name="connsiteX42" fmla="*/ 195775 w 644537"/>
                <a:gd name="connsiteY42" fmla="*/ 213453 h 715045"/>
                <a:gd name="connsiteX43" fmla="*/ 240657 w 644537"/>
                <a:gd name="connsiteY43" fmla="*/ 159429 h 715045"/>
                <a:gd name="connsiteX44" fmla="*/ 231398 w 644537"/>
                <a:gd name="connsiteY44" fmla="*/ 120248 h 715045"/>
                <a:gd name="connsiteX45" fmla="*/ 222284 w 644537"/>
                <a:gd name="connsiteY45" fmla="*/ 85677 h 715045"/>
                <a:gd name="connsiteX46" fmla="*/ 219898 w 644537"/>
                <a:gd name="connsiteY46" fmla="*/ 64685 h 715045"/>
                <a:gd name="connsiteX47" fmla="*/ 219617 w 644537"/>
                <a:gd name="connsiteY47" fmla="*/ 64826 h 7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4537" h="715045">
                  <a:moveTo>
                    <a:pt x="219617" y="64826"/>
                  </a:moveTo>
                  <a:cubicBezTo>
                    <a:pt x="245705" y="46356"/>
                    <a:pt x="272495" y="35439"/>
                    <a:pt x="301531" y="30401"/>
                  </a:cubicBezTo>
                  <a:cubicBezTo>
                    <a:pt x="314013" y="28161"/>
                    <a:pt x="326642" y="27318"/>
                    <a:pt x="339265" y="25779"/>
                  </a:cubicBezTo>
                  <a:cubicBezTo>
                    <a:pt x="369558" y="22000"/>
                    <a:pt x="399998" y="18642"/>
                    <a:pt x="430298" y="14307"/>
                  </a:cubicBezTo>
                  <a:cubicBezTo>
                    <a:pt x="459047" y="10106"/>
                    <a:pt x="487662" y="4788"/>
                    <a:pt x="516417" y="312"/>
                  </a:cubicBezTo>
                  <a:cubicBezTo>
                    <a:pt x="520622" y="-390"/>
                    <a:pt x="525115" y="312"/>
                    <a:pt x="530865" y="312"/>
                  </a:cubicBezTo>
                  <a:cubicBezTo>
                    <a:pt x="536193" y="28582"/>
                    <a:pt x="537036" y="55588"/>
                    <a:pt x="527636" y="82319"/>
                  </a:cubicBezTo>
                  <a:cubicBezTo>
                    <a:pt x="524413" y="91417"/>
                    <a:pt x="520903" y="100514"/>
                    <a:pt x="516979" y="109331"/>
                  </a:cubicBezTo>
                  <a:cubicBezTo>
                    <a:pt x="508562" y="128222"/>
                    <a:pt x="509404" y="145434"/>
                    <a:pt x="524413" y="160833"/>
                  </a:cubicBezTo>
                  <a:cubicBezTo>
                    <a:pt x="528478" y="165168"/>
                    <a:pt x="531988" y="170065"/>
                    <a:pt x="535772" y="174688"/>
                  </a:cubicBezTo>
                  <a:cubicBezTo>
                    <a:pt x="557093" y="200716"/>
                    <a:pt x="570137" y="230525"/>
                    <a:pt x="574770" y="263692"/>
                  </a:cubicBezTo>
                  <a:cubicBezTo>
                    <a:pt x="577712" y="285245"/>
                    <a:pt x="583462" y="305956"/>
                    <a:pt x="591037" y="326252"/>
                  </a:cubicBezTo>
                  <a:cubicBezTo>
                    <a:pt x="592862" y="331148"/>
                    <a:pt x="594547" y="336045"/>
                    <a:pt x="596365" y="340948"/>
                  </a:cubicBezTo>
                  <a:cubicBezTo>
                    <a:pt x="606187" y="367399"/>
                    <a:pt x="606748" y="393428"/>
                    <a:pt x="593423" y="418895"/>
                  </a:cubicBezTo>
                  <a:cubicBezTo>
                    <a:pt x="593143" y="419597"/>
                    <a:pt x="592862" y="420299"/>
                    <a:pt x="592581" y="420995"/>
                  </a:cubicBezTo>
                  <a:cubicBezTo>
                    <a:pt x="575325" y="455981"/>
                    <a:pt x="584866" y="476137"/>
                    <a:pt x="608573" y="498948"/>
                  </a:cubicBezTo>
                  <a:cubicBezTo>
                    <a:pt x="617124" y="507203"/>
                    <a:pt x="626665" y="514481"/>
                    <a:pt x="635644" y="522321"/>
                  </a:cubicBezTo>
                  <a:cubicBezTo>
                    <a:pt x="639007" y="525258"/>
                    <a:pt x="642096" y="528195"/>
                    <a:pt x="644195" y="530155"/>
                  </a:cubicBezTo>
                  <a:cubicBezTo>
                    <a:pt x="645599" y="535894"/>
                    <a:pt x="642377" y="537011"/>
                    <a:pt x="640130" y="538691"/>
                  </a:cubicBezTo>
                  <a:cubicBezTo>
                    <a:pt x="623857" y="550591"/>
                    <a:pt x="607872" y="562906"/>
                    <a:pt x="591177" y="574238"/>
                  </a:cubicBezTo>
                  <a:cubicBezTo>
                    <a:pt x="577010" y="583898"/>
                    <a:pt x="562703" y="593411"/>
                    <a:pt x="547693" y="601531"/>
                  </a:cubicBezTo>
                  <a:cubicBezTo>
                    <a:pt x="525677" y="613285"/>
                    <a:pt x="508421" y="628678"/>
                    <a:pt x="501267" y="653308"/>
                  </a:cubicBezTo>
                  <a:cubicBezTo>
                    <a:pt x="500425" y="656111"/>
                    <a:pt x="499168" y="658907"/>
                    <a:pt x="498045" y="661710"/>
                  </a:cubicBezTo>
                  <a:cubicBezTo>
                    <a:pt x="493131" y="672902"/>
                    <a:pt x="485001" y="679625"/>
                    <a:pt x="472512" y="680602"/>
                  </a:cubicBezTo>
                  <a:cubicBezTo>
                    <a:pt x="468026" y="681023"/>
                    <a:pt x="463540" y="681023"/>
                    <a:pt x="459047" y="681578"/>
                  </a:cubicBezTo>
                  <a:cubicBezTo>
                    <a:pt x="446143" y="683538"/>
                    <a:pt x="434644" y="688161"/>
                    <a:pt x="426226" y="698797"/>
                  </a:cubicBezTo>
                  <a:cubicBezTo>
                    <a:pt x="422583" y="703413"/>
                    <a:pt x="418371" y="707895"/>
                    <a:pt x="413604" y="711253"/>
                  </a:cubicBezTo>
                  <a:cubicBezTo>
                    <a:pt x="404204" y="717829"/>
                    <a:pt x="392283" y="715728"/>
                    <a:pt x="386252" y="705934"/>
                  </a:cubicBezTo>
                  <a:cubicBezTo>
                    <a:pt x="382328" y="699633"/>
                    <a:pt x="379379" y="692636"/>
                    <a:pt x="377555" y="685498"/>
                  </a:cubicBezTo>
                  <a:cubicBezTo>
                    <a:pt x="373489" y="670527"/>
                    <a:pt x="364932" y="658767"/>
                    <a:pt x="353853" y="648412"/>
                  </a:cubicBezTo>
                  <a:cubicBezTo>
                    <a:pt x="336878" y="632457"/>
                    <a:pt x="317663" y="619586"/>
                    <a:pt x="297185" y="608529"/>
                  </a:cubicBezTo>
                  <a:cubicBezTo>
                    <a:pt x="274881" y="596494"/>
                    <a:pt x="252297" y="584734"/>
                    <a:pt x="229719" y="573402"/>
                  </a:cubicBezTo>
                  <a:cubicBezTo>
                    <a:pt x="200121" y="558565"/>
                    <a:pt x="172630" y="540931"/>
                    <a:pt x="148501" y="518261"/>
                  </a:cubicBezTo>
                  <a:cubicBezTo>
                    <a:pt x="104321" y="476973"/>
                    <a:pt x="60135" y="435832"/>
                    <a:pt x="15816" y="394545"/>
                  </a:cubicBezTo>
                  <a:cubicBezTo>
                    <a:pt x="13148" y="392029"/>
                    <a:pt x="10487" y="389367"/>
                    <a:pt x="7960" y="386571"/>
                  </a:cubicBezTo>
                  <a:cubicBezTo>
                    <a:pt x="-2002" y="375513"/>
                    <a:pt x="-2563" y="364175"/>
                    <a:pt x="5994" y="352421"/>
                  </a:cubicBezTo>
                  <a:cubicBezTo>
                    <a:pt x="11183" y="345143"/>
                    <a:pt x="17219" y="338286"/>
                    <a:pt x="21706" y="330727"/>
                  </a:cubicBezTo>
                  <a:cubicBezTo>
                    <a:pt x="28579" y="319114"/>
                    <a:pt x="38253" y="311695"/>
                    <a:pt x="50742" y="307360"/>
                  </a:cubicBezTo>
                  <a:cubicBezTo>
                    <a:pt x="59153" y="304417"/>
                    <a:pt x="67710" y="301340"/>
                    <a:pt x="76268" y="299240"/>
                  </a:cubicBezTo>
                  <a:cubicBezTo>
                    <a:pt x="102216" y="292945"/>
                    <a:pt x="119471" y="276569"/>
                    <a:pt x="130830" y="253336"/>
                  </a:cubicBezTo>
                  <a:cubicBezTo>
                    <a:pt x="134200" y="246620"/>
                    <a:pt x="137282" y="239903"/>
                    <a:pt x="140511" y="233187"/>
                  </a:cubicBezTo>
                  <a:cubicBezTo>
                    <a:pt x="146261" y="221287"/>
                    <a:pt x="156076" y="215273"/>
                    <a:pt x="168845" y="214149"/>
                  </a:cubicBezTo>
                  <a:cubicBezTo>
                    <a:pt x="177818" y="213453"/>
                    <a:pt x="186797" y="213453"/>
                    <a:pt x="195775" y="213453"/>
                  </a:cubicBezTo>
                  <a:cubicBezTo>
                    <a:pt x="235328" y="213734"/>
                    <a:pt x="245143" y="186722"/>
                    <a:pt x="240657" y="159429"/>
                  </a:cubicBezTo>
                  <a:cubicBezTo>
                    <a:pt x="238551" y="146277"/>
                    <a:pt x="234626" y="133259"/>
                    <a:pt x="231398" y="120248"/>
                  </a:cubicBezTo>
                  <a:cubicBezTo>
                    <a:pt x="228456" y="108629"/>
                    <a:pt x="224946" y="97297"/>
                    <a:pt x="222284" y="85677"/>
                  </a:cubicBezTo>
                  <a:cubicBezTo>
                    <a:pt x="220881" y="79242"/>
                    <a:pt x="220740" y="72525"/>
                    <a:pt x="219898" y="64685"/>
                  </a:cubicBezTo>
                  <a:lnTo>
                    <a:pt x="219617" y="6482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4" name="Freeform 253">
              <a:extLst>
                <a:ext uri="{FF2B5EF4-FFF2-40B4-BE49-F238E27FC236}">
                  <a16:creationId xmlns:a16="http://schemas.microsoft.com/office/drawing/2014/main" id="{17136A17-895E-3FEC-5467-FDDBC36D135D}"/>
                </a:ext>
              </a:extLst>
            </p:cNvPr>
            <p:cNvSpPr/>
            <p:nvPr/>
          </p:nvSpPr>
          <p:spPr>
            <a:xfrm>
              <a:off x="19678104" y="3265817"/>
              <a:ext cx="523287" cy="759735"/>
            </a:xfrm>
            <a:custGeom>
              <a:avLst/>
              <a:gdLst>
                <a:gd name="connsiteX0" fmla="*/ 522866 w 523287"/>
                <a:gd name="connsiteY0" fmla="*/ 204612 h 759735"/>
                <a:gd name="connsiteX1" fmla="*/ 503983 w 523287"/>
                <a:gd name="connsiteY1" fmla="*/ 222859 h 759735"/>
                <a:gd name="connsiteX2" fmla="*/ 483415 w 523287"/>
                <a:gd name="connsiteY2" fmla="*/ 236329 h 759735"/>
                <a:gd name="connsiteX3" fmla="*/ 459491 w 523287"/>
                <a:gd name="connsiteY3" fmla="*/ 275204 h 759735"/>
                <a:gd name="connsiteX4" fmla="*/ 455853 w 523287"/>
                <a:gd name="connsiteY4" fmla="*/ 315336 h 759735"/>
                <a:gd name="connsiteX5" fmla="*/ 421993 w 523287"/>
                <a:gd name="connsiteY5" fmla="*/ 395191 h 759735"/>
                <a:gd name="connsiteX6" fmla="*/ 401291 w 523287"/>
                <a:gd name="connsiteY6" fmla="*/ 436306 h 759735"/>
                <a:gd name="connsiteX7" fmla="*/ 370787 w 523287"/>
                <a:gd name="connsiteY7" fmla="*/ 526823 h 759735"/>
                <a:gd name="connsiteX8" fmla="*/ 363933 w 523287"/>
                <a:gd name="connsiteY8" fmla="*/ 540856 h 759735"/>
                <a:gd name="connsiteX9" fmla="*/ 370787 w 523287"/>
                <a:gd name="connsiteY9" fmla="*/ 600218 h 759735"/>
                <a:gd name="connsiteX10" fmla="*/ 393595 w 523287"/>
                <a:gd name="connsiteY10" fmla="*/ 624778 h 759735"/>
                <a:gd name="connsiteX11" fmla="*/ 425075 w 523287"/>
                <a:gd name="connsiteY11" fmla="*/ 653265 h 759735"/>
                <a:gd name="connsiteX12" fmla="*/ 440602 w 523287"/>
                <a:gd name="connsiteY12" fmla="*/ 672207 h 759735"/>
                <a:gd name="connsiteX13" fmla="*/ 446760 w 523287"/>
                <a:gd name="connsiteY13" fmla="*/ 695644 h 759735"/>
                <a:gd name="connsiteX14" fmla="*/ 428011 w 523287"/>
                <a:gd name="connsiteY14" fmla="*/ 719783 h 759735"/>
                <a:gd name="connsiteX15" fmla="*/ 408285 w 523287"/>
                <a:gd name="connsiteY15" fmla="*/ 723148 h 759735"/>
                <a:gd name="connsiteX16" fmla="*/ 366594 w 523287"/>
                <a:gd name="connsiteY16" fmla="*/ 744899 h 759735"/>
                <a:gd name="connsiteX17" fmla="*/ 340009 w 523287"/>
                <a:gd name="connsiteY17" fmla="*/ 759634 h 759735"/>
                <a:gd name="connsiteX18" fmla="*/ 316365 w 523287"/>
                <a:gd name="connsiteY18" fmla="*/ 754023 h 759735"/>
                <a:gd name="connsiteX19" fmla="*/ 256902 w 523287"/>
                <a:gd name="connsiteY19" fmla="*/ 735080 h 759735"/>
                <a:gd name="connsiteX20" fmla="*/ 245849 w 523287"/>
                <a:gd name="connsiteY20" fmla="*/ 733114 h 759735"/>
                <a:gd name="connsiteX21" fmla="*/ 168626 w 523287"/>
                <a:gd name="connsiteY21" fmla="*/ 688487 h 759735"/>
                <a:gd name="connsiteX22" fmla="*/ 149315 w 523287"/>
                <a:gd name="connsiteY22" fmla="*/ 660984 h 759735"/>
                <a:gd name="connsiteX23" fmla="*/ 95729 w 523287"/>
                <a:gd name="connsiteY23" fmla="*/ 601201 h 759735"/>
                <a:gd name="connsiteX24" fmla="*/ 69150 w 523287"/>
                <a:gd name="connsiteY24" fmla="*/ 577202 h 759735"/>
                <a:gd name="connsiteX25" fmla="*/ 46202 w 523287"/>
                <a:gd name="connsiteY25" fmla="*/ 527666 h 759735"/>
                <a:gd name="connsiteX26" fmla="*/ 19482 w 523287"/>
                <a:gd name="connsiteY26" fmla="*/ 443182 h 759735"/>
                <a:gd name="connsiteX27" fmla="*/ 17242 w 523287"/>
                <a:gd name="connsiteY27" fmla="*/ 439256 h 759735"/>
                <a:gd name="connsiteX28" fmla="*/ 26898 w 523287"/>
                <a:gd name="connsiteY28" fmla="*/ 314359 h 759735"/>
                <a:gd name="connsiteX29" fmla="*/ 51103 w 523287"/>
                <a:gd name="connsiteY29" fmla="*/ 242644 h 759735"/>
                <a:gd name="connsiteX30" fmla="*/ 56138 w 523287"/>
                <a:gd name="connsiteY30" fmla="*/ 200405 h 759735"/>
                <a:gd name="connsiteX31" fmla="*/ 48582 w 523287"/>
                <a:gd name="connsiteY31" fmla="*/ 143852 h 759735"/>
                <a:gd name="connsiteX32" fmla="*/ 58237 w 523287"/>
                <a:gd name="connsiteY32" fmla="*/ 136976 h 759735"/>
                <a:gd name="connsiteX33" fmla="*/ 77401 w 523287"/>
                <a:gd name="connsiteY33" fmla="*/ 110169 h 759735"/>
                <a:gd name="connsiteX34" fmla="*/ 83278 w 523287"/>
                <a:gd name="connsiteY34" fmla="*/ 79434 h 759735"/>
                <a:gd name="connsiteX35" fmla="*/ 86080 w 523287"/>
                <a:gd name="connsiteY35" fmla="*/ 50105 h 759735"/>
                <a:gd name="connsiteX36" fmla="*/ 95589 w 523287"/>
                <a:gd name="connsiteY36" fmla="*/ 48285 h 759735"/>
                <a:gd name="connsiteX37" fmla="*/ 265440 w 523287"/>
                <a:gd name="connsiteY37" fmla="*/ 47583 h 759735"/>
                <a:gd name="connsiteX38" fmla="*/ 345465 w 523287"/>
                <a:gd name="connsiteY38" fmla="*/ 52352 h 759735"/>
                <a:gd name="connsiteX39" fmla="*/ 372191 w 523287"/>
                <a:gd name="connsiteY39" fmla="*/ 54178 h 759735"/>
                <a:gd name="connsiteX40" fmla="*/ 406607 w 523287"/>
                <a:gd name="connsiteY40" fmla="*/ 32848 h 759735"/>
                <a:gd name="connsiteX41" fmla="*/ 414163 w 523287"/>
                <a:gd name="connsiteY41" fmla="*/ 16568 h 759735"/>
                <a:gd name="connsiteX42" fmla="*/ 421297 w 523287"/>
                <a:gd name="connsiteY42" fmla="*/ 5338 h 759735"/>
                <a:gd name="connsiteX43" fmla="*/ 442280 w 523287"/>
                <a:gd name="connsiteY43" fmla="*/ 6040 h 759735"/>
                <a:gd name="connsiteX44" fmla="*/ 464245 w 523287"/>
                <a:gd name="connsiteY44" fmla="*/ 61335 h 759735"/>
                <a:gd name="connsiteX45" fmla="*/ 465508 w 523287"/>
                <a:gd name="connsiteY45" fmla="*/ 88277 h 759735"/>
                <a:gd name="connsiteX46" fmla="*/ 466204 w 523287"/>
                <a:gd name="connsiteY46" fmla="*/ 108490 h 759735"/>
                <a:gd name="connsiteX47" fmla="*/ 499222 w 523287"/>
                <a:gd name="connsiteY47" fmla="*/ 176827 h 759735"/>
                <a:gd name="connsiteX48" fmla="*/ 516574 w 523287"/>
                <a:gd name="connsiteY48" fmla="*/ 194372 h 759735"/>
                <a:gd name="connsiteX49" fmla="*/ 523287 w 523287"/>
                <a:gd name="connsiteY49" fmla="*/ 204197 h 759735"/>
                <a:gd name="connsiteX50" fmla="*/ 522866 w 523287"/>
                <a:gd name="connsiteY50" fmla="*/ 204612 h 75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3287" h="759735">
                  <a:moveTo>
                    <a:pt x="522866" y="204612"/>
                  </a:moveTo>
                  <a:cubicBezTo>
                    <a:pt x="518252" y="214578"/>
                    <a:pt x="510696" y="218230"/>
                    <a:pt x="503983" y="222859"/>
                  </a:cubicBezTo>
                  <a:cubicBezTo>
                    <a:pt x="497263" y="227487"/>
                    <a:pt x="490129" y="231701"/>
                    <a:pt x="483415" y="236329"/>
                  </a:cubicBezTo>
                  <a:cubicBezTo>
                    <a:pt x="469982" y="245734"/>
                    <a:pt x="461450" y="258502"/>
                    <a:pt x="459491" y="275204"/>
                  </a:cubicBezTo>
                  <a:cubicBezTo>
                    <a:pt x="457953" y="288534"/>
                    <a:pt x="455713" y="302005"/>
                    <a:pt x="455853" y="315336"/>
                  </a:cubicBezTo>
                  <a:cubicBezTo>
                    <a:pt x="455853" y="347053"/>
                    <a:pt x="445496" y="373861"/>
                    <a:pt x="421993" y="395191"/>
                  </a:cubicBezTo>
                  <a:cubicBezTo>
                    <a:pt x="409823" y="406274"/>
                    <a:pt x="402969" y="420026"/>
                    <a:pt x="401291" y="436306"/>
                  </a:cubicBezTo>
                  <a:cubicBezTo>
                    <a:pt x="398068" y="468866"/>
                    <a:pt x="387717" y="498898"/>
                    <a:pt x="370787" y="526823"/>
                  </a:cubicBezTo>
                  <a:cubicBezTo>
                    <a:pt x="368132" y="531311"/>
                    <a:pt x="365892" y="536087"/>
                    <a:pt x="363933" y="540856"/>
                  </a:cubicBezTo>
                  <a:cubicBezTo>
                    <a:pt x="355261" y="561905"/>
                    <a:pt x="357080" y="581971"/>
                    <a:pt x="370787" y="600218"/>
                  </a:cubicBezTo>
                  <a:cubicBezTo>
                    <a:pt x="377507" y="609060"/>
                    <a:pt x="385478" y="617059"/>
                    <a:pt x="393595" y="624778"/>
                  </a:cubicBezTo>
                  <a:cubicBezTo>
                    <a:pt x="403805" y="634597"/>
                    <a:pt x="414999" y="643439"/>
                    <a:pt x="425075" y="653265"/>
                  </a:cubicBezTo>
                  <a:cubicBezTo>
                    <a:pt x="430946" y="658877"/>
                    <a:pt x="435988" y="665472"/>
                    <a:pt x="440602" y="672207"/>
                  </a:cubicBezTo>
                  <a:cubicBezTo>
                    <a:pt x="445362" y="679083"/>
                    <a:pt x="447181" y="687083"/>
                    <a:pt x="446760" y="695644"/>
                  </a:cubicBezTo>
                  <a:cubicBezTo>
                    <a:pt x="446198" y="709677"/>
                    <a:pt x="441584" y="716132"/>
                    <a:pt x="428011" y="719783"/>
                  </a:cubicBezTo>
                  <a:cubicBezTo>
                    <a:pt x="421578" y="721462"/>
                    <a:pt x="414858" y="723148"/>
                    <a:pt x="408285" y="723148"/>
                  </a:cubicBezTo>
                  <a:cubicBezTo>
                    <a:pt x="390378" y="723148"/>
                    <a:pt x="376945" y="730445"/>
                    <a:pt x="366594" y="744899"/>
                  </a:cubicBezTo>
                  <a:cubicBezTo>
                    <a:pt x="360296" y="753882"/>
                    <a:pt x="351062" y="758651"/>
                    <a:pt x="340009" y="759634"/>
                  </a:cubicBezTo>
                  <a:cubicBezTo>
                    <a:pt x="331477" y="760337"/>
                    <a:pt x="323921" y="757253"/>
                    <a:pt x="316365" y="754023"/>
                  </a:cubicBezTo>
                  <a:cubicBezTo>
                    <a:pt x="297055" y="746023"/>
                    <a:pt x="277610" y="738445"/>
                    <a:pt x="256902" y="735080"/>
                  </a:cubicBezTo>
                  <a:cubicBezTo>
                    <a:pt x="253264" y="734518"/>
                    <a:pt x="249627" y="733535"/>
                    <a:pt x="245849" y="733114"/>
                  </a:cubicBezTo>
                  <a:cubicBezTo>
                    <a:pt x="213392" y="729883"/>
                    <a:pt x="188632" y="713188"/>
                    <a:pt x="168626" y="688487"/>
                  </a:cubicBezTo>
                  <a:cubicBezTo>
                    <a:pt x="161485" y="679785"/>
                    <a:pt x="155192" y="670522"/>
                    <a:pt x="149315" y="660984"/>
                  </a:cubicBezTo>
                  <a:cubicBezTo>
                    <a:pt x="134765" y="637968"/>
                    <a:pt x="116858" y="618317"/>
                    <a:pt x="95729" y="601201"/>
                  </a:cubicBezTo>
                  <a:cubicBezTo>
                    <a:pt x="86495" y="593763"/>
                    <a:pt x="77542" y="585623"/>
                    <a:pt x="69150" y="577202"/>
                  </a:cubicBezTo>
                  <a:cubicBezTo>
                    <a:pt x="55436" y="563591"/>
                    <a:pt x="46763" y="547451"/>
                    <a:pt x="46202" y="527666"/>
                  </a:cubicBezTo>
                  <a:cubicBezTo>
                    <a:pt x="45225" y="497072"/>
                    <a:pt x="35710" y="469007"/>
                    <a:pt x="19482" y="443182"/>
                  </a:cubicBezTo>
                  <a:cubicBezTo>
                    <a:pt x="18640" y="441918"/>
                    <a:pt x="18084" y="440520"/>
                    <a:pt x="17242" y="439256"/>
                  </a:cubicBezTo>
                  <a:cubicBezTo>
                    <a:pt x="-10735" y="395191"/>
                    <a:pt x="-2624" y="353227"/>
                    <a:pt x="26898" y="314359"/>
                  </a:cubicBezTo>
                  <a:cubicBezTo>
                    <a:pt x="51798" y="281518"/>
                    <a:pt x="50682" y="279411"/>
                    <a:pt x="51103" y="242644"/>
                  </a:cubicBezTo>
                  <a:cubicBezTo>
                    <a:pt x="51243" y="228611"/>
                    <a:pt x="53062" y="214297"/>
                    <a:pt x="56138" y="200405"/>
                  </a:cubicBezTo>
                  <a:cubicBezTo>
                    <a:pt x="60477" y="180760"/>
                    <a:pt x="61594" y="161952"/>
                    <a:pt x="48582" y="143852"/>
                  </a:cubicBezTo>
                  <a:cubicBezTo>
                    <a:pt x="52500" y="141043"/>
                    <a:pt x="55295" y="138936"/>
                    <a:pt x="58237" y="136976"/>
                  </a:cubicBezTo>
                  <a:cubicBezTo>
                    <a:pt x="68167" y="130522"/>
                    <a:pt x="74325" y="121258"/>
                    <a:pt x="77401" y="110169"/>
                  </a:cubicBezTo>
                  <a:cubicBezTo>
                    <a:pt x="80203" y="100209"/>
                    <a:pt x="81741" y="89681"/>
                    <a:pt x="83278" y="79434"/>
                  </a:cubicBezTo>
                  <a:cubicBezTo>
                    <a:pt x="84676" y="69896"/>
                    <a:pt x="85097" y="60211"/>
                    <a:pt x="86080" y="50105"/>
                  </a:cubicBezTo>
                  <a:cubicBezTo>
                    <a:pt x="90132" y="49269"/>
                    <a:pt x="92934" y="48004"/>
                    <a:pt x="95589" y="48285"/>
                  </a:cubicBezTo>
                  <a:cubicBezTo>
                    <a:pt x="152257" y="54740"/>
                    <a:pt x="208778" y="49128"/>
                    <a:pt x="265440" y="47583"/>
                  </a:cubicBezTo>
                  <a:cubicBezTo>
                    <a:pt x="292300" y="46881"/>
                    <a:pt x="319026" y="45898"/>
                    <a:pt x="345465" y="52352"/>
                  </a:cubicBezTo>
                  <a:cubicBezTo>
                    <a:pt x="353997" y="54459"/>
                    <a:pt x="363231" y="54318"/>
                    <a:pt x="372191" y="54178"/>
                  </a:cubicBezTo>
                  <a:cubicBezTo>
                    <a:pt x="387577" y="53897"/>
                    <a:pt x="399051" y="46178"/>
                    <a:pt x="406607" y="32848"/>
                  </a:cubicBezTo>
                  <a:cubicBezTo>
                    <a:pt x="409542" y="27651"/>
                    <a:pt x="411501" y="21899"/>
                    <a:pt x="414163" y="16568"/>
                  </a:cubicBezTo>
                  <a:cubicBezTo>
                    <a:pt x="416256" y="12642"/>
                    <a:pt x="418355" y="8568"/>
                    <a:pt x="421297" y="5338"/>
                  </a:cubicBezTo>
                  <a:cubicBezTo>
                    <a:pt x="428151" y="-2094"/>
                    <a:pt x="435286" y="-1679"/>
                    <a:pt x="442280" y="6040"/>
                  </a:cubicBezTo>
                  <a:cubicBezTo>
                    <a:pt x="456549" y="21758"/>
                    <a:pt x="461590" y="41128"/>
                    <a:pt x="464245" y="61335"/>
                  </a:cubicBezTo>
                  <a:cubicBezTo>
                    <a:pt x="465368" y="70177"/>
                    <a:pt x="465087" y="79294"/>
                    <a:pt x="465508" y="88277"/>
                  </a:cubicBezTo>
                  <a:cubicBezTo>
                    <a:pt x="465783" y="95012"/>
                    <a:pt x="465923" y="101748"/>
                    <a:pt x="466204" y="108490"/>
                  </a:cubicBezTo>
                  <a:cubicBezTo>
                    <a:pt x="467187" y="136134"/>
                    <a:pt x="477538" y="159149"/>
                    <a:pt x="499222" y="176827"/>
                  </a:cubicBezTo>
                  <a:cubicBezTo>
                    <a:pt x="505521" y="182024"/>
                    <a:pt x="510977" y="188198"/>
                    <a:pt x="516574" y="194372"/>
                  </a:cubicBezTo>
                  <a:cubicBezTo>
                    <a:pt x="519088" y="197040"/>
                    <a:pt x="520766" y="200405"/>
                    <a:pt x="523287" y="204197"/>
                  </a:cubicBezTo>
                  <a:lnTo>
                    <a:pt x="522866" y="20461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5" name="Freeform 254">
              <a:extLst>
                <a:ext uri="{FF2B5EF4-FFF2-40B4-BE49-F238E27FC236}">
                  <a16:creationId xmlns:a16="http://schemas.microsoft.com/office/drawing/2014/main" id="{DE369899-3668-336C-D642-BC2DBC41E8C3}"/>
                </a:ext>
              </a:extLst>
            </p:cNvPr>
            <p:cNvSpPr/>
            <p:nvPr/>
          </p:nvSpPr>
          <p:spPr>
            <a:xfrm>
              <a:off x="19346262" y="3961711"/>
              <a:ext cx="612631" cy="715044"/>
            </a:xfrm>
            <a:custGeom>
              <a:avLst/>
              <a:gdLst>
                <a:gd name="connsiteX0" fmla="*/ 490742 w 612631"/>
                <a:gd name="connsiteY0" fmla="*/ 281 h 715044"/>
                <a:gd name="connsiteX1" fmla="*/ 512427 w 612631"/>
                <a:gd name="connsiteY1" fmla="*/ 18406 h 715044"/>
                <a:gd name="connsiteX2" fmla="*/ 565164 w 612631"/>
                <a:gd name="connsiteY2" fmla="*/ 40885 h 715044"/>
                <a:gd name="connsiteX3" fmla="*/ 592164 w 612631"/>
                <a:gd name="connsiteY3" fmla="*/ 46229 h 715044"/>
                <a:gd name="connsiteX4" fmla="*/ 611188 w 612631"/>
                <a:gd name="connsiteY4" fmla="*/ 120555 h 715044"/>
                <a:gd name="connsiteX5" fmla="*/ 612592 w 612631"/>
                <a:gd name="connsiteY5" fmla="*/ 131651 h 715044"/>
                <a:gd name="connsiteX6" fmla="*/ 602936 w 612631"/>
                <a:gd name="connsiteY6" fmla="*/ 153154 h 715044"/>
                <a:gd name="connsiteX7" fmla="*/ 588246 w 612631"/>
                <a:gd name="connsiteY7" fmla="*/ 163548 h 715044"/>
                <a:gd name="connsiteX8" fmla="*/ 572860 w 612631"/>
                <a:gd name="connsiteY8" fmla="*/ 194180 h 715044"/>
                <a:gd name="connsiteX9" fmla="*/ 573422 w 612631"/>
                <a:gd name="connsiteY9" fmla="*/ 203169 h 715044"/>
                <a:gd name="connsiteX10" fmla="*/ 558872 w 612631"/>
                <a:gd name="connsiteY10" fmla="*/ 243499 h 715044"/>
                <a:gd name="connsiteX11" fmla="*/ 551035 w 612631"/>
                <a:gd name="connsiteY11" fmla="*/ 251505 h 715044"/>
                <a:gd name="connsiteX12" fmla="*/ 540544 w 612631"/>
                <a:gd name="connsiteY12" fmla="*/ 288598 h 715044"/>
                <a:gd name="connsiteX13" fmla="*/ 545719 w 612631"/>
                <a:gd name="connsiteY13" fmla="*/ 328500 h 715044"/>
                <a:gd name="connsiteX14" fmla="*/ 558170 w 612631"/>
                <a:gd name="connsiteY14" fmla="*/ 396786 h 715044"/>
                <a:gd name="connsiteX15" fmla="*/ 580416 w 612631"/>
                <a:gd name="connsiteY15" fmla="*/ 476737 h 715044"/>
                <a:gd name="connsiteX16" fmla="*/ 581111 w 612631"/>
                <a:gd name="connsiteY16" fmla="*/ 512566 h 715044"/>
                <a:gd name="connsiteX17" fmla="*/ 568661 w 612631"/>
                <a:gd name="connsiteY17" fmla="*/ 517342 h 715044"/>
                <a:gd name="connsiteX18" fmla="*/ 526696 w 612631"/>
                <a:gd name="connsiteY18" fmla="*/ 554716 h 715044"/>
                <a:gd name="connsiteX19" fmla="*/ 520678 w 612631"/>
                <a:gd name="connsiteY19" fmla="*/ 633824 h 715044"/>
                <a:gd name="connsiteX20" fmla="*/ 533409 w 612631"/>
                <a:gd name="connsiteY20" fmla="*/ 659815 h 715044"/>
                <a:gd name="connsiteX21" fmla="*/ 548935 w 612631"/>
                <a:gd name="connsiteY21" fmla="*/ 681732 h 715044"/>
                <a:gd name="connsiteX22" fmla="*/ 557615 w 612631"/>
                <a:gd name="connsiteY22" fmla="*/ 699717 h 715044"/>
                <a:gd name="connsiteX23" fmla="*/ 545298 w 612631"/>
                <a:gd name="connsiteY23" fmla="*/ 714892 h 715044"/>
                <a:gd name="connsiteX24" fmla="*/ 526134 w 612631"/>
                <a:gd name="connsiteY24" fmla="*/ 704499 h 715044"/>
                <a:gd name="connsiteX25" fmla="*/ 513403 w 612631"/>
                <a:gd name="connsiteY25" fmla="*/ 686093 h 715044"/>
                <a:gd name="connsiteX26" fmla="*/ 499274 w 612631"/>
                <a:gd name="connsiteY26" fmla="*/ 665995 h 715044"/>
                <a:gd name="connsiteX27" fmla="*/ 471859 w 612631"/>
                <a:gd name="connsiteY27" fmla="*/ 653635 h 715044"/>
                <a:gd name="connsiteX28" fmla="*/ 410162 w 612631"/>
                <a:gd name="connsiteY28" fmla="*/ 634526 h 715044"/>
                <a:gd name="connsiteX29" fmla="*/ 376729 w 612631"/>
                <a:gd name="connsiteY29" fmla="*/ 624548 h 715044"/>
                <a:gd name="connsiteX30" fmla="*/ 350009 w 612631"/>
                <a:gd name="connsiteY30" fmla="*/ 626374 h 715044"/>
                <a:gd name="connsiteX31" fmla="*/ 332103 w 612631"/>
                <a:gd name="connsiteY31" fmla="*/ 626374 h 715044"/>
                <a:gd name="connsiteX32" fmla="*/ 307623 w 612631"/>
                <a:gd name="connsiteY32" fmla="*/ 604175 h 715044"/>
                <a:gd name="connsiteX33" fmla="*/ 307202 w 612631"/>
                <a:gd name="connsiteY33" fmla="*/ 581977 h 715044"/>
                <a:gd name="connsiteX34" fmla="*/ 314477 w 612631"/>
                <a:gd name="connsiteY34" fmla="*/ 530832 h 715044"/>
                <a:gd name="connsiteX35" fmla="*/ 314056 w 612631"/>
                <a:gd name="connsiteY35" fmla="*/ 503992 h 715044"/>
                <a:gd name="connsiteX36" fmla="*/ 288881 w 612631"/>
                <a:gd name="connsiteY36" fmla="*/ 479266 h 715044"/>
                <a:gd name="connsiteX37" fmla="*/ 255441 w 612631"/>
                <a:gd name="connsiteY37" fmla="*/ 479266 h 715044"/>
                <a:gd name="connsiteX38" fmla="*/ 240195 w 612631"/>
                <a:gd name="connsiteY38" fmla="*/ 487553 h 715044"/>
                <a:gd name="connsiteX39" fmla="*/ 203680 w 612631"/>
                <a:gd name="connsiteY39" fmla="*/ 507791 h 715044"/>
                <a:gd name="connsiteX40" fmla="*/ 175704 w 612631"/>
                <a:gd name="connsiteY40" fmla="*/ 498655 h 715044"/>
                <a:gd name="connsiteX41" fmla="*/ 160037 w 612631"/>
                <a:gd name="connsiteY41" fmla="*/ 462264 h 715044"/>
                <a:gd name="connsiteX42" fmla="*/ 158218 w 612631"/>
                <a:gd name="connsiteY42" fmla="*/ 448915 h 715044"/>
                <a:gd name="connsiteX43" fmla="*/ 133738 w 612631"/>
                <a:gd name="connsiteY43" fmla="*/ 429245 h 715044"/>
                <a:gd name="connsiteX44" fmla="*/ 124785 w 612631"/>
                <a:gd name="connsiteY44" fmla="*/ 429525 h 715044"/>
                <a:gd name="connsiteX45" fmla="*/ 53439 w 612631"/>
                <a:gd name="connsiteY45" fmla="*/ 433177 h 715044"/>
                <a:gd name="connsiteX46" fmla="*/ 8392 w 612631"/>
                <a:gd name="connsiteY46" fmla="*/ 434863 h 715044"/>
                <a:gd name="connsiteX47" fmla="*/ 0 w 612631"/>
                <a:gd name="connsiteY47" fmla="*/ 406625 h 715044"/>
                <a:gd name="connsiteX48" fmla="*/ 25322 w 612631"/>
                <a:gd name="connsiteY48" fmla="*/ 392432 h 715044"/>
                <a:gd name="connsiteX49" fmla="*/ 47141 w 612631"/>
                <a:gd name="connsiteY49" fmla="*/ 390045 h 715044"/>
                <a:gd name="connsiteX50" fmla="*/ 78340 w 612631"/>
                <a:gd name="connsiteY50" fmla="*/ 390887 h 715044"/>
                <a:gd name="connsiteX51" fmla="*/ 118353 w 612631"/>
                <a:gd name="connsiteY51" fmla="*/ 355339 h 715044"/>
                <a:gd name="connsiteX52" fmla="*/ 123802 w 612631"/>
                <a:gd name="connsiteY52" fmla="*/ 328921 h 715044"/>
                <a:gd name="connsiteX53" fmla="*/ 149967 w 612631"/>
                <a:gd name="connsiteY53" fmla="*/ 280311 h 715044"/>
                <a:gd name="connsiteX54" fmla="*/ 159475 w 612631"/>
                <a:gd name="connsiteY54" fmla="*/ 270894 h 715044"/>
                <a:gd name="connsiteX55" fmla="*/ 195710 w 612631"/>
                <a:gd name="connsiteY55" fmla="*/ 196286 h 715044"/>
                <a:gd name="connsiteX56" fmla="*/ 202283 w 612631"/>
                <a:gd name="connsiteY56" fmla="*/ 75310 h 715044"/>
                <a:gd name="connsiteX57" fmla="*/ 204944 w 612631"/>
                <a:gd name="connsiteY57" fmla="*/ 41869 h 715044"/>
                <a:gd name="connsiteX58" fmla="*/ 219494 w 612631"/>
                <a:gd name="connsiteY58" fmla="*/ 17142 h 715044"/>
                <a:gd name="connsiteX59" fmla="*/ 252225 w 612631"/>
                <a:gd name="connsiteY59" fmla="*/ 12086 h 715044"/>
                <a:gd name="connsiteX60" fmla="*/ 273074 w 612631"/>
                <a:gd name="connsiteY60" fmla="*/ 25148 h 715044"/>
                <a:gd name="connsiteX61" fmla="*/ 293214 w 612631"/>
                <a:gd name="connsiteY61" fmla="*/ 39200 h 715044"/>
                <a:gd name="connsiteX62" fmla="*/ 348472 w 612631"/>
                <a:gd name="connsiteY62" fmla="*/ 41026 h 715044"/>
                <a:gd name="connsiteX63" fmla="*/ 371413 w 612631"/>
                <a:gd name="connsiteY63" fmla="*/ 26980 h 715044"/>
                <a:gd name="connsiteX64" fmla="*/ 427514 w 612631"/>
                <a:gd name="connsiteY64" fmla="*/ 6461 h 715044"/>
                <a:gd name="connsiteX65" fmla="*/ 490181 w 612631"/>
                <a:gd name="connsiteY65" fmla="*/ 0 h 715044"/>
                <a:gd name="connsiteX66" fmla="*/ 490742 w 612631"/>
                <a:gd name="connsiteY66" fmla="*/ 281 h 7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12631" h="715044">
                  <a:moveTo>
                    <a:pt x="490742" y="281"/>
                  </a:moveTo>
                  <a:cubicBezTo>
                    <a:pt x="497596" y="6040"/>
                    <a:pt x="504730" y="12367"/>
                    <a:pt x="512427" y="18406"/>
                  </a:cubicBezTo>
                  <a:cubicBezTo>
                    <a:pt x="527953" y="30632"/>
                    <a:pt x="545439" y="38498"/>
                    <a:pt x="565164" y="40885"/>
                  </a:cubicBezTo>
                  <a:cubicBezTo>
                    <a:pt x="573977" y="42009"/>
                    <a:pt x="582515" y="44256"/>
                    <a:pt x="592164" y="46229"/>
                  </a:cubicBezTo>
                  <a:cubicBezTo>
                    <a:pt x="598597" y="71377"/>
                    <a:pt x="605036" y="95963"/>
                    <a:pt x="611188" y="120555"/>
                  </a:cubicBezTo>
                  <a:cubicBezTo>
                    <a:pt x="612030" y="124207"/>
                    <a:pt x="612451" y="128000"/>
                    <a:pt x="612592" y="131651"/>
                  </a:cubicBezTo>
                  <a:cubicBezTo>
                    <a:pt x="613007" y="140366"/>
                    <a:pt x="610211" y="147810"/>
                    <a:pt x="602936" y="153154"/>
                  </a:cubicBezTo>
                  <a:cubicBezTo>
                    <a:pt x="598042" y="156665"/>
                    <a:pt x="593147" y="160036"/>
                    <a:pt x="588246" y="163548"/>
                  </a:cubicBezTo>
                  <a:cubicBezTo>
                    <a:pt x="577474" y="170998"/>
                    <a:pt x="572579" y="181251"/>
                    <a:pt x="572860" y="194180"/>
                  </a:cubicBezTo>
                  <a:cubicBezTo>
                    <a:pt x="572860" y="197129"/>
                    <a:pt x="572860" y="200219"/>
                    <a:pt x="573422" y="203169"/>
                  </a:cubicBezTo>
                  <a:cubicBezTo>
                    <a:pt x="576076" y="219328"/>
                    <a:pt x="570901" y="232677"/>
                    <a:pt x="558872" y="243499"/>
                  </a:cubicBezTo>
                  <a:cubicBezTo>
                    <a:pt x="556070" y="246027"/>
                    <a:pt x="553556" y="248836"/>
                    <a:pt x="551035" y="251505"/>
                  </a:cubicBezTo>
                  <a:cubicBezTo>
                    <a:pt x="541246" y="262045"/>
                    <a:pt x="537468" y="273984"/>
                    <a:pt x="540544" y="288598"/>
                  </a:cubicBezTo>
                  <a:cubicBezTo>
                    <a:pt x="543205" y="301666"/>
                    <a:pt x="544883" y="315156"/>
                    <a:pt x="545719" y="328500"/>
                  </a:cubicBezTo>
                  <a:cubicBezTo>
                    <a:pt x="547117" y="351828"/>
                    <a:pt x="551877" y="374448"/>
                    <a:pt x="558170" y="396786"/>
                  </a:cubicBezTo>
                  <a:cubicBezTo>
                    <a:pt x="565726" y="423345"/>
                    <a:pt x="572860" y="450179"/>
                    <a:pt x="580416" y="476737"/>
                  </a:cubicBezTo>
                  <a:cubicBezTo>
                    <a:pt x="583632" y="488395"/>
                    <a:pt x="584468" y="500200"/>
                    <a:pt x="581111" y="512566"/>
                  </a:cubicBezTo>
                  <a:cubicBezTo>
                    <a:pt x="576919" y="514252"/>
                    <a:pt x="572860" y="516218"/>
                    <a:pt x="568661" y="517342"/>
                  </a:cubicBezTo>
                  <a:cubicBezTo>
                    <a:pt x="548380" y="522679"/>
                    <a:pt x="534526" y="535888"/>
                    <a:pt x="526696" y="554716"/>
                  </a:cubicBezTo>
                  <a:cubicBezTo>
                    <a:pt x="516064" y="580151"/>
                    <a:pt x="512988" y="606844"/>
                    <a:pt x="520678" y="633824"/>
                  </a:cubicBezTo>
                  <a:cubicBezTo>
                    <a:pt x="523339" y="642954"/>
                    <a:pt x="528514" y="651528"/>
                    <a:pt x="533409" y="659815"/>
                  </a:cubicBezTo>
                  <a:cubicBezTo>
                    <a:pt x="538030" y="667540"/>
                    <a:pt x="544181" y="674148"/>
                    <a:pt x="548935" y="681732"/>
                  </a:cubicBezTo>
                  <a:cubicBezTo>
                    <a:pt x="552433" y="687357"/>
                    <a:pt x="555515" y="693537"/>
                    <a:pt x="557615" y="699717"/>
                  </a:cubicBezTo>
                  <a:cubicBezTo>
                    <a:pt x="560831" y="709415"/>
                    <a:pt x="555094" y="716157"/>
                    <a:pt x="545298" y="714892"/>
                  </a:cubicBezTo>
                  <a:cubicBezTo>
                    <a:pt x="537608" y="713909"/>
                    <a:pt x="530895" y="710538"/>
                    <a:pt x="526134" y="704499"/>
                  </a:cubicBezTo>
                  <a:cubicBezTo>
                    <a:pt x="521521" y="698593"/>
                    <a:pt x="517602" y="692273"/>
                    <a:pt x="513403" y="686093"/>
                  </a:cubicBezTo>
                  <a:cubicBezTo>
                    <a:pt x="508789" y="679345"/>
                    <a:pt x="504450" y="672322"/>
                    <a:pt x="499274" y="665995"/>
                  </a:cubicBezTo>
                  <a:cubicBezTo>
                    <a:pt x="492280" y="657287"/>
                    <a:pt x="482912" y="651949"/>
                    <a:pt x="471859" y="653635"/>
                  </a:cubicBezTo>
                  <a:cubicBezTo>
                    <a:pt x="443180" y="657989"/>
                    <a:pt x="431566" y="651668"/>
                    <a:pt x="410162" y="634526"/>
                  </a:cubicBezTo>
                  <a:cubicBezTo>
                    <a:pt x="400373" y="626655"/>
                    <a:pt x="389039" y="623705"/>
                    <a:pt x="376729" y="624548"/>
                  </a:cubicBezTo>
                  <a:cubicBezTo>
                    <a:pt x="367776" y="625110"/>
                    <a:pt x="358823" y="625952"/>
                    <a:pt x="350009" y="626374"/>
                  </a:cubicBezTo>
                  <a:cubicBezTo>
                    <a:pt x="343998" y="626655"/>
                    <a:pt x="338121" y="626935"/>
                    <a:pt x="332103" y="626374"/>
                  </a:cubicBezTo>
                  <a:cubicBezTo>
                    <a:pt x="318816" y="625110"/>
                    <a:pt x="310144" y="617525"/>
                    <a:pt x="307623" y="604175"/>
                  </a:cubicBezTo>
                  <a:cubicBezTo>
                    <a:pt x="306366" y="597012"/>
                    <a:pt x="306366" y="589281"/>
                    <a:pt x="307202" y="581977"/>
                  </a:cubicBezTo>
                  <a:cubicBezTo>
                    <a:pt x="309302" y="564976"/>
                    <a:pt x="312658" y="547974"/>
                    <a:pt x="314477" y="530832"/>
                  </a:cubicBezTo>
                  <a:cubicBezTo>
                    <a:pt x="315460" y="521977"/>
                    <a:pt x="315319" y="512847"/>
                    <a:pt x="314056" y="503992"/>
                  </a:cubicBezTo>
                  <a:cubicBezTo>
                    <a:pt x="311822" y="489660"/>
                    <a:pt x="303009" y="480951"/>
                    <a:pt x="288881" y="479266"/>
                  </a:cubicBezTo>
                  <a:cubicBezTo>
                    <a:pt x="277828" y="478001"/>
                    <a:pt x="266494" y="478704"/>
                    <a:pt x="255441" y="479266"/>
                  </a:cubicBezTo>
                  <a:cubicBezTo>
                    <a:pt x="249430" y="479546"/>
                    <a:pt x="243974" y="482215"/>
                    <a:pt x="240195" y="487553"/>
                  </a:cubicBezTo>
                  <a:cubicBezTo>
                    <a:pt x="231242" y="499919"/>
                    <a:pt x="217254" y="503711"/>
                    <a:pt x="203680" y="507791"/>
                  </a:cubicBezTo>
                  <a:cubicBezTo>
                    <a:pt x="192634" y="511022"/>
                    <a:pt x="182838" y="507791"/>
                    <a:pt x="175704" y="498655"/>
                  </a:cubicBezTo>
                  <a:cubicBezTo>
                    <a:pt x="167312" y="487974"/>
                    <a:pt x="160458" y="476457"/>
                    <a:pt x="160037" y="462264"/>
                  </a:cubicBezTo>
                  <a:cubicBezTo>
                    <a:pt x="159897" y="457770"/>
                    <a:pt x="159475" y="453269"/>
                    <a:pt x="158218" y="448915"/>
                  </a:cubicBezTo>
                  <a:cubicBezTo>
                    <a:pt x="155002" y="437538"/>
                    <a:pt x="145346" y="429947"/>
                    <a:pt x="133738" y="429245"/>
                  </a:cubicBezTo>
                  <a:cubicBezTo>
                    <a:pt x="130796" y="429104"/>
                    <a:pt x="127720" y="428964"/>
                    <a:pt x="124785" y="429525"/>
                  </a:cubicBezTo>
                  <a:cubicBezTo>
                    <a:pt x="101141" y="434582"/>
                    <a:pt x="77364" y="433177"/>
                    <a:pt x="53439" y="433177"/>
                  </a:cubicBezTo>
                  <a:cubicBezTo>
                    <a:pt x="38608" y="433177"/>
                    <a:pt x="23925" y="434301"/>
                    <a:pt x="8392" y="434863"/>
                  </a:cubicBezTo>
                  <a:cubicBezTo>
                    <a:pt x="3497" y="426154"/>
                    <a:pt x="1678" y="416878"/>
                    <a:pt x="0" y="406625"/>
                  </a:cubicBezTo>
                  <a:cubicBezTo>
                    <a:pt x="8673" y="401709"/>
                    <a:pt x="16790" y="396786"/>
                    <a:pt x="25322" y="392432"/>
                  </a:cubicBezTo>
                  <a:cubicBezTo>
                    <a:pt x="32176" y="388781"/>
                    <a:pt x="39591" y="389202"/>
                    <a:pt x="47141" y="390045"/>
                  </a:cubicBezTo>
                  <a:cubicBezTo>
                    <a:pt x="57498" y="391028"/>
                    <a:pt x="67989" y="391871"/>
                    <a:pt x="78340" y="390887"/>
                  </a:cubicBezTo>
                  <a:cubicBezTo>
                    <a:pt x="101843" y="388500"/>
                    <a:pt x="112615" y="378521"/>
                    <a:pt x="118353" y="355339"/>
                  </a:cubicBezTo>
                  <a:cubicBezTo>
                    <a:pt x="120586" y="346625"/>
                    <a:pt x="122124" y="337776"/>
                    <a:pt x="123802" y="328921"/>
                  </a:cubicBezTo>
                  <a:cubicBezTo>
                    <a:pt x="127299" y="309953"/>
                    <a:pt x="136534" y="293935"/>
                    <a:pt x="149967" y="280311"/>
                  </a:cubicBezTo>
                  <a:cubicBezTo>
                    <a:pt x="153043" y="277080"/>
                    <a:pt x="156118" y="273843"/>
                    <a:pt x="159475" y="270894"/>
                  </a:cubicBezTo>
                  <a:cubicBezTo>
                    <a:pt x="182283" y="251224"/>
                    <a:pt x="194172" y="225654"/>
                    <a:pt x="195710" y="196286"/>
                  </a:cubicBezTo>
                  <a:cubicBezTo>
                    <a:pt x="197950" y="155963"/>
                    <a:pt x="204944" y="115920"/>
                    <a:pt x="202283" y="75310"/>
                  </a:cubicBezTo>
                  <a:cubicBezTo>
                    <a:pt x="201587" y="64214"/>
                    <a:pt x="203546" y="52971"/>
                    <a:pt x="204944" y="41869"/>
                  </a:cubicBezTo>
                  <a:cubicBezTo>
                    <a:pt x="206201" y="31756"/>
                    <a:pt x="212359" y="24024"/>
                    <a:pt x="219494" y="17142"/>
                  </a:cubicBezTo>
                  <a:cubicBezTo>
                    <a:pt x="229143" y="7725"/>
                    <a:pt x="240336" y="5759"/>
                    <a:pt x="252225" y="12086"/>
                  </a:cubicBezTo>
                  <a:cubicBezTo>
                    <a:pt x="259500" y="15878"/>
                    <a:pt x="266213" y="20653"/>
                    <a:pt x="273074" y="25148"/>
                  </a:cubicBezTo>
                  <a:cubicBezTo>
                    <a:pt x="279927" y="29649"/>
                    <a:pt x="286220" y="35127"/>
                    <a:pt x="293214" y="39200"/>
                  </a:cubicBezTo>
                  <a:cubicBezTo>
                    <a:pt x="311261" y="49740"/>
                    <a:pt x="329869" y="51145"/>
                    <a:pt x="348472" y="41026"/>
                  </a:cubicBezTo>
                  <a:cubicBezTo>
                    <a:pt x="356308" y="36812"/>
                    <a:pt x="363998" y="32177"/>
                    <a:pt x="371413" y="26980"/>
                  </a:cubicBezTo>
                  <a:cubicBezTo>
                    <a:pt x="388344" y="15176"/>
                    <a:pt x="406946" y="8287"/>
                    <a:pt x="427514" y="6461"/>
                  </a:cubicBezTo>
                  <a:cubicBezTo>
                    <a:pt x="448216" y="4635"/>
                    <a:pt x="468777" y="2247"/>
                    <a:pt x="490181" y="0"/>
                  </a:cubicBezTo>
                  <a:lnTo>
                    <a:pt x="490742" y="28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7" name="Freeform 256">
              <a:extLst>
                <a:ext uri="{FF2B5EF4-FFF2-40B4-BE49-F238E27FC236}">
                  <a16:creationId xmlns:a16="http://schemas.microsoft.com/office/drawing/2014/main" id="{3CB422C0-B7E4-8CDD-FB90-9A5C6955A8FB}"/>
                </a:ext>
              </a:extLst>
            </p:cNvPr>
            <p:cNvSpPr/>
            <p:nvPr/>
          </p:nvSpPr>
          <p:spPr>
            <a:xfrm>
              <a:off x="21503230" y="2135792"/>
              <a:ext cx="944469" cy="408595"/>
            </a:xfrm>
            <a:custGeom>
              <a:avLst/>
              <a:gdLst>
                <a:gd name="connsiteX0" fmla="*/ 256 w 944469"/>
                <a:gd name="connsiteY0" fmla="*/ 115479 h 408595"/>
                <a:gd name="connsiteX1" fmla="*/ 15571 w 944469"/>
                <a:gd name="connsiteY1" fmla="*/ 95298 h 408595"/>
                <a:gd name="connsiteX2" fmla="*/ 67326 w 944469"/>
                <a:gd name="connsiteY2" fmla="*/ 59392 h 408595"/>
                <a:gd name="connsiteX3" fmla="*/ 114932 w 944469"/>
                <a:gd name="connsiteY3" fmla="*/ 53480 h 408595"/>
                <a:gd name="connsiteX4" fmla="*/ 181875 w 944469"/>
                <a:gd name="connsiteY4" fmla="*/ 71797 h 408595"/>
                <a:gd name="connsiteX5" fmla="*/ 225588 w 944469"/>
                <a:gd name="connsiteY5" fmla="*/ 81457 h 408595"/>
                <a:gd name="connsiteX6" fmla="*/ 249838 w 944469"/>
                <a:gd name="connsiteY6" fmla="*/ 79727 h 408595"/>
                <a:gd name="connsiteX7" fmla="*/ 262410 w 944469"/>
                <a:gd name="connsiteY7" fmla="*/ 45123 h 408595"/>
                <a:gd name="connsiteX8" fmla="*/ 250668 w 944469"/>
                <a:gd name="connsiteY8" fmla="*/ 28250 h 408595"/>
                <a:gd name="connsiteX9" fmla="*/ 262984 w 944469"/>
                <a:gd name="connsiteY9" fmla="*/ 714 h 408595"/>
                <a:gd name="connsiteX10" fmla="*/ 274152 w 944469"/>
                <a:gd name="connsiteY10" fmla="*/ 139 h 408595"/>
                <a:gd name="connsiteX11" fmla="*/ 339435 w 944469"/>
                <a:gd name="connsiteY11" fmla="*/ 21042 h 408595"/>
                <a:gd name="connsiteX12" fmla="*/ 362792 w 944469"/>
                <a:gd name="connsiteY12" fmla="*/ 38924 h 408595"/>
                <a:gd name="connsiteX13" fmla="*/ 388446 w 944469"/>
                <a:gd name="connsiteY13" fmla="*/ 57522 h 408595"/>
                <a:gd name="connsiteX14" fmla="*/ 445688 w 944469"/>
                <a:gd name="connsiteY14" fmla="*/ 74389 h 408595"/>
                <a:gd name="connsiteX15" fmla="*/ 486020 w 944469"/>
                <a:gd name="connsiteY15" fmla="*/ 73668 h 408595"/>
                <a:gd name="connsiteX16" fmla="*/ 533498 w 944469"/>
                <a:gd name="connsiteY16" fmla="*/ 84770 h 408595"/>
                <a:gd name="connsiteX17" fmla="*/ 569618 w 944469"/>
                <a:gd name="connsiteY17" fmla="*/ 103080 h 408595"/>
                <a:gd name="connsiteX18" fmla="*/ 612184 w 944469"/>
                <a:gd name="connsiteY18" fmla="*/ 116922 h 408595"/>
                <a:gd name="connsiteX19" fmla="*/ 653918 w 944469"/>
                <a:gd name="connsiteY19" fmla="*/ 112593 h 408595"/>
                <a:gd name="connsiteX20" fmla="*/ 702929 w 944469"/>
                <a:gd name="connsiteY20" fmla="*/ 89961 h 408595"/>
                <a:gd name="connsiteX21" fmla="*/ 744537 w 944469"/>
                <a:gd name="connsiteY21" fmla="*/ 73234 h 408595"/>
                <a:gd name="connsiteX22" fmla="*/ 804906 w 944469"/>
                <a:gd name="connsiteY22" fmla="*/ 98611 h 408595"/>
                <a:gd name="connsiteX23" fmla="*/ 796036 w 944469"/>
                <a:gd name="connsiteY23" fmla="*/ 121103 h 408595"/>
                <a:gd name="connsiteX24" fmla="*/ 810203 w 944469"/>
                <a:gd name="connsiteY24" fmla="*/ 156428 h 408595"/>
                <a:gd name="connsiteX25" fmla="*/ 844345 w 944469"/>
                <a:gd name="connsiteY25" fmla="*/ 166515 h 408595"/>
                <a:gd name="connsiteX26" fmla="*/ 895588 w 944469"/>
                <a:gd name="connsiteY26" fmla="*/ 171418 h 408595"/>
                <a:gd name="connsiteX27" fmla="*/ 928390 w 944469"/>
                <a:gd name="connsiteY27" fmla="*/ 178052 h 408595"/>
                <a:gd name="connsiteX28" fmla="*/ 944343 w 944469"/>
                <a:gd name="connsiteY28" fmla="*/ 195353 h 408595"/>
                <a:gd name="connsiteX29" fmla="*/ 932857 w 944469"/>
                <a:gd name="connsiteY29" fmla="*/ 221159 h 408595"/>
                <a:gd name="connsiteX30" fmla="*/ 905862 w 944469"/>
                <a:gd name="connsiteY30" fmla="*/ 231540 h 408595"/>
                <a:gd name="connsiteX31" fmla="*/ 872679 w 944469"/>
                <a:gd name="connsiteY31" fmla="*/ 236877 h 408595"/>
                <a:gd name="connsiteX32" fmla="*/ 829411 w 944469"/>
                <a:gd name="connsiteY32" fmla="*/ 259944 h 408595"/>
                <a:gd name="connsiteX33" fmla="*/ 825200 w 944469"/>
                <a:gd name="connsiteY33" fmla="*/ 260952 h 408595"/>
                <a:gd name="connsiteX34" fmla="*/ 783592 w 944469"/>
                <a:gd name="connsiteY34" fmla="*/ 257926 h 408595"/>
                <a:gd name="connsiteX35" fmla="*/ 764384 w 944469"/>
                <a:gd name="connsiteY35" fmla="*/ 289931 h 408595"/>
                <a:gd name="connsiteX36" fmla="*/ 773956 w 944469"/>
                <a:gd name="connsiteY36" fmla="*/ 308101 h 408595"/>
                <a:gd name="connsiteX37" fmla="*/ 770127 w 944469"/>
                <a:gd name="connsiteY37" fmla="*/ 337513 h 408595"/>
                <a:gd name="connsiteX38" fmla="*/ 695654 w 944469"/>
                <a:gd name="connsiteY38" fmla="*/ 379758 h 408595"/>
                <a:gd name="connsiteX39" fmla="*/ 662917 w 944469"/>
                <a:gd name="connsiteY39" fmla="*/ 393019 h 408595"/>
                <a:gd name="connsiteX40" fmla="*/ 612758 w 944469"/>
                <a:gd name="connsiteY40" fmla="*/ 408590 h 408595"/>
                <a:gd name="connsiteX41" fmla="*/ 539944 w 944469"/>
                <a:gd name="connsiteY41" fmla="*/ 396913 h 408595"/>
                <a:gd name="connsiteX42" fmla="*/ 484743 w 944469"/>
                <a:gd name="connsiteY42" fmla="*/ 388550 h 408595"/>
                <a:gd name="connsiteX43" fmla="*/ 395721 w 944469"/>
                <a:gd name="connsiteY43" fmla="*/ 380186 h 408595"/>
                <a:gd name="connsiteX44" fmla="*/ 329352 w 944469"/>
                <a:gd name="connsiteY44" fmla="*/ 341548 h 408595"/>
                <a:gd name="connsiteX45" fmla="*/ 309570 w 944469"/>
                <a:gd name="connsiteY45" fmla="*/ 316464 h 408595"/>
                <a:gd name="connsiteX46" fmla="*/ 233693 w 944469"/>
                <a:gd name="connsiteY46" fmla="*/ 277820 h 408595"/>
                <a:gd name="connsiteX47" fmla="*/ 191255 w 944469"/>
                <a:gd name="connsiteY47" fmla="*/ 274072 h 408595"/>
                <a:gd name="connsiteX48" fmla="*/ 134396 w 944469"/>
                <a:gd name="connsiteY48" fmla="*/ 217992 h 408595"/>
                <a:gd name="connsiteX49" fmla="*/ 134013 w 944469"/>
                <a:gd name="connsiteY49" fmla="*/ 213376 h 408595"/>
                <a:gd name="connsiteX50" fmla="*/ 101913 w 944469"/>
                <a:gd name="connsiteY50" fmla="*/ 165653 h 408595"/>
                <a:gd name="connsiteX51" fmla="*/ 72942 w 944469"/>
                <a:gd name="connsiteY51" fmla="*/ 153542 h 408595"/>
                <a:gd name="connsiteX52" fmla="*/ 10083 w 944469"/>
                <a:gd name="connsiteY52" fmla="*/ 123555 h 408595"/>
                <a:gd name="connsiteX53" fmla="*/ 0 w 944469"/>
                <a:gd name="connsiteY53" fmla="*/ 115338 h 408595"/>
                <a:gd name="connsiteX54" fmla="*/ 256 w 944469"/>
                <a:gd name="connsiteY54" fmla="*/ 115479 h 40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4469" h="408595">
                  <a:moveTo>
                    <a:pt x="256" y="115479"/>
                  </a:moveTo>
                  <a:cubicBezTo>
                    <a:pt x="2681" y="105672"/>
                    <a:pt x="9508" y="100776"/>
                    <a:pt x="15571" y="95298"/>
                  </a:cubicBezTo>
                  <a:cubicBezTo>
                    <a:pt x="31206" y="81022"/>
                    <a:pt x="48883" y="69486"/>
                    <a:pt x="67326" y="59392"/>
                  </a:cubicBezTo>
                  <a:cubicBezTo>
                    <a:pt x="82769" y="51035"/>
                    <a:pt x="98468" y="49158"/>
                    <a:pt x="114932" y="53480"/>
                  </a:cubicBezTo>
                  <a:cubicBezTo>
                    <a:pt x="137395" y="59252"/>
                    <a:pt x="159475" y="66026"/>
                    <a:pt x="181875" y="71797"/>
                  </a:cubicBezTo>
                  <a:cubicBezTo>
                    <a:pt x="196297" y="75545"/>
                    <a:pt x="211038" y="78424"/>
                    <a:pt x="225588" y="81457"/>
                  </a:cubicBezTo>
                  <a:cubicBezTo>
                    <a:pt x="233821" y="83187"/>
                    <a:pt x="241989" y="82606"/>
                    <a:pt x="249838" y="79727"/>
                  </a:cubicBezTo>
                  <a:cubicBezTo>
                    <a:pt x="265601" y="74102"/>
                    <a:pt x="271216" y="59539"/>
                    <a:pt x="262410" y="45123"/>
                  </a:cubicBezTo>
                  <a:cubicBezTo>
                    <a:pt x="258900" y="39211"/>
                    <a:pt x="254177" y="34161"/>
                    <a:pt x="250668" y="28250"/>
                  </a:cubicBezTo>
                  <a:cubicBezTo>
                    <a:pt x="243393" y="15711"/>
                    <a:pt x="248945" y="3312"/>
                    <a:pt x="262984" y="714"/>
                  </a:cubicBezTo>
                  <a:cubicBezTo>
                    <a:pt x="266622" y="-8"/>
                    <a:pt x="270387" y="-148"/>
                    <a:pt x="274152" y="139"/>
                  </a:cubicBezTo>
                  <a:cubicBezTo>
                    <a:pt x="297572" y="1723"/>
                    <a:pt x="319972" y="6626"/>
                    <a:pt x="339435" y="21042"/>
                  </a:cubicBezTo>
                  <a:cubicBezTo>
                    <a:pt x="347285" y="26813"/>
                    <a:pt x="354942" y="33012"/>
                    <a:pt x="362792" y="38924"/>
                  </a:cubicBezTo>
                  <a:cubicBezTo>
                    <a:pt x="371343" y="45264"/>
                    <a:pt x="379639" y="51750"/>
                    <a:pt x="388446" y="57522"/>
                  </a:cubicBezTo>
                  <a:cubicBezTo>
                    <a:pt x="405803" y="68911"/>
                    <a:pt x="425012" y="74823"/>
                    <a:pt x="445688" y="74389"/>
                  </a:cubicBezTo>
                  <a:cubicBezTo>
                    <a:pt x="459153" y="74102"/>
                    <a:pt x="472619" y="74242"/>
                    <a:pt x="486020" y="73668"/>
                  </a:cubicBezTo>
                  <a:cubicBezTo>
                    <a:pt x="502867" y="73093"/>
                    <a:pt x="518502" y="77128"/>
                    <a:pt x="533498" y="84770"/>
                  </a:cubicBezTo>
                  <a:cubicBezTo>
                    <a:pt x="545560" y="90822"/>
                    <a:pt x="557429" y="97169"/>
                    <a:pt x="569618" y="103080"/>
                  </a:cubicBezTo>
                  <a:cubicBezTo>
                    <a:pt x="583211" y="109567"/>
                    <a:pt x="597186" y="114323"/>
                    <a:pt x="612184" y="116922"/>
                  </a:cubicBezTo>
                  <a:cubicBezTo>
                    <a:pt x="626605" y="119373"/>
                    <a:pt x="640645" y="118218"/>
                    <a:pt x="653918" y="112593"/>
                  </a:cubicBezTo>
                  <a:cubicBezTo>
                    <a:pt x="670447" y="105532"/>
                    <a:pt x="686401" y="97315"/>
                    <a:pt x="702929" y="89961"/>
                  </a:cubicBezTo>
                  <a:cubicBezTo>
                    <a:pt x="716522" y="83902"/>
                    <a:pt x="730243" y="77562"/>
                    <a:pt x="744537" y="73234"/>
                  </a:cubicBezTo>
                  <a:cubicBezTo>
                    <a:pt x="772679" y="64583"/>
                    <a:pt x="788506" y="71650"/>
                    <a:pt x="804906" y="98611"/>
                  </a:cubicBezTo>
                  <a:cubicBezTo>
                    <a:pt x="801907" y="105819"/>
                    <a:pt x="798269" y="113174"/>
                    <a:pt x="796036" y="121103"/>
                  </a:cubicBezTo>
                  <a:cubicBezTo>
                    <a:pt x="792016" y="136094"/>
                    <a:pt x="797185" y="148639"/>
                    <a:pt x="810203" y="156428"/>
                  </a:cubicBezTo>
                  <a:cubicBezTo>
                    <a:pt x="820669" y="162627"/>
                    <a:pt x="832347" y="165366"/>
                    <a:pt x="844345" y="166515"/>
                  </a:cubicBezTo>
                  <a:cubicBezTo>
                    <a:pt x="861447" y="168245"/>
                    <a:pt x="878677" y="169260"/>
                    <a:pt x="895588" y="171418"/>
                  </a:cubicBezTo>
                  <a:cubicBezTo>
                    <a:pt x="906692" y="172861"/>
                    <a:pt x="917733" y="175025"/>
                    <a:pt x="928390" y="178052"/>
                  </a:cubicBezTo>
                  <a:cubicBezTo>
                    <a:pt x="936494" y="180356"/>
                    <a:pt x="943642" y="185841"/>
                    <a:pt x="944343" y="195353"/>
                  </a:cubicBezTo>
                  <a:cubicBezTo>
                    <a:pt x="945173" y="205881"/>
                    <a:pt x="941982" y="215968"/>
                    <a:pt x="932857" y="221159"/>
                  </a:cubicBezTo>
                  <a:cubicBezTo>
                    <a:pt x="924625" y="226062"/>
                    <a:pt x="915052" y="229235"/>
                    <a:pt x="905862" y="231540"/>
                  </a:cubicBezTo>
                  <a:cubicBezTo>
                    <a:pt x="895078" y="234279"/>
                    <a:pt x="883846" y="235434"/>
                    <a:pt x="872679" y="236877"/>
                  </a:cubicBezTo>
                  <a:cubicBezTo>
                    <a:pt x="846450" y="240190"/>
                    <a:pt x="845047" y="240771"/>
                    <a:pt x="829411" y="259944"/>
                  </a:cubicBezTo>
                  <a:cubicBezTo>
                    <a:pt x="828008" y="260378"/>
                    <a:pt x="826157" y="261533"/>
                    <a:pt x="825200" y="260952"/>
                  </a:cubicBezTo>
                  <a:cubicBezTo>
                    <a:pt x="811607" y="254613"/>
                    <a:pt x="797440" y="256917"/>
                    <a:pt x="783592" y="257926"/>
                  </a:cubicBezTo>
                  <a:cubicBezTo>
                    <a:pt x="768595" y="259082"/>
                    <a:pt x="758960" y="275374"/>
                    <a:pt x="764384" y="289931"/>
                  </a:cubicBezTo>
                  <a:cubicBezTo>
                    <a:pt x="766809" y="296277"/>
                    <a:pt x="770829" y="302042"/>
                    <a:pt x="773956" y="308101"/>
                  </a:cubicBezTo>
                  <a:cubicBezTo>
                    <a:pt x="779380" y="318769"/>
                    <a:pt x="778997" y="328862"/>
                    <a:pt x="770127" y="337513"/>
                  </a:cubicBezTo>
                  <a:cubicBezTo>
                    <a:pt x="749132" y="358562"/>
                    <a:pt x="727306" y="378456"/>
                    <a:pt x="695654" y="379758"/>
                  </a:cubicBezTo>
                  <a:cubicBezTo>
                    <a:pt x="683337" y="380333"/>
                    <a:pt x="672106" y="384802"/>
                    <a:pt x="662917" y="393019"/>
                  </a:cubicBezTo>
                  <a:cubicBezTo>
                    <a:pt x="648303" y="405998"/>
                    <a:pt x="631391" y="408737"/>
                    <a:pt x="612758" y="408590"/>
                  </a:cubicBezTo>
                  <a:cubicBezTo>
                    <a:pt x="587806" y="408303"/>
                    <a:pt x="563875" y="402538"/>
                    <a:pt x="539944" y="396913"/>
                  </a:cubicBezTo>
                  <a:cubicBezTo>
                    <a:pt x="521757" y="392585"/>
                    <a:pt x="503378" y="389846"/>
                    <a:pt x="484743" y="388550"/>
                  </a:cubicBezTo>
                  <a:cubicBezTo>
                    <a:pt x="455070" y="386385"/>
                    <a:pt x="425267" y="383359"/>
                    <a:pt x="395721" y="380186"/>
                  </a:cubicBezTo>
                  <a:cubicBezTo>
                    <a:pt x="368280" y="377160"/>
                    <a:pt x="346455" y="363606"/>
                    <a:pt x="329352" y="341548"/>
                  </a:cubicBezTo>
                  <a:cubicBezTo>
                    <a:pt x="322907" y="333044"/>
                    <a:pt x="316334" y="324828"/>
                    <a:pt x="309570" y="316464"/>
                  </a:cubicBezTo>
                  <a:cubicBezTo>
                    <a:pt x="289851" y="292095"/>
                    <a:pt x="264515" y="279409"/>
                    <a:pt x="233693" y="277820"/>
                  </a:cubicBezTo>
                  <a:cubicBezTo>
                    <a:pt x="219590" y="277105"/>
                    <a:pt x="205422" y="275662"/>
                    <a:pt x="191255" y="274072"/>
                  </a:cubicBezTo>
                  <a:cubicBezTo>
                    <a:pt x="161326" y="270759"/>
                    <a:pt x="138927" y="248554"/>
                    <a:pt x="134396" y="217992"/>
                  </a:cubicBezTo>
                  <a:cubicBezTo>
                    <a:pt x="134141" y="216549"/>
                    <a:pt x="134013" y="214960"/>
                    <a:pt x="134013" y="213376"/>
                  </a:cubicBezTo>
                  <a:cubicBezTo>
                    <a:pt x="134715" y="189441"/>
                    <a:pt x="122271" y="174591"/>
                    <a:pt x="101913" y="165653"/>
                  </a:cubicBezTo>
                  <a:cubicBezTo>
                    <a:pt x="92277" y="161472"/>
                    <a:pt x="82450" y="157864"/>
                    <a:pt x="72942" y="153542"/>
                  </a:cubicBezTo>
                  <a:cubicBezTo>
                    <a:pt x="51946" y="143736"/>
                    <a:pt x="30950" y="133789"/>
                    <a:pt x="10083" y="123555"/>
                  </a:cubicBezTo>
                  <a:cubicBezTo>
                    <a:pt x="6318" y="121678"/>
                    <a:pt x="3191" y="118077"/>
                    <a:pt x="0" y="115338"/>
                  </a:cubicBezTo>
                  <a:lnTo>
                    <a:pt x="256" y="11547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0" name="Freeform 259">
              <a:extLst>
                <a:ext uri="{FF2B5EF4-FFF2-40B4-BE49-F238E27FC236}">
                  <a16:creationId xmlns:a16="http://schemas.microsoft.com/office/drawing/2014/main" id="{36F71ED9-EFFB-B235-B0EE-E308FAC50471}"/>
                </a:ext>
              </a:extLst>
            </p:cNvPr>
            <p:cNvSpPr/>
            <p:nvPr/>
          </p:nvSpPr>
          <p:spPr>
            <a:xfrm>
              <a:off x="20048236" y="2914680"/>
              <a:ext cx="682824" cy="574590"/>
            </a:xfrm>
            <a:custGeom>
              <a:avLst/>
              <a:gdLst>
                <a:gd name="connsiteX0" fmla="*/ 276338 w 682824"/>
                <a:gd name="connsiteY0" fmla="*/ 569387 h 574590"/>
                <a:gd name="connsiteX1" fmla="*/ 266377 w 682824"/>
                <a:gd name="connsiteY1" fmla="*/ 556459 h 574590"/>
                <a:gd name="connsiteX2" fmla="*/ 251495 w 682824"/>
                <a:gd name="connsiteY2" fmla="*/ 528789 h 574590"/>
                <a:gd name="connsiteX3" fmla="*/ 209664 w 682824"/>
                <a:gd name="connsiteY3" fmla="*/ 490017 h 574590"/>
                <a:gd name="connsiteX4" fmla="*/ 179211 w 682824"/>
                <a:gd name="connsiteY4" fmla="*/ 471470 h 574590"/>
                <a:gd name="connsiteX5" fmla="*/ 164750 w 682824"/>
                <a:gd name="connsiteY5" fmla="*/ 442115 h 574590"/>
                <a:gd name="connsiteX6" fmla="*/ 164048 w 682824"/>
                <a:gd name="connsiteY6" fmla="*/ 421883 h 574590"/>
                <a:gd name="connsiteX7" fmla="*/ 151132 w 682824"/>
                <a:gd name="connsiteY7" fmla="*/ 365414 h 574590"/>
                <a:gd name="connsiteX8" fmla="*/ 131623 w 682824"/>
                <a:gd name="connsiteY8" fmla="*/ 327484 h 574590"/>
                <a:gd name="connsiteX9" fmla="*/ 90080 w 682824"/>
                <a:gd name="connsiteY9" fmla="*/ 245446 h 574590"/>
                <a:gd name="connsiteX10" fmla="*/ 63685 w 682824"/>
                <a:gd name="connsiteY10" fmla="*/ 193330 h 574590"/>
                <a:gd name="connsiteX11" fmla="*/ 22282 w 682824"/>
                <a:gd name="connsiteY11" fmla="*/ 150064 h 574590"/>
                <a:gd name="connsiteX12" fmla="*/ 246 w 682824"/>
                <a:gd name="connsiteY12" fmla="*/ 136012 h 574590"/>
                <a:gd name="connsiteX13" fmla="*/ 7119 w 682824"/>
                <a:gd name="connsiteY13" fmla="*/ 113398 h 574590"/>
                <a:gd name="connsiteX14" fmla="*/ 15824 w 682824"/>
                <a:gd name="connsiteY14" fmla="*/ 112977 h 574590"/>
                <a:gd name="connsiteX15" fmla="*/ 88535 w 682824"/>
                <a:gd name="connsiteY15" fmla="*/ 75469 h 574590"/>
                <a:gd name="connsiteX16" fmla="*/ 106640 w 682824"/>
                <a:gd name="connsiteY16" fmla="*/ 36978 h 574590"/>
                <a:gd name="connsiteX17" fmla="*/ 124604 w 682824"/>
                <a:gd name="connsiteY17" fmla="*/ 2279 h 574590"/>
                <a:gd name="connsiteX18" fmla="*/ 150430 w 682824"/>
                <a:gd name="connsiteY18" fmla="*/ 1998 h 574590"/>
                <a:gd name="connsiteX19" fmla="*/ 199421 w 682824"/>
                <a:gd name="connsiteY19" fmla="*/ 23635 h 574590"/>
                <a:gd name="connsiteX20" fmla="*/ 266096 w 682824"/>
                <a:gd name="connsiteY20" fmla="*/ 86424 h 574590"/>
                <a:gd name="connsiteX21" fmla="*/ 279989 w 682824"/>
                <a:gd name="connsiteY21" fmla="*/ 104122 h 574590"/>
                <a:gd name="connsiteX22" fmla="*/ 364206 w 682824"/>
                <a:gd name="connsiteY22" fmla="*/ 136995 h 574590"/>
                <a:gd name="connsiteX23" fmla="*/ 408283 w 682824"/>
                <a:gd name="connsiteY23" fmla="*/ 129270 h 574590"/>
                <a:gd name="connsiteX24" fmla="*/ 421755 w 682824"/>
                <a:gd name="connsiteY24" fmla="*/ 126039 h 574590"/>
                <a:gd name="connsiteX25" fmla="*/ 427371 w 682824"/>
                <a:gd name="connsiteY25" fmla="*/ 136293 h 574590"/>
                <a:gd name="connsiteX26" fmla="*/ 435513 w 682824"/>
                <a:gd name="connsiteY26" fmla="*/ 157227 h 574590"/>
                <a:gd name="connsiteX27" fmla="*/ 485200 w 682824"/>
                <a:gd name="connsiteY27" fmla="*/ 205971 h 574590"/>
                <a:gd name="connsiteX28" fmla="*/ 511588 w 682824"/>
                <a:gd name="connsiteY28" fmla="*/ 218050 h 574590"/>
                <a:gd name="connsiteX29" fmla="*/ 522820 w 682824"/>
                <a:gd name="connsiteY29" fmla="*/ 240670 h 574590"/>
                <a:gd name="connsiteX30" fmla="*/ 520854 w 682824"/>
                <a:gd name="connsiteY30" fmla="*/ 254013 h 574590"/>
                <a:gd name="connsiteX31" fmla="*/ 531805 w 682824"/>
                <a:gd name="connsiteY31" fmla="*/ 293347 h 574590"/>
                <a:gd name="connsiteX32" fmla="*/ 556789 w 682824"/>
                <a:gd name="connsiteY32" fmla="*/ 316810 h 574590"/>
                <a:gd name="connsiteX33" fmla="*/ 558052 w 682824"/>
                <a:gd name="connsiteY33" fmla="*/ 336754 h 574590"/>
                <a:gd name="connsiteX34" fmla="*/ 578122 w 682824"/>
                <a:gd name="connsiteY34" fmla="*/ 363728 h 574590"/>
                <a:gd name="connsiteX35" fmla="*/ 599877 w 682824"/>
                <a:gd name="connsiteY35" fmla="*/ 368504 h 574590"/>
                <a:gd name="connsiteX36" fmla="*/ 620094 w 682824"/>
                <a:gd name="connsiteY36" fmla="*/ 369487 h 574590"/>
                <a:gd name="connsiteX37" fmla="*/ 665148 w 682824"/>
                <a:gd name="connsiteY37" fmla="*/ 387325 h 574590"/>
                <a:gd name="connsiteX38" fmla="*/ 678064 w 682824"/>
                <a:gd name="connsiteY38" fmla="*/ 443941 h 574590"/>
                <a:gd name="connsiteX39" fmla="*/ 640304 w 682824"/>
                <a:gd name="connsiteY39" fmla="*/ 477095 h 574590"/>
                <a:gd name="connsiteX40" fmla="*/ 609985 w 682824"/>
                <a:gd name="connsiteY40" fmla="*/ 485101 h 574590"/>
                <a:gd name="connsiteX41" fmla="*/ 567874 w 682824"/>
                <a:gd name="connsiteY41" fmla="*/ 518676 h 574590"/>
                <a:gd name="connsiteX42" fmla="*/ 547944 w 682824"/>
                <a:gd name="connsiteY42" fmla="*/ 513192 h 574590"/>
                <a:gd name="connsiteX43" fmla="*/ 503592 w 682824"/>
                <a:gd name="connsiteY43" fmla="*/ 508978 h 574590"/>
                <a:gd name="connsiteX44" fmla="*/ 458391 w 682824"/>
                <a:gd name="connsiteY44" fmla="*/ 542975 h 574590"/>
                <a:gd name="connsiteX45" fmla="*/ 455022 w 682824"/>
                <a:gd name="connsiteY45" fmla="*/ 551262 h 574590"/>
                <a:gd name="connsiteX46" fmla="*/ 411653 w 682824"/>
                <a:gd name="connsiteY46" fmla="*/ 572898 h 574590"/>
                <a:gd name="connsiteX47" fmla="*/ 362802 w 682824"/>
                <a:gd name="connsiteY47" fmla="*/ 556740 h 574590"/>
                <a:gd name="connsiteX48" fmla="*/ 324628 w 682824"/>
                <a:gd name="connsiteY48" fmla="*/ 543958 h 574590"/>
                <a:gd name="connsiteX49" fmla="*/ 311431 w 682824"/>
                <a:gd name="connsiteY49" fmla="*/ 541711 h 574590"/>
                <a:gd name="connsiteX50" fmla="*/ 283217 w 682824"/>
                <a:gd name="connsiteY50" fmla="*/ 556599 h 574590"/>
                <a:gd name="connsiteX51" fmla="*/ 276057 w 682824"/>
                <a:gd name="connsiteY51" fmla="*/ 569527 h 574590"/>
                <a:gd name="connsiteX52" fmla="*/ 276338 w 682824"/>
                <a:gd name="connsiteY52" fmla="*/ 569387 h 57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2824" h="574590">
                  <a:moveTo>
                    <a:pt x="276338" y="569387"/>
                  </a:moveTo>
                  <a:cubicBezTo>
                    <a:pt x="272407" y="564471"/>
                    <a:pt x="268764" y="560819"/>
                    <a:pt x="266377" y="556459"/>
                  </a:cubicBezTo>
                  <a:cubicBezTo>
                    <a:pt x="261042" y="547469"/>
                    <a:pt x="256268" y="538059"/>
                    <a:pt x="251495" y="528789"/>
                  </a:cubicBezTo>
                  <a:cubicBezTo>
                    <a:pt x="242229" y="510664"/>
                    <a:pt x="228757" y="497461"/>
                    <a:pt x="209664" y="490017"/>
                  </a:cubicBezTo>
                  <a:cubicBezTo>
                    <a:pt x="198439" y="485663"/>
                    <a:pt x="188190" y="479764"/>
                    <a:pt x="179211" y="471470"/>
                  </a:cubicBezTo>
                  <a:cubicBezTo>
                    <a:pt x="170506" y="463464"/>
                    <a:pt x="165171" y="454054"/>
                    <a:pt x="164750" y="442115"/>
                  </a:cubicBezTo>
                  <a:cubicBezTo>
                    <a:pt x="164470" y="435367"/>
                    <a:pt x="164048" y="428625"/>
                    <a:pt x="164048" y="421883"/>
                  </a:cubicBezTo>
                  <a:cubicBezTo>
                    <a:pt x="164048" y="402079"/>
                    <a:pt x="159836" y="383251"/>
                    <a:pt x="151132" y="365414"/>
                  </a:cubicBezTo>
                  <a:cubicBezTo>
                    <a:pt x="144820" y="352626"/>
                    <a:pt x="138082" y="340125"/>
                    <a:pt x="131623" y="327484"/>
                  </a:cubicBezTo>
                  <a:cubicBezTo>
                    <a:pt x="117731" y="300089"/>
                    <a:pt x="103972" y="272700"/>
                    <a:pt x="90080" y="245446"/>
                  </a:cubicBezTo>
                  <a:cubicBezTo>
                    <a:pt x="81375" y="228023"/>
                    <a:pt x="72811" y="210606"/>
                    <a:pt x="63685" y="193330"/>
                  </a:cubicBezTo>
                  <a:cubicBezTo>
                    <a:pt x="54005" y="175065"/>
                    <a:pt x="40246" y="160598"/>
                    <a:pt x="22282" y="150064"/>
                  </a:cubicBezTo>
                  <a:cubicBezTo>
                    <a:pt x="14560" y="145563"/>
                    <a:pt x="7260" y="140506"/>
                    <a:pt x="246" y="136012"/>
                  </a:cubicBezTo>
                  <a:cubicBezTo>
                    <a:pt x="-1158" y="126601"/>
                    <a:pt x="3750" y="120702"/>
                    <a:pt x="7119" y="113398"/>
                  </a:cubicBezTo>
                  <a:cubicBezTo>
                    <a:pt x="10068" y="113258"/>
                    <a:pt x="13016" y="112556"/>
                    <a:pt x="15824" y="112977"/>
                  </a:cubicBezTo>
                  <a:cubicBezTo>
                    <a:pt x="49091" y="118033"/>
                    <a:pt x="72109" y="102437"/>
                    <a:pt x="88535" y="75469"/>
                  </a:cubicBezTo>
                  <a:cubicBezTo>
                    <a:pt x="95830" y="63384"/>
                    <a:pt x="100462" y="49759"/>
                    <a:pt x="106640" y="36978"/>
                  </a:cubicBezTo>
                  <a:cubicBezTo>
                    <a:pt x="112536" y="24899"/>
                    <a:pt x="118994" y="13235"/>
                    <a:pt x="124604" y="2279"/>
                  </a:cubicBezTo>
                  <a:cubicBezTo>
                    <a:pt x="134431" y="-1513"/>
                    <a:pt x="142434" y="172"/>
                    <a:pt x="150430" y="1998"/>
                  </a:cubicBezTo>
                  <a:cubicBezTo>
                    <a:pt x="168120" y="6071"/>
                    <a:pt x="184399" y="13656"/>
                    <a:pt x="199421" y="23635"/>
                  </a:cubicBezTo>
                  <a:cubicBezTo>
                    <a:pt x="225388" y="40630"/>
                    <a:pt x="247002" y="62119"/>
                    <a:pt x="266096" y="86424"/>
                  </a:cubicBezTo>
                  <a:cubicBezTo>
                    <a:pt x="270722" y="92324"/>
                    <a:pt x="275075" y="98504"/>
                    <a:pt x="279989" y="104122"/>
                  </a:cubicBezTo>
                  <a:cubicBezTo>
                    <a:pt x="302164" y="129972"/>
                    <a:pt x="330939" y="140085"/>
                    <a:pt x="364206" y="136995"/>
                  </a:cubicBezTo>
                  <a:cubicBezTo>
                    <a:pt x="379088" y="135590"/>
                    <a:pt x="393682" y="131938"/>
                    <a:pt x="408283" y="129270"/>
                  </a:cubicBezTo>
                  <a:cubicBezTo>
                    <a:pt x="412495" y="128427"/>
                    <a:pt x="416707" y="127303"/>
                    <a:pt x="421755" y="126039"/>
                  </a:cubicBezTo>
                  <a:cubicBezTo>
                    <a:pt x="424001" y="129972"/>
                    <a:pt x="425967" y="132922"/>
                    <a:pt x="427371" y="136293"/>
                  </a:cubicBezTo>
                  <a:cubicBezTo>
                    <a:pt x="430319" y="143175"/>
                    <a:pt x="432706" y="150204"/>
                    <a:pt x="435513" y="157227"/>
                  </a:cubicBezTo>
                  <a:cubicBezTo>
                    <a:pt x="445060" y="180683"/>
                    <a:pt x="460778" y="197544"/>
                    <a:pt x="485200" y="205971"/>
                  </a:cubicBezTo>
                  <a:cubicBezTo>
                    <a:pt x="494326" y="209202"/>
                    <a:pt x="503171" y="213415"/>
                    <a:pt x="511588" y="218050"/>
                  </a:cubicBezTo>
                  <a:cubicBezTo>
                    <a:pt x="520433" y="222685"/>
                    <a:pt x="523943" y="230698"/>
                    <a:pt x="522820" y="240670"/>
                  </a:cubicBezTo>
                  <a:cubicBezTo>
                    <a:pt x="522258" y="245165"/>
                    <a:pt x="521977" y="249659"/>
                    <a:pt x="520854" y="254013"/>
                  </a:cubicBezTo>
                  <a:cubicBezTo>
                    <a:pt x="516783" y="269323"/>
                    <a:pt x="521977" y="281970"/>
                    <a:pt x="531805" y="293347"/>
                  </a:cubicBezTo>
                  <a:cubicBezTo>
                    <a:pt x="539099" y="301915"/>
                    <a:pt x="546681" y="310202"/>
                    <a:pt x="556789" y="316810"/>
                  </a:cubicBezTo>
                  <a:cubicBezTo>
                    <a:pt x="557210" y="323411"/>
                    <a:pt x="557491" y="330153"/>
                    <a:pt x="558052" y="336754"/>
                  </a:cubicBezTo>
                  <a:cubicBezTo>
                    <a:pt x="558895" y="350098"/>
                    <a:pt x="565774" y="359374"/>
                    <a:pt x="578122" y="363728"/>
                  </a:cubicBezTo>
                  <a:cubicBezTo>
                    <a:pt x="585142" y="366256"/>
                    <a:pt x="592583" y="367521"/>
                    <a:pt x="599877" y="368504"/>
                  </a:cubicBezTo>
                  <a:cubicBezTo>
                    <a:pt x="606476" y="369487"/>
                    <a:pt x="613355" y="369206"/>
                    <a:pt x="620094" y="369487"/>
                  </a:cubicBezTo>
                  <a:cubicBezTo>
                    <a:pt x="637216" y="370189"/>
                    <a:pt x="651957" y="377072"/>
                    <a:pt x="665148" y="387325"/>
                  </a:cubicBezTo>
                  <a:cubicBezTo>
                    <a:pt x="682276" y="400674"/>
                    <a:pt x="687745" y="424411"/>
                    <a:pt x="678064" y="443941"/>
                  </a:cubicBezTo>
                  <a:cubicBezTo>
                    <a:pt x="670062" y="459953"/>
                    <a:pt x="657707" y="471611"/>
                    <a:pt x="640304" y="477095"/>
                  </a:cubicBezTo>
                  <a:cubicBezTo>
                    <a:pt x="630336" y="480185"/>
                    <a:pt x="620234" y="482854"/>
                    <a:pt x="609985" y="485101"/>
                  </a:cubicBezTo>
                  <a:cubicBezTo>
                    <a:pt x="590758" y="489314"/>
                    <a:pt x="574332" y="496759"/>
                    <a:pt x="567874" y="518676"/>
                  </a:cubicBezTo>
                  <a:cubicBezTo>
                    <a:pt x="560439" y="516703"/>
                    <a:pt x="554121" y="515299"/>
                    <a:pt x="547944" y="513192"/>
                  </a:cubicBezTo>
                  <a:cubicBezTo>
                    <a:pt x="533490" y="508135"/>
                    <a:pt x="518608" y="507293"/>
                    <a:pt x="503592" y="508978"/>
                  </a:cubicBezTo>
                  <a:cubicBezTo>
                    <a:pt x="481971" y="511366"/>
                    <a:pt x="464850" y="520221"/>
                    <a:pt x="458391" y="542975"/>
                  </a:cubicBezTo>
                  <a:cubicBezTo>
                    <a:pt x="457549" y="545784"/>
                    <a:pt x="456285" y="548593"/>
                    <a:pt x="455022" y="551262"/>
                  </a:cubicBezTo>
                  <a:cubicBezTo>
                    <a:pt x="445762" y="570932"/>
                    <a:pt x="432565" y="578236"/>
                    <a:pt x="411653" y="572898"/>
                  </a:cubicBezTo>
                  <a:cubicBezTo>
                    <a:pt x="395086" y="568685"/>
                    <a:pt x="379088" y="562224"/>
                    <a:pt x="362802" y="556740"/>
                  </a:cubicBezTo>
                  <a:cubicBezTo>
                    <a:pt x="350033" y="552385"/>
                    <a:pt x="337397" y="548031"/>
                    <a:pt x="324628" y="543958"/>
                  </a:cubicBezTo>
                  <a:cubicBezTo>
                    <a:pt x="320416" y="542553"/>
                    <a:pt x="315923" y="541711"/>
                    <a:pt x="311431" y="541711"/>
                  </a:cubicBezTo>
                  <a:cubicBezTo>
                    <a:pt x="299497" y="541570"/>
                    <a:pt x="289395" y="545503"/>
                    <a:pt x="283217" y="556599"/>
                  </a:cubicBezTo>
                  <a:cubicBezTo>
                    <a:pt x="281112" y="560398"/>
                    <a:pt x="279006" y="564190"/>
                    <a:pt x="276057" y="569527"/>
                  </a:cubicBezTo>
                  <a:lnTo>
                    <a:pt x="276338" y="569387"/>
                  </a:lnTo>
                  <a:close/>
                </a:path>
              </a:pathLst>
            </a:custGeom>
            <a:solidFill>
              <a:srgbClr val="B0B0B0"/>
            </a:solidFill>
            <a:ln w="6377" cap="flat">
              <a:noFill/>
              <a:prstDash val="solid"/>
              <a:miter/>
            </a:ln>
          </p:spPr>
          <p:txBody>
            <a:bodyPr rtlCol="0" anchor="ctr"/>
            <a:lstStyle/>
            <a:p>
              <a:endParaRPr lang="en-PK"/>
            </a:p>
          </p:txBody>
        </p:sp>
        <p:sp>
          <p:nvSpPr>
            <p:cNvPr id="261" name="Freeform 260">
              <a:extLst>
                <a:ext uri="{FF2B5EF4-FFF2-40B4-BE49-F238E27FC236}">
                  <a16:creationId xmlns:a16="http://schemas.microsoft.com/office/drawing/2014/main" id="{B3212A5E-07D1-63CB-9136-487027160BA8}"/>
                </a:ext>
              </a:extLst>
            </p:cNvPr>
            <p:cNvSpPr/>
            <p:nvPr/>
          </p:nvSpPr>
          <p:spPr>
            <a:xfrm>
              <a:off x="20341735" y="2621002"/>
              <a:ext cx="638169" cy="555437"/>
            </a:xfrm>
            <a:custGeom>
              <a:avLst/>
              <a:gdLst>
                <a:gd name="connsiteX0" fmla="*/ 169679 w 638169"/>
                <a:gd name="connsiteY0" fmla="*/ 373566 h 555437"/>
                <a:gd name="connsiteX1" fmla="*/ 157950 w 638169"/>
                <a:gd name="connsiteY1" fmla="*/ 335573 h 555437"/>
                <a:gd name="connsiteX2" fmla="*/ 135474 w 638169"/>
                <a:gd name="connsiteY2" fmla="*/ 291731 h 555437"/>
                <a:gd name="connsiteX3" fmla="*/ 98755 w 638169"/>
                <a:gd name="connsiteY3" fmla="*/ 265881 h 555437"/>
                <a:gd name="connsiteX4" fmla="*/ 77249 w 638169"/>
                <a:gd name="connsiteY4" fmla="*/ 246173 h 555437"/>
                <a:gd name="connsiteX5" fmla="*/ 74875 w 638169"/>
                <a:gd name="connsiteY5" fmla="*/ 199471 h 555437"/>
                <a:gd name="connsiteX6" fmla="*/ 87440 w 638169"/>
                <a:gd name="connsiteY6" fmla="*/ 168341 h 555437"/>
                <a:gd name="connsiteX7" fmla="*/ 65245 w 638169"/>
                <a:gd name="connsiteY7" fmla="*/ 112644 h 555437"/>
                <a:gd name="connsiteX8" fmla="*/ 43184 w 638169"/>
                <a:gd name="connsiteY8" fmla="*/ 97073 h 555437"/>
                <a:gd name="connsiteX9" fmla="*/ 17077 w 638169"/>
                <a:gd name="connsiteY9" fmla="*/ 75794 h 555437"/>
                <a:gd name="connsiteX10" fmla="*/ 8839 w 638169"/>
                <a:gd name="connsiteY10" fmla="*/ 4245 h 555437"/>
                <a:gd name="connsiteX11" fmla="*/ 26707 w 638169"/>
                <a:gd name="connsiteY11" fmla="*/ 17384 h 555437"/>
                <a:gd name="connsiteX12" fmla="*/ 56585 w 638169"/>
                <a:gd name="connsiteY12" fmla="*/ 32240 h 555437"/>
                <a:gd name="connsiteX13" fmla="*/ 90095 w 638169"/>
                <a:gd name="connsiteY13" fmla="*/ 17811 h 555437"/>
                <a:gd name="connsiteX14" fmla="*/ 95264 w 638169"/>
                <a:gd name="connsiteY14" fmla="*/ 7673 h 555437"/>
                <a:gd name="connsiteX15" fmla="*/ 121652 w 638169"/>
                <a:gd name="connsiteY15" fmla="*/ 9531 h 555437"/>
                <a:gd name="connsiteX16" fmla="*/ 128493 w 638169"/>
                <a:gd name="connsiteY16" fmla="*/ 23813 h 555437"/>
                <a:gd name="connsiteX17" fmla="*/ 138263 w 638169"/>
                <a:gd name="connsiteY17" fmla="*/ 35234 h 555437"/>
                <a:gd name="connsiteX18" fmla="*/ 136591 w 638169"/>
                <a:gd name="connsiteY18" fmla="*/ 58658 h 555437"/>
                <a:gd name="connsiteX19" fmla="*/ 156278 w 638169"/>
                <a:gd name="connsiteY19" fmla="*/ 88792 h 555437"/>
                <a:gd name="connsiteX20" fmla="*/ 162417 w 638169"/>
                <a:gd name="connsiteY20" fmla="*/ 91506 h 555437"/>
                <a:gd name="connsiteX21" fmla="*/ 217426 w 638169"/>
                <a:gd name="connsiteY21" fmla="*/ 120210 h 555437"/>
                <a:gd name="connsiteX22" fmla="*/ 242838 w 638169"/>
                <a:gd name="connsiteY22" fmla="*/ 134064 h 555437"/>
                <a:gd name="connsiteX23" fmla="*/ 311254 w 638169"/>
                <a:gd name="connsiteY23" fmla="*/ 104357 h 555437"/>
                <a:gd name="connsiteX24" fmla="*/ 336525 w 638169"/>
                <a:gd name="connsiteY24" fmla="*/ 73655 h 555437"/>
                <a:gd name="connsiteX25" fmla="*/ 356627 w 638169"/>
                <a:gd name="connsiteY25" fmla="*/ 64653 h 555437"/>
                <a:gd name="connsiteX26" fmla="*/ 466231 w 638169"/>
                <a:gd name="connsiteY26" fmla="*/ 82223 h 555437"/>
                <a:gd name="connsiteX27" fmla="*/ 531137 w 638169"/>
                <a:gd name="connsiteY27" fmla="*/ 135775 h 555437"/>
                <a:gd name="connsiteX28" fmla="*/ 524590 w 638169"/>
                <a:gd name="connsiteY28" fmla="*/ 155630 h 555437"/>
                <a:gd name="connsiteX29" fmla="*/ 507692 w 638169"/>
                <a:gd name="connsiteY29" fmla="*/ 185189 h 555437"/>
                <a:gd name="connsiteX30" fmla="*/ 509230 w 638169"/>
                <a:gd name="connsiteY30" fmla="*/ 235179 h 555437"/>
                <a:gd name="connsiteX31" fmla="*/ 514954 w 638169"/>
                <a:gd name="connsiteY31" fmla="*/ 245030 h 555437"/>
                <a:gd name="connsiteX32" fmla="*/ 567895 w 638169"/>
                <a:gd name="connsiteY32" fmla="*/ 334858 h 555437"/>
                <a:gd name="connsiteX33" fmla="*/ 574149 w 638169"/>
                <a:gd name="connsiteY33" fmla="*/ 374274 h 555437"/>
                <a:gd name="connsiteX34" fmla="*/ 580850 w 638169"/>
                <a:gd name="connsiteY34" fmla="*/ 418409 h 555437"/>
                <a:gd name="connsiteX35" fmla="*/ 596612 w 638169"/>
                <a:gd name="connsiteY35" fmla="*/ 440257 h 555437"/>
                <a:gd name="connsiteX36" fmla="*/ 618118 w 638169"/>
                <a:gd name="connsiteY36" fmla="*/ 460105 h 555437"/>
                <a:gd name="connsiteX37" fmla="*/ 632796 w 638169"/>
                <a:gd name="connsiteY37" fmla="*/ 477101 h 555437"/>
                <a:gd name="connsiteX38" fmla="*/ 632094 w 638169"/>
                <a:gd name="connsiteY38" fmla="*/ 511091 h 555437"/>
                <a:gd name="connsiteX39" fmla="*/ 626670 w 638169"/>
                <a:gd name="connsiteY39" fmla="*/ 518235 h 555437"/>
                <a:gd name="connsiteX40" fmla="*/ 598335 w 638169"/>
                <a:gd name="connsiteY40" fmla="*/ 555366 h 555437"/>
                <a:gd name="connsiteX41" fmla="*/ 560301 w 638169"/>
                <a:gd name="connsiteY41" fmla="*/ 555366 h 555437"/>
                <a:gd name="connsiteX42" fmla="*/ 520123 w 638169"/>
                <a:gd name="connsiteY42" fmla="*/ 555079 h 555437"/>
                <a:gd name="connsiteX43" fmla="*/ 502810 w 638169"/>
                <a:gd name="connsiteY43" fmla="*/ 551223 h 555437"/>
                <a:gd name="connsiteX44" fmla="*/ 482842 w 638169"/>
                <a:gd name="connsiteY44" fmla="*/ 527090 h 555437"/>
                <a:gd name="connsiteX45" fmla="*/ 479773 w 638169"/>
                <a:gd name="connsiteY45" fmla="*/ 511518 h 555437"/>
                <a:gd name="connsiteX46" fmla="*/ 433978 w 638169"/>
                <a:gd name="connsiteY46" fmla="*/ 493527 h 555437"/>
                <a:gd name="connsiteX47" fmla="*/ 432159 w 638169"/>
                <a:gd name="connsiteY47" fmla="*/ 494811 h 555437"/>
                <a:gd name="connsiteX48" fmla="*/ 382039 w 638169"/>
                <a:gd name="connsiteY48" fmla="*/ 504094 h 555437"/>
                <a:gd name="connsiteX49" fmla="*/ 295894 w 638169"/>
                <a:gd name="connsiteY49" fmla="*/ 467390 h 555437"/>
                <a:gd name="connsiteX50" fmla="*/ 265454 w 638169"/>
                <a:gd name="connsiteY50" fmla="*/ 434542 h 555437"/>
                <a:gd name="connsiteX51" fmla="*/ 239207 w 638169"/>
                <a:gd name="connsiteY51" fmla="*/ 394845 h 555437"/>
                <a:gd name="connsiteX52" fmla="*/ 206399 w 638169"/>
                <a:gd name="connsiteY52" fmla="*/ 368279 h 555437"/>
                <a:gd name="connsiteX53" fmla="*/ 169258 w 638169"/>
                <a:gd name="connsiteY53" fmla="*/ 373419 h 555437"/>
                <a:gd name="connsiteX54" fmla="*/ 169820 w 638169"/>
                <a:gd name="connsiteY54" fmla="*/ 373706 h 555437"/>
                <a:gd name="connsiteX55" fmla="*/ 169679 w 638169"/>
                <a:gd name="connsiteY55" fmla="*/ 373566 h 5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8169" h="555437">
                  <a:moveTo>
                    <a:pt x="169679" y="373566"/>
                  </a:moveTo>
                  <a:cubicBezTo>
                    <a:pt x="161441" y="362278"/>
                    <a:pt x="155717" y="350569"/>
                    <a:pt x="157950" y="335573"/>
                  </a:cubicBezTo>
                  <a:cubicBezTo>
                    <a:pt x="160886" y="315724"/>
                    <a:pt x="150414" y="302297"/>
                    <a:pt x="135474" y="291731"/>
                  </a:cubicBezTo>
                  <a:cubicBezTo>
                    <a:pt x="123324" y="283017"/>
                    <a:pt x="110618" y="274877"/>
                    <a:pt x="98755" y="265881"/>
                  </a:cubicBezTo>
                  <a:cubicBezTo>
                    <a:pt x="91071" y="260027"/>
                    <a:pt x="83956" y="253170"/>
                    <a:pt x="77249" y="246173"/>
                  </a:cubicBezTo>
                  <a:cubicBezTo>
                    <a:pt x="65245" y="233602"/>
                    <a:pt x="60076" y="215751"/>
                    <a:pt x="74875" y="199471"/>
                  </a:cubicBezTo>
                  <a:cubicBezTo>
                    <a:pt x="82833" y="190763"/>
                    <a:pt x="85768" y="179910"/>
                    <a:pt x="87440" y="168341"/>
                  </a:cubicBezTo>
                  <a:cubicBezTo>
                    <a:pt x="90797" y="145058"/>
                    <a:pt x="84230" y="126351"/>
                    <a:pt x="65245" y="112644"/>
                  </a:cubicBezTo>
                  <a:cubicBezTo>
                    <a:pt x="57983" y="107358"/>
                    <a:pt x="50306" y="102500"/>
                    <a:pt x="43184" y="97073"/>
                  </a:cubicBezTo>
                  <a:cubicBezTo>
                    <a:pt x="34250" y="90223"/>
                    <a:pt x="25035" y="83653"/>
                    <a:pt x="17077" y="75794"/>
                  </a:cubicBezTo>
                  <a:cubicBezTo>
                    <a:pt x="-2470" y="56660"/>
                    <a:pt x="-5265" y="31953"/>
                    <a:pt x="8839" y="4245"/>
                  </a:cubicBezTo>
                  <a:cubicBezTo>
                    <a:pt x="14844" y="8675"/>
                    <a:pt x="20427" y="13674"/>
                    <a:pt x="26707" y="17384"/>
                  </a:cubicBezTo>
                  <a:cubicBezTo>
                    <a:pt x="36343" y="22957"/>
                    <a:pt x="46113" y="28952"/>
                    <a:pt x="56585" y="32240"/>
                  </a:cubicBezTo>
                  <a:cubicBezTo>
                    <a:pt x="72922" y="37233"/>
                    <a:pt x="81442" y="32668"/>
                    <a:pt x="90095" y="17811"/>
                  </a:cubicBezTo>
                  <a:cubicBezTo>
                    <a:pt x="92048" y="14530"/>
                    <a:pt x="93171" y="10814"/>
                    <a:pt x="95264" y="7673"/>
                  </a:cubicBezTo>
                  <a:cubicBezTo>
                    <a:pt x="102380" y="-3321"/>
                    <a:pt x="115928" y="-2325"/>
                    <a:pt x="121652" y="9531"/>
                  </a:cubicBezTo>
                  <a:cubicBezTo>
                    <a:pt x="123886" y="14243"/>
                    <a:pt x="125698" y="19382"/>
                    <a:pt x="128493" y="23813"/>
                  </a:cubicBezTo>
                  <a:cubicBezTo>
                    <a:pt x="131282" y="28097"/>
                    <a:pt x="135194" y="31665"/>
                    <a:pt x="138263" y="35234"/>
                  </a:cubicBezTo>
                  <a:cubicBezTo>
                    <a:pt x="137708" y="43662"/>
                    <a:pt x="136732" y="51087"/>
                    <a:pt x="136591" y="58658"/>
                  </a:cubicBezTo>
                  <a:cubicBezTo>
                    <a:pt x="136591" y="73081"/>
                    <a:pt x="143151" y="83219"/>
                    <a:pt x="156278" y="88792"/>
                  </a:cubicBezTo>
                  <a:cubicBezTo>
                    <a:pt x="158371" y="89648"/>
                    <a:pt x="160324" y="91078"/>
                    <a:pt x="162417" y="91506"/>
                  </a:cubicBezTo>
                  <a:cubicBezTo>
                    <a:pt x="183917" y="94934"/>
                    <a:pt x="200675" y="107218"/>
                    <a:pt x="217426" y="120210"/>
                  </a:cubicBezTo>
                  <a:cubicBezTo>
                    <a:pt x="224969" y="126064"/>
                    <a:pt x="233763" y="130923"/>
                    <a:pt x="242838" y="134064"/>
                  </a:cubicBezTo>
                  <a:cubicBezTo>
                    <a:pt x="272161" y="144349"/>
                    <a:pt x="298823" y="133489"/>
                    <a:pt x="311254" y="104357"/>
                  </a:cubicBezTo>
                  <a:cubicBezTo>
                    <a:pt x="316979" y="90931"/>
                    <a:pt x="325492" y="81367"/>
                    <a:pt x="336525" y="73655"/>
                  </a:cubicBezTo>
                  <a:cubicBezTo>
                    <a:pt x="342524" y="69512"/>
                    <a:pt x="349646" y="65943"/>
                    <a:pt x="356627" y="64653"/>
                  </a:cubicBezTo>
                  <a:cubicBezTo>
                    <a:pt x="395025" y="57375"/>
                    <a:pt x="432019" y="60657"/>
                    <a:pt x="466231" y="82223"/>
                  </a:cubicBezTo>
                  <a:cubicBezTo>
                    <a:pt x="490379" y="97501"/>
                    <a:pt x="512720" y="114924"/>
                    <a:pt x="531137" y="135775"/>
                  </a:cubicBezTo>
                  <a:cubicBezTo>
                    <a:pt x="532797" y="144630"/>
                    <a:pt x="527800" y="149916"/>
                    <a:pt x="524590" y="155630"/>
                  </a:cubicBezTo>
                  <a:cubicBezTo>
                    <a:pt x="519140" y="165481"/>
                    <a:pt x="512720" y="175051"/>
                    <a:pt x="507692" y="185189"/>
                  </a:cubicBezTo>
                  <a:cubicBezTo>
                    <a:pt x="499459" y="201897"/>
                    <a:pt x="499038" y="218752"/>
                    <a:pt x="509230" y="235179"/>
                  </a:cubicBezTo>
                  <a:cubicBezTo>
                    <a:pt x="511183" y="238320"/>
                    <a:pt x="513001" y="241748"/>
                    <a:pt x="514954" y="245030"/>
                  </a:cubicBezTo>
                  <a:cubicBezTo>
                    <a:pt x="532542" y="275024"/>
                    <a:pt x="549835" y="305158"/>
                    <a:pt x="567895" y="334858"/>
                  </a:cubicBezTo>
                  <a:cubicBezTo>
                    <a:pt x="575425" y="347428"/>
                    <a:pt x="576957" y="360427"/>
                    <a:pt x="574149" y="374274"/>
                  </a:cubicBezTo>
                  <a:cubicBezTo>
                    <a:pt x="570958" y="389986"/>
                    <a:pt x="573320" y="404696"/>
                    <a:pt x="580850" y="418409"/>
                  </a:cubicBezTo>
                  <a:cubicBezTo>
                    <a:pt x="585189" y="426262"/>
                    <a:pt x="590614" y="433687"/>
                    <a:pt x="596612" y="440257"/>
                  </a:cubicBezTo>
                  <a:cubicBezTo>
                    <a:pt x="603186" y="447401"/>
                    <a:pt x="611162" y="453255"/>
                    <a:pt x="618118" y="460105"/>
                  </a:cubicBezTo>
                  <a:cubicBezTo>
                    <a:pt x="623415" y="465392"/>
                    <a:pt x="628776" y="470818"/>
                    <a:pt x="632796" y="477101"/>
                  </a:cubicBezTo>
                  <a:cubicBezTo>
                    <a:pt x="640199" y="488241"/>
                    <a:pt x="639943" y="499950"/>
                    <a:pt x="632094" y="511091"/>
                  </a:cubicBezTo>
                  <a:cubicBezTo>
                    <a:pt x="630435" y="513523"/>
                    <a:pt x="628456" y="515949"/>
                    <a:pt x="626670" y="518235"/>
                  </a:cubicBezTo>
                  <a:cubicBezTo>
                    <a:pt x="617544" y="530231"/>
                    <a:pt x="608482" y="542080"/>
                    <a:pt x="598335" y="555366"/>
                  </a:cubicBezTo>
                  <a:cubicBezTo>
                    <a:pt x="586721" y="555366"/>
                    <a:pt x="573447" y="555366"/>
                    <a:pt x="560301" y="555366"/>
                  </a:cubicBezTo>
                  <a:cubicBezTo>
                    <a:pt x="546900" y="555366"/>
                    <a:pt x="533499" y="555653"/>
                    <a:pt x="520123" y="555079"/>
                  </a:cubicBezTo>
                  <a:cubicBezTo>
                    <a:pt x="514258" y="554791"/>
                    <a:pt x="508534" y="552940"/>
                    <a:pt x="502810" y="551223"/>
                  </a:cubicBezTo>
                  <a:cubicBezTo>
                    <a:pt x="490940" y="547794"/>
                    <a:pt x="483537" y="540510"/>
                    <a:pt x="482842" y="527090"/>
                  </a:cubicBezTo>
                  <a:cubicBezTo>
                    <a:pt x="482561" y="521804"/>
                    <a:pt x="481304" y="516517"/>
                    <a:pt x="479773" y="511518"/>
                  </a:cubicBezTo>
                  <a:cubicBezTo>
                    <a:pt x="473206" y="489671"/>
                    <a:pt x="452682" y="481672"/>
                    <a:pt x="433978" y="493527"/>
                  </a:cubicBezTo>
                  <a:cubicBezTo>
                    <a:pt x="433417" y="493955"/>
                    <a:pt x="432721" y="494383"/>
                    <a:pt x="432159" y="494811"/>
                  </a:cubicBezTo>
                  <a:cubicBezTo>
                    <a:pt x="417642" y="509948"/>
                    <a:pt x="399633" y="508665"/>
                    <a:pt x="382039" y="504094"/>
                  </a:cubicBezTo>
                  <a:cubicBezTo>
                    <a:pt x="351599" y="496100"/>
                    <a:pt x="323258" y="482814"/>
                    <a:pt x="295894" y="467390"/>
                  </a:cubicBezTo>
                  <a:cubicBezTo>
                    <a:pt x="282627" y="459824"/>
                    <a:pt x="273693" y="447401"/>
                    <a:pt x="265454" y="434542"/>
                  </a:cubicBezTo>
                  <a:cubicBezTo>
                    <a:pt x="256941" y="421263"/>
                    <a:pt x="248421" y="407696"/>
                    <a:pt x="239207" y="394845"/>
                  </a:cubicBezTo>
                  <a:cubicBezTo>
                    <a:pt x="230694" y="382989"/>
                    <a:pt x="219800" y="373993"/>
                    <a:pt x="206399" y="368279"/>
                  </a:cubicBezTo>
                  <a:cubicBezTo>
                    <a:pt x="192998" y="362566"/>
                    <a:pt x="180426" y="362278"/>
                    <a:pt x="169258" y="373419"/>
                  </a:cubicBezTo>
                  <a:lnTo>
                    <a:pt x="169820" y="373706"/>
                  </a:lnTo>
                  <a:lnTo>
                    <a:pt x="169679" y="3735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0" name="Freeform 269">
              <a:extLst>
                <a:ext uri="{FF2B5EF4-FFF2-40B4-BE49-F238E27FC236}">
                  <a16:creationId xmlns:a16="http://schemas.microsoft.com/office/drawing/2014/main" id="{DF3AFE48-7B40-E7EF-1E1C-ED9412F0290D}"/>
                </a:ext>
              </a:extLst>
            </p:cNvPr>
            <p:cNvSpPr/>
            <p:nvPr/>
          </p:nvSpPr>
          <p:spPr>
            <a:xfrm>
              <a:off x="19263300" y="2869990"/>
              <a:ext cx="478620" cy="523514"/>
            </a:xfrm>
            <a:custGeom>
              <a:avLst/>
              <a:gdLst>
                <a:gd name="connsiteX0" fmla="*/ 63172 w 478620"/>
                <a:gd name="connsiteY0" fmla="*/ 4411 h 523514"/>
                <a:gd name="connsiteX1" fmla="*/ 117537 w 478620"/>
                <a:gd name="connsiteY1" fmla="*/ 13968 h 523514"/>
                <a:gd name="connsiteX2" fmla="*/ 138921 w 478620"/>
                <a:gd name="connsiteY2" fmla="*/ 20384 h 523514"/>
                <a:gd name="connsiteX3" fmla="*/ 160861 w 478620"/>
                <a:gd name="connsiteY3" fmla="*/ 38784 h 523514"/>
                <a:gd name="connsiteX4" fmla="*/ 167989 w 478620"/>
                <a:gd name="connsiteY4" fmla="*/ 50340 h 523514"/>
                <a:gd name="connsiteX5" fmla="*/ 194684 w 478620"/>
                <a:gd name="connsiteY5" fmla="*/ 64181 h 523514"/>
                <a:gd name="connsiteX6" fmla="*/ 196917 w 478620"/>
                <a:gd name="connsiteY6" fmla="*/ 64181 h 523514"/>
                <a:gd name="connsiteX7" fmla="*/ 247236 w 478620"/>
                <a:gd name="connsiteY7" fmla="*/ 83009 h 523514"/>
                <a:gd name="connsiteX8" fmla="*/ 268059 w 478620"/>
                <a:gd name="connsiteY8" fmla="*/ 100272 h 523514"/>
                <a:gd name="connsiteX9" fmla="*/ 311938 w 478620"/>
                <a:gd name="connsiteY9" fmla="*/ 89712 h 523514"/>
                <a:gd name="connsiteX10" fmla="*/ 324657 w 478620"/>
                <a:gd name="connsiteY10" fmla="*/ 43924 h 523514"/>
                <a:gd name="connsiteX11" fmla="*/ 326756 w 478620"/>
                <a:gd name="connsiteY11" fmla="*/ 25805 h 523514"/>
                <a:gd name="connsiteX12" fmla="*/ 347018 w 478620"/>
                <a:gd name="connsiteY12" fmla="*/ 3696 h 523514"/>
                <a:gd name="connsiteX13" fmla="*/ 390623 w 478620"/>
                <a:gd name="connsiteY13" fmla="*/ 4979 h 523514"/>
                <a:gd name="connsiteX14" fmla="*/ 415779 w 478620"/>
                <a:gd name="connsiteY14" fmla="*/ 19669 h 523514"/>
                <a:gd name="connsiteX15" fmla="*/ 453513 w 478620"/>
                <a:gd name="connsiteY15" fmla="*/ 44064 h 523514"/>
                <a:gd name="connsiteX16" fmla="*/ 463998 w 478620"/>
                <a:gd name="connsiteY16" fmla="*/ 60044 h 523514"/>
                <a:gd name="connsiteX17" fmla="*/ 464834 w 478620"/>
                <a:gd name="connsiteY17" fmla="*/ 73738 h 523514"/>
                <a:gd name="connsiteX18" fmla="*/ 469167 w 478620"/>
                <a:gd name="connsiteY18" fmla="*/ 253904 h 523514"/>
                <a:gd name="connsiteX19" fmla="*/ 476576 w 478620"/>
                <a:gd name="connsiteY19" fmla="*/ 381291 h 523514"/>
                <a:gd name="connsiteX20" fmla="*/ 478395 w 478620"/>
                <a:gd name="connsiteY20" fmla="*/ 467882 h 523514"/>
                <a:gd name="connsiteX21" fmla="*/ 472945 w 478620"/>
                <a:gd name="connsiteY21" fmla="*/ 496841 h 523514"/>
                <a:gd name="connsiteX22" fmla="*/ 461758 w 478620"/>
                <a:gd name="connsiteY22" fmla="*/ 516243 h 523514"/>
                <a:gd name="connsiteX23" fmla="*/ 433807 w 478620"/>
                <a:gd name="connsiteY23" fmla="*/ 518382 h 523514"/>
                <a:gd name="connsiteX24" fmla="*/ 341013 w 478620"/>
                <a:gd name="connsiteY24" fmla="*/ 459467 h 523514"/>
                <a:gd name="connsiteX25" fmla="*/ 275883 w 478620"/>
                <a:gd name="connsiteY25" fmla="*/ 419667 h 523514"/>
                <a:gd name="connsiteX26" fmla="*/ 239125 w 478620"/>
                <a:gd name="connsiteY26" fmla="*/ 398126 h 523514"/>
                <a:gd name="connsiteX27" fmla="*/ 189234 w 478620"/>
                <a:gd name="connsiteY27" fmla="*/ 391991 h 523514"/>
                <a:gd name="connsiteX28" fmla="*/ 152195 w 478620"/>
                <a:gd name="connsiteY28" fmla="*/ 400265 h 523514"/>
                <a:gd name="connsiteX29" fmla="*/ 104959 w 478620"/>
                <a:gd name="connsiteY29" fmla="*/ 392566 h 523514"/>
                <a:gd name="connsiteX30" fmla="*/ 26976 w 478620"/>
                <a:gd name="connsiteY30" fmla="*/ 331653 h 523514"/>
                <a:gd name="connsiteX31" fmla="*/ 15655 w 478620"/>
                <a:gd name="connsiteY31" fmla="*/ 317531 h 523514"/>
                <a:gd name="connsiteX32" fmla="*/ 10901 w 478620"/>
                <a:gd name="connsiteY32" fmla="*/ 276588 h 523514"/>
                <a:gd name="connsiteX33" fmla="*/ 17748 w 478620"/>
                <a:gd name="connsiteY33" fmla="*/ 259752 h 523514"/>
                <a:gd name="connsiteX34" fmla="*/ 21105 w 478620"/>
                <a:gd name="connsiteY34" fmla="*/ 182151 h 523514"/>
                <a:gd name="connsiteX35" fmla="*/ 10346 w 478620"/>
                <a:gd name="connsiteY35" fmla="*/ 149770 h 523514"/>
                <a:gd name="connsiteX36" fmla="*/ 1259 w 478620"/>
                <a:gd name="connsiteY36" fmla="*/ 116960 h 523514"/>
                <a:gd name="connsiteX37" fmla="*/ 6568 w 478620"/>
                <a:gd name="connsiteY37" fmla="*/ 91283 h 523514"/>
                <a:gd name="connsiteX38" fmla="*/ 27117 w 478620"/>
                <a:gd name="connsiteY38" fmla="*/ 67316 h 523514"/>
                <a:gd name="connsiteX39" fmla="*/ 35502 w 478620"/>
                <a:gd name="connsiteY39" fmla="*/ 49344 h 523514"/>
                <a:gd name="connsiteX40" fmla="*/ 63032 w 478620"/>
                <a:gd name="connsiteY40" fmla="*/ 4411 h 523514"/>
                <a:gd name="connsiteX41" fmla="*/ 63172 w 478620"/>
                <a:gd name="connsiteY41" fmla="*/ 4411 h 52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8620" h="523514">
                  <a:moveTo>
                    <a:pt x="63172" y="4411"/>
                  </a:moveTo>
                  <a:cubicBezTo>
                    <a:pt x="82458" y="7686"/>
                    <a:pt x="100071" y="10540"/>
                    <a:pt x="117537" y="13968"/>
                  </a:cubicBezTo>
                  <a:cubicBezTo>
                    <a:pt x="124806" y="15392"/>
                    <a:pt x="131934" y="17678"/>
                    <a:pt x="138921" y="20384"/>
                  </a:cubicBezTo>
                  <a:cubicBezTo>
                    <a:pt x="148143" y="23953"/>
                    <a:pt x="155973" y="29655"/>
                    <a:pt x="160861" y="38784"/>
                  </a:cubicBezTo>
                  <a:cubicBezTo>
                    <a:pt x="162961" y="42781"/>
                    <a:pt x="165194" y="46777"/>
                    <a:pt x="167989" y="50340"/>
                  </a:cubicBezTo>
                  <a:cubicBezTo>
                    <a:pt x="174697" y="59329"/>
                    <a:pt x="183222" y="64749"/>
                    <a:pt x="194684" y="64181"/>
                  </a:cubicBezTo>
                  <a:cubicBezTo>
                    <a:pt x="195386" y="64181"/>
                    <a:pt x="196221" y="64181"/>
                    <a:pt x="196917" y="64181"/>
                  </a:cubicBezTo>
                  <a:cubicBezTo>
                    <a:pt x="217325" y="60472"/>
                    <a:pt x="232979" y="69601"/>
                    <a:pt x="247236" y="83009"/>
                  </a:cubicBezTo>
                  <a:cubicBezTo>
                    <a:pt x="253802" y="89144"/>
                    <a:pt x="260650" y="95132"/>
                    <a:pt x="268059" y="100272"/>
                  </a:cubicBezTo>
                  <a:cubicBezTo>
                    <a:pt x="287484" y="113819"/>
                    <a:pt x="300758" y="110538"/>
                    <a:pt x="311938" y="89712"/>
                  </a:cubicBezTo>
                  <a:cubicBezTo>
                    <a:pt x="319488" y="75449"/>
                    <a:pt x="323260" y="60044"/>
                    <a:pt x="324657" y="43924"/>
                  </a:cubicBezTo>
                  <a:cubicBezTo>
                    <a:pt x="325218" y="37929"/>
                    <a:pt x="325499" y="31800"/>
                    <a:pt x="326756" y="25805"/>
                  </a:cubicBezTo>
                  <a:cubicBezTo>
                    <a:pt x="329271" y="14677"/>
                    <a:pt x="335978" y="7405"/>
                    <a:pt x="347018" y="3696"/>
                  </a:cubicBezTo>
                  <a:cubicBezTo>
                    <a:pt x="361836" y="-1156"/>
                    <a:pt x="376367" y="-1724"/>
                    <a:pt x="390623" y="4979"/>
                  </a:cubicBezTo>
                  <a:cubicBezTo>
                    <a:pt x="399289" y="9116"/>
                    <a:pt x="407534" y="14537"/>
                    <a:pt x="415779" y="19669"/>
                  </a:cubicBezTo>
                  <a:cubicBezTo>
                    <a:pt x="428498" y="27663"/>
                    <a:pt x="440521" y="36505"/>
                    <a:pt x="453513" y="44064"/>
                  </a:cubicBezTo>
                  <a:cubicBezTo>
                    <a:pt x="460086" y="47914"/>
                    <a:pt x="463437" y="52766"/>
                    <a:pt x="463998" y="60044"/>
                  </a:cubicBezTo>
                  <a:cubicBezTo>
                    <a:pt x="464279" y="64609"/>
                    <a:pt x="464694" y="69174"/>
                    <a:pt x="464834" y="73738"/>
                  </a:cubicBezTo>
                  <a:cubicBezTo>
                    <a:pt x="466372" y="133796"/>
                    <a:pt x="468612" y="193847"/>
                    <a:pt x="469167" y="253904"/>
                  </a:cubicBezTo>
                  <a:cubicBezTo>
                    <a:pt x="469729" y="296558"/>
                    <a:pt x="472384" y="338925"/>
                    <a:pt x="476576" y="381291"/>
                  </a:cubicBezTo>
                  <a:cubicBezTo>
                    <a:pt x="479371" y="409969"/>
                    <a:pt x="478536" y="438922"/>
                    <a:pt x="478395" y="467882"/>
                  </a:cubicBezTo>
                  <a:cubicBezTo>
                    <a:pt x="478395" y="477586"/>
                    <a:pt x="476015" y="487571"/>
                    <a:pt x="472945" y="496841"/>
                  </a:cubicBezTo>
                  <a:cubicBezTo>
                    <a:pt x="470705" y="503832"/>
                    <a:pt x="466653" y="510676"/>
                    <a:pt x="461758" y="516243"/>
                  </a:cubicBezTo>
                  <a:cubicBezTo>
                    <a:pt x="453935" y="525085"/>
                    <a:pt x="443035" y="525941"/>
                    <a:pt x="433807" y="518382"/>
                  </a:cubicBezTo>
                  <a:cubicBezTo>
                    <a:pt x="405160" y="494843"/>
                    <a:pt x="372736" y="477726"/>
                    <a:pt x="341013" y="459467"/>
                  </a:cubicBezTo>
                  <a:cubicBezTo>
                    <a:pt x="318926" y="446769"/>
                    <a:pt x="297688" y="432794"/>
                    <a:pt x="275883" y="419667"/>
                  </a:cubicBezTo>
                  <a:cubicBezTo>
                    <a:pt x="263726" y="412249"/>
                    <a:pt x="251703" y="404543"/>
                    <a:pt x="239125" y="398126"/>
                  </a:cubicBezTo>
                  <a:cubicBezTo>
                    <a:pt x="223477" y="390140"/>
                    <a:pt x="206840" y="387139"/>
                    <a:pt x="189234" y="391991"/>
                  </a:cubicBezTo>
                  <a:cubicBezTo>
                    <a:pt x="177077" y="395273"/>
                    <a:pt x="164499" y="397131"/>
                    <a:pt x="152195" y="400265"/>
                  </a:cubicBezTo>
                  <a:cubicBezTo>
                    <a:pt x="135284" y="404543"/>
                    <a:pt x="119637" y="401408"/>
                    <a:pt x="104959" y="392566"/>
                  </a:cubicBezTo>
                  <a:cubicBezTo>
                    <a:pt x="76586" y="375443"/>
                    <a:pt x="50875" y="354758"/>
                    <a:pt x="26976" y="331653"/>
                  </a:cubicBezTo>
                  <a:cubicBezTo>
                    <a:pt x="22643" y="327516"/>
                    <a:pt x="19146" y="322523"/>
                    <a:pt x="15655" y="317531"/>
                  </a:cubicBezTo>
                  <a:cubicBezTo>
                    <a:pt x="6708" y="304832"/>
                    <a:pt x="4615" y="291278"/>
                    <a:pt x="10901" y="276588"/>
                  </a:cubicBezTo>
                  <a:cubicBezTo>
                    <a:pt x="13275" y="271021"/>
                    <a:pt x="15094" y="265173"/>
                    <a:pt x="17748" y="259752"/>
                  </a:cubicBezTo>
                  <a:cubicBezTo>
                    <a:pt x="29771" y="234362"/>
                    <a:pt x="29771" y="208397"/>
                    <a:pt x="21105" y="182151"/>
                  </a:cubicBezTo>
                  <a:cubicBezTo>
                    <a:pt x="17608" y="171310"/>
                    <a:pt x="13556" y="160610"/>
                    <a:pt x="10346" y="149770"/>
                  </a:cubicBezTo>
                  <a:cubicBezTo>
                    <a:pt x="6989" y="138929"/>
                    <a:pt x="4615" y="127801"/>
                    <a:pt x="1259" y="116960"/>
                  </a:cubicBezTo>
                  <a:cubicBezTo>
                    <a:pt x="-1677" y="107263"/>
                    <a:pt x="697" y="98842"/>
                    <a:pt x="6568" y="91283"/>
                  </a:cubicBezTo>
                  <a:cubicBezTo>
                    <a:pt x="13000" y="83009"/>
                    <a:pt x="20129" y="75162"/>
                    <a:pt x="27117" y="67316"/>
                  </a:cubicBezTo>
                  <a:cubicBezTo>
                    <a:pt x="31724" y="62183"/>
                    <a:pt x="34379" y="56616"/>
                    <a:pt x="35502" y="49344"/>
                  </a:cubicBezTo>
                  <a:cubicBezTo>
                    <a:pt x="38993" y="26233"/>
                    <a:pt x="42490" y="21380"/>
                    <a:pt x="63032" y="4411"/>
                  </a:cubicBezTo>
                  <a:lnTo>
                    <a:pt x="63172" y="441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1" name="Freeform 270">
              <a:extLst>
                <a:ext uri="{FF2B5EF4-FFF2-40B4-BE49-F238E27FC236}">
                  <a16:creationId xmlns:a16="http://schemas.microsoft.com/office/drawing/2014/main" id="{4DEAB6DC-EE26-F799-0334-49D6B68D06E6}"/>
                </a:ext>
              </a:extLst>
            </p:cNvPr>
            <p:cNvSpPr/>
            <p:nvPr/>
          </p:nvSpPr>
          <p:spPr>
            <a:xfrm>
              <a:off x="19473893" y="5053432"/>
              <a:ext cx="497762" cy="485210"/>
            </a:xfrm>
            <a:custGeom>
              <a:avLst/>
              <a:gdLst>
                <a:gd name="connsiteX0" fmla="*/ 396933 w 497762"/>
                <a:gd name="connsiteY0" fmla="*/ 0 h 485210"/>
                <a:gd name="connsiteX1" fmla="*/ 436020 w 497762"/>
                <a:gd name="connsiteY1" fmla="*/ 2790 h 485210"/>
                <a:gd name="connsiteX2" fmla="*/ 472721 w 497762"/>
                <a:gd name="connsiteY2" fmla="*/ 2790 h 485210"/>
                <a:gd name="connsiteX3" fmla="*/ 488330 w 497762"/>
                <a:gd name="connsiteY3" fmla="*/ 48668 h 485210"/>
                <a:gd name="connsiteX4" fmla="*/ 489734 w 497762"/>
                <a:gd name="connsiteY4" fmla="*/ 90779 h 485210"/>
                <a:gd name="connsiteX5" fmla="*/ 468362 w 497762"/>
                <a:gd name="connsiteY5" fmla="*/ 130515 h 485210"/>
                <a:gd name="connsiteX6" fmla="*/ 456129 w 497762"/>
                <a:gd name="connsiteY6" fmla="*/ 173743 h 485210"/>
                <a:gd name="connsiteX7" fmla="*/ 484112 w 497762"/>
                <a:gd name="connsiteY7" fmla="*/ 195080 h 485210"/>
                <a:gd name="connsiteX8" fmla="*/ 496626 w 497762"/>
                <a:gd name="connsiteY8" fmla="*/ 195080 h 485210"/>
                <a:gd name="connsiteX9" fmla="*/ 497609 w 497762"/>
                <a:gd name="connsiteY9" fmla="*/ 208327 h 485210"/>
                <a:gd name="connsiteX10" fmla="*/ 474125 w 497762"/>
                <a:gd name="connsiteY10" fmla="*/ 265493 h 485210"/>
                <a:gd name="connsiteX11" fmla="*/ 442772 w 497762"/>
                <a:gd name="connsiteY11" fmla="*/ 300358 h 485210"/>
                <a:gd name="connsiteX12" fmla="*/ 383155 w 497762"/>
                <a:gd name="connsiteY12" fmla="*/ 372449 h 485210"/>
                <a:gd name="connsiteX13" fmla="*/ 362766 w 497762"/>
                <a:gd name="connsiteY13" fmla="*/ 401868 h 485210"/>
                <a:gd name="connsiteX14" fmla="*/ 317630 w 497762"/>
                <a:gd name="connsiteY14" fmla="*/ 437429 h 485210"/>
                <a:gd name="connsiteX15" fmla="*/ 246762 w 497762"/>
                <a:gd name="connsiteY15" fmla="*/ 458204 h 485210"/>
                <a:gd name="connsiteX16" fmla="*/ 195863 w 497762"/>
                <a:gd name="connsiteY16" fmla="*/ 466293 h 485210"/>
                <a:gd name="connsiteX17" fmla="*/ 139061 w 497762"/>
                <a:gd name="connsiteY17" fmla="*/ 478838 h 485210"/>
                <a:gd name="connsiteX18" fmla="*/ 115015 w 497762"/>
                <a:gd name="connsiteY18" fmla="*/ 484558 h 485210"/>
                <a:gd name="connsiteX19" fmla="*/ 59616 w 497762"/>
                <a:gd name="connsiteY19" fmla="*/ 450115 h 485210"/>
                <a:gd name="connsiteX20" fmla="*/ 55820 w 497762"/>
                <a:gd name="connsiteY20" fmla="*/ 423901 h 485210"/>
                <a:gd name="connsiteX21" fmla="*/ 56381 w 497762"/>
                <a:gd name="connsiteY21" fmla="*/ 386112 h 485210"/>
                <a:gd name="connsiteX22" fmla="*/ 40497 w 497762"/>
                <a:gd name="connsiteY22" fmla="*/ 319740 h 485210"/>
                <a:gd name="connsiteX23" fmla="*/ 17575 w 497762"/>
                <a:gd name="connsiteY23" fmla="*/ 278881 h 485210"/>
                <a:gd name="connsiteX24" fmla="*/ 0 w 497762"/>
                <a:gd name="connsiteY24" fmla="*/ 234682 h 485210"/>
                <a:gd name="connsiteX25" fmla="*/ 25871 w 497762"/>
                <a:gd name="connsiteY25" fmla="*/ 231751 h 485210"/>
                <a:gd name="connsiteX26" fmla="*/ 47243 w 497762"/>
                <a:gd name="connsiteY26" fmla="*/ 238583 h 485210"/>
                <a:gd name="connsiteX27" fmla="*/ 66509 w 497762"/>
                <a:gd name="connsiteY27" fmla="*/ 244578 h 485210"/>
                <a:gd name="connsiteX28" fmla="*/ 102360 w 497762"/>
                <a:gd name="connsiteY28" fmla="*/ 232728 h 485210"/>
                <a:gd name="connsiteX29" fmla="*/ 119093 w 497762"/>
                <a:gd name="connsiteY29" fmla="*/ 187546 h 485210"/>
                <a:gd name="connsiteX30" fmla="*/ 117970 w 497762"/>
                <a:gd name="connsiteY30" fmla="*/ 131913 h 485210"/>
                <a:gd name="connsiteX31" fmla="*/ 117970 w 497762"/>
                <a:gd name="connsiteY31" fmla="*/ 108068 h 485210"/>
                <a:gd name="connsiteX32" fmla="*/ 141875 w 497762"/>
                <a:gd name="connsiteY32" fmla="*/ 116016 h 485210"/>
                <a:gd name="connsiteX33" fmla="*/ 143981 w 497762"/>
                <a:gd name="connsiteY33" fmla="*/ 133586 h 485210"/>
                <a:gd name="connsiteX34" fmla="*/ 146093 w 497762"/>
                <a:gd name="connsiteY34" fmla="*/ 155758 h 485210"/>
                <a:gd name="connsiteX35" fmla="*/ 168027 w 497762"/>
                <a:gd name="connsiteY35" fmla="*/ 178065 h 485210"/>
                <a:gd name="connsiteX36" fmla="*/ 196003 w 497762"/>
                <a:gd name="connsiteY36" fmla="*/ 169421 h 485210"/>
                <a:gd name="connsiteX37" fmla="*/ 208096 w 497762"/>
                <a:gd name="connsiteY37" fmla="*/ 148225 h 485210"/>
                <a:gd name="connsiteX38" fmla="*/ 219768 w 497762"/>
                <a:gd name="connsiteY38" fmla="*/ 126755 h 485210"/>
                <a:gd name="connsiteX39" fmla="*/ 256469 w 497762"/>
                <a:gd name="connsiteY39" fmla="*/ 122988 h 485210"/>
                <a:gd name="connsiteX40" fmla="*/ 258153 w 497762"/>
                <a:gd name="connsiteY40" fmla="*/ 124520 h 485210"/>
                <a:gd name="connsiteX41" fmla="*/ 281497 w 497762"/>
                <a:gd name="connsiteY41" fmla="*/ 135118 h 485210"/>
                <a:gd name="connsiteX42" fmla="*/ 311586 w 497762"/>
                <a:gd name="connsiteY42" fmla="*/ 117267 h 485210"/>
                <a:gd name="connsiteX43" fmla="*/ 317489 w 497762"/>
                <a:gd name="connsiteY43" fmla="*/ 105278 h 485210"/>
                <a:gd name="connsiteX44" fmla="*/ 342377 w 497762"/>
                <a:gd name="connsiteY44" fmla="*/ 66097 h 485210"/>
                <a:gd name="connsiteX45" fmla="*/ 349971 w 497762"/>
                <a:gd name="connsiteY45" fmla="*/ 58008 h 485210"/>
                <a:gd name="connsiteX46" fmla="*/ 397214 w 497762"/>
                <a:gd name="connsiteY46" fmla="*/ 0 h 485210"/>
                <a:gd name="connsiteX47" fmla="*/ 396933 w 497762"/>
                <a:gd name="connsiteY47" fmla="*/ 0 h 485210"/>
                <a:gd name="connsiteX48" fmla="*/ 408184 w 497762"/>
                <a:gd name="connsiteY48" fmla="*/ 270376 h 485210"/>
                <a:gd name="connsiteX49" fmla="*/ 395670 w 497762"/>
                <a:gd name="connsiteY49" fmla="*/ 240951 h 485210"/>
                <a:gd name="connsiteX50" fmla="*/ 366423 w 497762"/>
                <a:gd name="connsiteY50" fmla="*/ 245414 h 485210"/>
                <a:gd name="connsiteX51" fmla="*/ 334783 w 497762"/>
                <a:gd name="connsiteY51" fmla="*/ 292268 h 485210"/>
                <a:gd name="connsiteX52" fmla="*/ 355032 w 497762"/>
                <a:gd name="connsiteY52" fmla="*/ 326016 h 485210"/>
                <a:gd name="connsiteX53" fmla="*/ 381885 w 497762"/>
                <a:gd name="connsiteY53" fmla="*/ 319319 h 485210"/>
                <a:gd name="connsiteX54" fmla="*/ 408043 w 497762"/>
                <a:gd name="connsiteY54" fmla="*/ 270517 h 485210"/>
                <a:gd name="connsiteX55" fmla="*/ 408184 w 497762"/>
                <a:gd name="connsiteY55" fmla="*/ 270376 h 48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7762" h="485210">
                  <a:moveTo>
                    <a:pt x="396933" y="0"/>
                  </a:moveTo>
                  <a:cubicBezTo>
                    <a:pt x="412262" y="1117"/>
                    <a:pt x="424208" y="2368"/>
                    <a:pt x="436020" y="2790"/>
                  </a:cubicBezTo>
                  <a:cubicBezTo>
                    <a:pt x="447973" y="3205"/>
                    <a:pt x="459925" y="2790"/>
                    <a:pt x="472721" y="2790"/>
                  </a:cubicBezTo>
                  <a:cubicBezTo>
                    <a:pt x="482280" y="16733"/>
                    <a:pt x="485656" y="32905"/>
                    <a:pt x="488330" y="48668"/>
                  </a:cubicBezTo>
                  <a:cubicBezTo>
                    <a:pt x="490576" y="62471"/>
                    <a:pt x="490436" y="76829"/>
                    <a:pt x="489734" y="90779"/>
                  </a:cubicBezTo>
                  <a:cubicBezTo>
                    <a:pt x="488891" y="106950"/>
                    <a:pt x="483123" y="121315"/>
                    <a:pt x="468362" y="130515"/>
                  </a:cubicBezTo>
                  <a:cubicBezTo>
                    <a:pt x="451349" y="141113"/>
                    <a:pt x="450928" y="158408"/>
                    <a:pt x="456129" y="173743"/>
                  </a:cubicBezTo>
                  <a:cubicBezTo>
                    <a:pt x="460628" y="186991"/>
                    <a:pt x="469345" y="195080"/>
                    <a:pt x="484112" y="195080"/>
                  </a:cubicBezTo>
                  <a:lnTo>
                    <a:pt x="496626" y="195080"/>
                  </a:lnTo>
                  <a:cubicBezTo>
                    <a:pt x="497047" y="200098"/>
                    <a:pt x="498170" y="204280"/>
                    <a:pt x="497609" y="208327"/>
                  </a:cubicBezTo>
                  <a:cubicBezTo>
                    <a:pt x="494654" y="229242"/>
                    <a:pt x="487200" y="248766"/>
                    <a:pt x="474125" y="265493"/>
                  </a:cubicBezTo>
                  <a:cubicBezTo>
                    <a:pt x="464425" y="277763"/>
                    <a:pt x="454157" y="289759"/>
                    <a:pt x="442772" y="300358"/>
                  </a:cubicBezTo>
                  <a:cubicBezTo>
                    <a:pt x="419569" y="321828"/>
                    <a:pt x="399607" y="345533"/>
                    <a:pt x="383155" y="372449"/>
                  </a:cubicBezTo>
                  <a:cubicBezTo>
                    <a:pt x="376965" y="382626"/>
                    <a:pt x="369799" y="392247"/>
                    <a:pt x="362766" y="401868"/>
                  </a:cubicBezTo>
                  <a:cubicBezTo>
                    <a:pt x="351095" y="417906"/>
                    <a:pt x="335766" y="429340"/>
                    <a:pt x="317630" y="437429"/>
                  </a:cubicBezTo>
                  <a:cubicBezTo>
                    <a:pt x="294994" y="447606"/>
                    <a:pt x="271089" y="453601"/>
                    <a:pt x="246762" y="458204"/>
                  </a:cubicBezTo>
                  <a:cubicBezTo>
                    <a:pt x="229889" y="461409"/>
                    <a:pt x="212876" y="464480"/>
                    <a:pt x="195863" y="466293"/>
                  </a:cubicBezTo>
                  <a:cubicBezTo>
                    <a:pt x="176463" y="468381"/>
                    <a:pt x="157618" y="473265"/>
                    <a:pt x="139061" y="478838"/>
                  </a:cubicBezTo>
                  <a:cubicBezTo>
                    <a:pt x="131186" y="481213"/>
                    <a:pt x="123171" y="483441"/>
                    <a:pt x="115015" y="484558"/>
                  </a:cubicBezTo>
                  <a:cubicBezTo>
                    <a:pt x="88442" y="488325"/>
                    <a:pt x="67772" y="475633"/>
                    <a:pt x="59616" y="450115"/>
                  </a:cubicBezTo>
                  <a:cubicBezTo>
                    <a:pt x="56943" y="441751"/>
                    <a:pt x="56100" y="432686"/>
                    <a:pt x="55820" y="423901"/>
                  </a:cubicBezTo>
                  <a:cubicBezTo>
                    <a:pt x="55258" y="411349"/>
                    <a:pt x="55820" y="398663"/>
                    <a:pt x="56381" y="386112"/>
                  </a:cubicBezTo>
                  <a:cubicBezTo>
                    <a:pt x="57511" y="362407"/>
                    <a:pt x="51320" y="340375"/>
                    <a:pt x="40497" y="319740"/>
                  </a:cubicBezTo>
                  <a:cubicBezTo>
                    <a:pt x="33184" y="305931"/>
                    <a:pt x="25028" y="292549"/>
                    <a:pt x="17575" y="278881"/>
                  </a:cubicBezTo>
                  <a:cubicBezTo>
                    <a:pt x="10121" y="265218"/>
                    <a:pt x="2955" y="251415"/>
                    <a:pt x="0" y="234682"/>
                  </a:cubicBezTo>
                  <a:cubicBezTo>
                    <a:pt x="8437" y="229383"/>
                    <a:pt x="17154" y="229798"/>
                    <a:pt x="25871" y="231751"/>
                  </a:cubicBezTo>
                  <a:cubicBezTo>
                    <a:pt x="33184" y="233424"/>
                    <a:pt x="40076" y="236354"/>
                    <a:pt x="47243" y="238583"/>
                  </a:cubicBezTo>
                  <a:cubicBezTo>
                    <a:pt x="53714" y="240677"/>
                    <a:pt x="60038" y="242630"/>
                    <a:pt x="66509" y="244578"/>
                  </a:cubicBezTo>
                  <a:cubicBezTo>
                    <a:pt x="81269" y="249040"/>
                    <a:pt x="92941" y="243882"/>
                    <a:pt x="102360" y="232728"/>
                  </a:cubicBezTo>
                  <a:cubicBezTo>
                    <a:pt x="113330" y="219762"/>
                    <a:pt x="118952" y="204420"/>
                    <a:pt x="119093" y="187546"/>
                  </a:cubicBezTo>
                  <a:cubicBezTo>
                    <a:pt x="119093" y="169000"/>
                    <a:pt x="118251" y="150460"/>
                    <a:pt x="117970" y="131913"/>
                  </a:cubicBezTo>
                  <a:cubicBezTo>
                    <a:pt x="117829" y="123824"/>
                    <a:pt x="117970" y="115735"/>
                    <a:pt x="117970" y="108068"/>
                  </a:cubicBezTo>
                  <a:cubicBezTo>
                    <a:pt x="131607" y="103605"/>
                    <a:pt x="139061" y="105974"/>
                    <a:pt x="141875" y="116016"/>
                  </a:cubicBezTo>
                  <a:cubicBezTo>
                    <a:pt x="143559" y="121590"/>
                    <a:pt x="143279" y="127725"/>
                    <a:pt x="143981" y="133586"/>
                  </a:cubicBezTo>
                  <a:cubicBezTo>
                    <a:pt x="144683" y="140972"/>
                    <a:pt x="144964" y="148366"/>
                    <a:pt x="146093" y="155758"/>
                  </a:cubicBezTo>
                  <a:cubicBezTo>
                    <a:pt x="148059" y="168164"/>
                    <a:pt x="155933" y="174860"/>
                    <a:pt x="168027" y="178065"/>
                  </a:cubicBezTo>
                  <a:cubicBezTo>
                    <a:pt x="179558" y="181270"/>
                    <a:pt x="189118" y="178487"/>
                    <a:pt x="196003" y="169421"/>
                  </a:cubicBezTo>
                  <a:cubicBezTo>
                    <a:pt x="200930" y="163005"/>
                    <a:pt x="204159" y="155337"/>
                    <a:pt x="208096" y="148225"/>
                  </a:cubicBezTo>
                  <a:cubicBezTo>
                    <a:pt x="212034" y="141113"/>
                    <a:pt x="214989" y="133305"/>
                    <a:pt x="219768" y="126755"/>
                  </a:cubicBezTo>
                  <a:cubicBezTo>
                    <a:pt x="229749" y="113226"/>
                    <a:pt x="243252" y="112109"/>
                    <a:pt x="256469" y="122988"/>
                  </a:cubicBezTo>
                  <a:cubicBezTo>
                    <a:pt x="257030" y="123403"/>
                    <a:pt x="257592" y="123965"/>
                    <a:pt x="258153" y="124520"/>
                  </a:cubicBezTo>
                  <a:cubicBezTo>
                    <a:pt x="264484" y="131211"/>
                    <a:pt x="271510" y="137346"/>
                    <a:pt x="281497" y="135118"/>
                  </a:cubicBezTo>
                  <a:cubicBezTo>
                    <a:pt x="293303" y="132469"/>
                    <a:pt x="304413" y="127866"/>
                    <a:pt x="311586" y="117267"/>
                  </a:cubicBezTo>
                  <a:cubicBezTo>
                    <a:pt x="314113" y="113641"/>
                    <a:pt x="316225" y="109460"/>
                    <a:pt x="317489" y="105278"/>
                  </a:cubicBezTo>
                  <a:cubicBezTo>
                    <a:pt x="322269" y="89943"/>
                    <a:pt x="331694" y="77531"/>
                    <a:pt x="342377" y="66097"/>
                  </a:cubicBezTo>
                  <a:cubicBezTo>
                    <a:pt x="344911" y="63307"/>
                    <a:pt x="347438" y="60657"/>
                    <a:pt x="349971" y="58008"/>
                  </a:cubicBezTo>
                  <a:cubicBezTo>
                    <a:pt x="367827" y="40017"/>
                    <a:pt x="385261" y="21751"/>
                    <a:pt x="397214" y="0"/>
                  </a:cubicBezTo>
                  <a:lnTo>
                    <a:pt x="396933" y="0"/>
                  </a:lnTo>
                  <a:close/>
                  <a:moveTo>
                    <a:pt x="408184" y="270376"/>
                  </a:moveTo>
                  <a:cubicBezTo>
                    <a:pt x="408465" y="256433"/>
                    <a:pt x="406493" y="246250"/>
                    <a:pt x="395670" y="240951"/>
                  </a:cubicBezTo>
                  <a:cubicBezTo>
                    <a:pt x="385261" y="235933"/>
                    <a:pt x="375140" y="238583"/>
                    <a:pt x="366423" y="245414"/>
                  </a:cubicBezTo>
                  <a:cubicBezTo>
                    <a:pt x="350814" y="257551"/>
                    <a:pt x="339001" y="272471"/>
                    <a:pt x="334783" y="292268"/>
                  </a:cubicBezTo>
                  <a:cubicBezTo>
                    <a:pt x="331127" y="309557"/>
                    <a:pt x="338300" y="320851"/>
                    <a:pt x="355032" y="326016"/>
                  </a:cubicBezTo>
                  <a:cubicBezTo>
                    <a:pt x="365580" y="329221"/>
                    <a:pt x="374438" y="325595"/>
                    <a:pt x="381885" y="319319"/>
                  </a:cubicBezTo>
                  <a:cubicBezTo>
                    <a:pt x="397916" y="305797"/>
                    <a:pt x="406774" y="288361"/>
                    <a:pt x="408043" y="270517"/>
                  </a:cubicBezTo>
                  <a:lnTo>
                    <a:pt x="408184" y="270376"/>
                  </a:lnTo>
                  <a:close/>
                </a:path>
              </a:pathLst>
            </a:custGeom>
            <a:solidFill>
              <a:srgbClr val="B0B0B0"/>
            </a:solidFill>
            <a:ln w="6377" cap="flat">
              <a:noFill/>
              <a:prstDash val="solid"/>
              <a:miter/>
            </a:ln>
          </p:spPr>
          <p:txBody>
            <a:bodyPr rtlCol="0" anchor="ctr"/>
            <a:lstStyle/>
            <a:p>
              <a:endParaRPr lang="en-PK"/>
            </a:p>
          </p:txBody>
        </p:sp>
        <p:sp>
          <p:nvSpPr>
            <p:cNvPr id="272" name="Freeform 271">
              <a:extLst>
                <a:ext uri="{FF2B5EF4-FFF2-40B4-BE49-F238E27FC236}">
                  <a16:creationId xmlns:a16="http://schemas.microsoft.com/office/drawing/2014/main" id="{50B0C5B9-B2A1-ED47-72D0-D97E9F66F315}"/>
                </a:ext>
              </a:extLst>
            </p:cNvPr>
            <p:cNvSpPr/>
            <p:nvPr/>
          </p:nvSpPr>
          <p:spPr>
            <a:xfrm>
              <a:off x="18554948" y="3182822"/>
              <a:ext cx="536050" cy="593743"/>
            </a:xfrm>
            <a:custGeom>
              <a:avLst/>
              <a:gdLst>
                <a:gd name="connsiteX0" fmla="*/ 203763 w 536050"/>
                <a:gd name="connsiteY0" fmla="*/ 0 h 593743"/>
                <a:gd name="connsiteX1" fmla="*/ 219194 w 536050"/>
                <a:gd name="connsiteY1" fmla="*/ 12826 h 593743"/>
                <a:gd name="connsiteX2" fmla="*/ 275626 w 536050"/>
                <a:gd name="connsiteY2" fmla="*/ 62707 h 593743"/>
                <a:gd name="connsiteX3" fmla="*/ 341484 w 536050"/>
                <a:gd name="connsiteY3" fmla="*/ 107602 h 593743"/>
                <a:gd name="connsiteX4" fmla="*/ 406346 w 536050"/>
                <a:gd name="connsiteY4" fmla="*/ 141094 h 593743"/>
                <a:gd name="connsiteX5" fmla="*/ 467775 w 536050"/>
                <a:gd name="connsiteY5" fmla="*/ 180281 h 593743"/>
                <a:gd name="connsiteX6" fmla="*/ 500774 w 536050"/>
                <a:gd name="connsiteY6" fmla="*/ 228029 h 593743"/>
                <a:gd name="connsiteX7" fmla="*/ 523065 w 536050"/>
                <a:gd name="connsiteY7" fmla="*/ 259096 h 593743"/>
                <a:gd name="connsiteX8" fmla="*/ 534207 w 536050"/>
                <a:gd name="connsiteY8" fmla="*/ 314250 h 593743"/>
                <a:gd name="connsiteX9" fmla="*/ 534635 w 536050"/>
                <a:gd name="connsiteY9" fmla="*/ 316529 h 593743"/>
                <a:gd name="connsiteX10" fmla="*/ 494348 w 536050"/>
                <a:gd name="connsiteY10" fmla="*/ 385793 h 593743"/>
                <a:gd name="connsiteX11" fmla="*/ 458630 w 536050"/>
                <a:gd name="connsiteY11" fmla="*/ 392777 h 593743"/>
                <a:gd name="connsiteX12" fmla="*/ 401630 w 536050"/>
                <a:gd name="connsiteY12" fmla="*/ 394629 h 593743"/>
                <a:gd name="connsiteX13" fmla="*/ 344630 w 536050"/>
                <a:gd name="connsiteY13" fmla="*/ 397763 h 593743"/>
                <a:gd name="connsiteX14" fmla="*/ 312486 w 536050"/>
                <a:gd name="connsiteY14" fmla="*/ 408451 h 593743"/>
                <a:gd name="connsiteX15" fmla="*/ 291057 w 536050"/>
                <a:gd name="connsiteY15" fmla="*/ 438949 h 593743"/>
                <a:gd name="connsiteX16" fmla="*/ 276909 w 536050"/>
                <a:gd name="connsiteY16" fmla="*/ 460898 h 593743"/>
                <a:gd name="connsiteX17" fmla="*/ 234051 w 536050"/>
                <a:gd name="connsiteY17" fmla="*/ 513205 h 593743"/>
                <a:gd name="connsiteX18" fmla="*/ 214765 w 536050"/>
                <a:gd name="connsiteY18" fmla="*/ 561943 h 593743"/>
                <a:gd name="connsiteX19" fmla="*/ 209622 w 536050"/>
                <a:gd name="connsiteY19" fmla="*/ 577048 h 593743"/>
                <a:gd name="connsiteX20" fmla="*/ 184625 w 536050"/>
                <a:gd name="connsiteY20" fmla="*/ 593724 h 593743"/>
                <a:gd name="connsiteX21" fmla="*/ 143764 w 536050"/>
                <a:gd name="connsiteY21" fmla="*/ 590589 h 593743"/>
                <a:gd name="connsiteX22" fmla="*/ 122188 w 536050"/>
                <a:gd name="connsiteY22" fmla="*/ 568212 h 593743"/>
                <a:gd name="connsiteX23" fmla="*/ 107478 w 536050"/>
                <a:gd name="connsiteY23" fmla="*/ 525456 h 593743"/>
                <a:gd name="connsiteX24" fmla="*/ 73477 w 536050"/>
                <a:gd name="connsiteY24" fmla="*/ 515056 h 593743"/>
                <a:gd name="connsiteX25" fmla="*/ 56758 w 536050"/>
                <a:gd name="connsiteY25" fmla="*/ 522181 h 593743"/>
                <a:gd name="connsiteX26" fmla="*/ 24474 w 536050"/>
                <a:gd name="connsiteY26" fmla="*/ 509783 h 593743"/>
                <a:gd name="connsiteX27" fmla="*/ 17333 w 536050"/>
                <a:gd name="connsiteY27" fmla="*/ 493107 h 593743"/>
                <a:gd name="connsiteX28" fmla="*/ 1187 w 536050"/>
                <a:gd name="connsiteY28" fmla="*/ 431543 h 593743"/>
                <a:gd name="connsiteX29" fmla="*/ 23759 w 536050"/>
                <a:gd name="connsiteY29" fmla="*/ 392777 h 593743"/>
                <a:gd name="connsiteX30" fmla="*/ 102475 w 536050"/>
                <a:gd name="connsiteY30" fmla="*/ 385078 h 593743"/>
                <a:gd name="connsiteX31" fmla="*/ 161333 w 536050"/>
                <a:gd name="connsiteY31" fmla="*/ 391353 h 593743"/>
                <a:gd name="connsiteX32" fmla="*/ 190196 w 536050"/>
                <a:gd name="connsiteY32" fmla="*/ 386080 h 593743"/>
                <a:gd name="connsiteX33" fmla="*/ 214051 w 536050"/>
                <a:gd name="connsiteY33" fmla="*/ 353016 h 593743"/>
                <a:gd name="connsiteX34" fmla="*/ 212053 w 536050"/>
                <a:gd name="connsiteY34" fmla="*/ 328219 h 593743"/>
                <a:gd name="connsiteX35" fmla="*/ 204625 w 536050"/>
                <a:gd name="connsiteY35" fmla="*/ 299572 h 593743"/>
                <a:gd name="connsiteX36" fmla="*/ 182481 w 536050"/>
                <a:gd name="connsiteY36" fmla="*/ 162896 h 593743"/>
                <a:gd name="connsiteX37" fmla="*/ 177765 w 536050"/>
                <a:gd name="connsiteY37" fmla="*/ 87932 h 593743"/>
                <a:gd name="connsiteX38" fmla="*/ 171192 w 536050"/>
                <a:gd name="connsiteY38" fmla="*/ 47461 h 593743"/>
                <a:gd name="connsiteX39" fmla="*/ 169909 w 536050"/>
                <a:gd name="connsiteY39" fmla="*/ 36199 h 593743"/>
                <a:gd name="connsiteX40" fmla="*/ 194338 w 536050"/>
                <a:gd name="connsiteY40" fmla="*/ 2420 h 593743"/>
                <a:gd name="connsiteX41" fmla="*/ 204191 w 536050"/>
                <a:gd name="connsiteY41" fmla="*/ 428 h 593743"/>
                <a:gd name="connsiteX42" fmla="*/ 203763 w 536050"/>
                <a:gd name="connsiteY42" fmla="*/ 0 h 59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6050" h="593743">
                  <a:moveTo>
                    <a:pt x="203763" y="0"/>
                  </a:moveTo>
                  <a:cubicBezTo>
                    <a:pt x="208767" y="4131"/>
                    <a:pt x="214051" y="8268"/>
                    <a:pt x="219194" y="12826"/>
                  </a:cubicBezTo>
                  <a:cubicBezTo>
                    <a:pt x="238051" y="29355"/>
                    <a:pt x="256909" y="45891"/>
                    <a:pt x="275626" y="62707"/>
                  </a:cubicBezTo>
                  <a:cubicBezTo>
                    <a:pt x="295486" y="80666"/>
                    <a:pt x="317770" y="95203"/>
                    <a:pt x="341484" y="107602"/>
                  </a:cubicBezTo>
                  <a:cubicBezTo>
                    <a:pt x="363060" y="118857"/>
                    <a:pt x="384770" y="129832"/>
                    <a:pt x="406346" y="141094"/>
                  </a:cubicBezTo>
                  <a:cubicBezTo>
                    <a:pt x="427916" y="152490"/>
                    <a:pt x="448918" y="164748"/>
                    <a:pt x="467775" y="180281"/>
                  </a:cubicBezTo>
                  <a:cubicBezTo>
                    <a:pt x="483346" y="193107"/>
                    <a:pt x="496345" y="207504"/>
                    <a:pt x="500774" y="228029"/>
                  </a:cubicBezTo>
                  <a:cubicBezTo>
                    <a:pt x="503774" y="241992"/>
                    <a:pt x="512350" y="252539"/>
                    <a:pt x="523065" y="259096"/>
                  </a:cubicBezTo>
                  <a:cubicBezTo>
                    <a:pt x="527066" y="278619"/>
                    <a:pt x="530633" y="296438"/>
                    <a:pt x="534207" y="314250"/>
                  </a:cubicBezTo>
                  <a:cubicBezTo>
                    <a:pt x="534207" y="314959"/>
                    <a:pt x="534494" y="315674"/>
                    <a:pt x="534635" y="316529"/>
                  </a:cubicBezTo>
                  <a:cubicBezTo>
                    <a:pt x="540633" y="351017"/>
                    <a:pt x="527634" y="374250"/>
                    <a:pt x="494348" y="385793"/>
                  </a:cubicBezTo>
                  <a:cubicBezTo>
                    <a:pt x="483059" y="389783"/>
                    <a:pt x="470774" y="391775"/>
                    <a:pt x="458630" y="392777"/>
                  </a:cubicBezTo>
                  <a:cubicBezTo>
                    <a:pt x="439632" y="394201"/>
                    <a:pt x="420628" y="393773"/>
                    <a:pt x="401630" y="394629"/>
                  </a:cubicBezTo>
                  <a:cubicBezTo>
                    <a:pt x="382632" y="395344"/>
                    <a:pt x="363628" y="396480"/>
                    <a:pt x="344630" y="397763"/>
                  </a:cubicBezTo>
                  <a:cubicBezTo>
                    <a:pt x="333054" y="398619"/>
                    <a:pt x="322199" y="402041"/>
                    <a:pt x="312486" y="408451"/>
                  </a:cubicBezTo>
                  <a:cubicBezTo>
                    <a:pt x="301337" y="415722"/>
                    <a:pt x="291912" y="424411"/>
                    <a:pt x="291057" y="438949"/>
                  </a:cubicBezTo>
                  <a:cubicBezTo>
                    <a:pt x="290482" y="449068"/>
                    <a:pt x="285052" y="455484"/>
                    <a:pt x="276909" y="460898"/>
                  </a:cubicBezTo>
                  <a:cubicBezTo>
                    <a:pt x="257484" y="474011"/>
                    <a:pt x="243769" y="492251"/>
                    <a:pt x="234051" y="513205"/>
                  </a:cubicBezTo>
                  <a:cubicBezTo>
                    <a:pt x="226622" y="529019"/>
                    <a:pt x="221051" y="545554"/>
                    <a:pt x="214765" y="561943"/>
                  </a:cubicBezTo>
                  <a:cubicBezTo>
                    <a:pt x="212908" y="566929"/>
                    <a:pt x="211766" y="572203"/>
                    <a:pt x="209622" y="577048"/>
                  </a:cubicBezTo>
                  <a:cubicBezTo>
                    <a:pt x="204765" y="587455"/>
                    <a:pt x="196482" y="594152"/>
                    <a:pt x="184625" y="593724"/>
                  </a:cubicBezTo>
                  <a:cubicBezTo>
                    <a:pt x="170905" y="593296"/>
                    <a:pt x="157338" y="592154"/>
                    <a:pt x="143764" y="590589"/>
                  </a:cubicBezTo>
                  <a:cubicBezTo>
                    <a:pt x="130765" y="589166"/>
                    <a:pt x="123337" y="581754"/>
                    <a:pt x="122188" y="568212"/>
                  </a:cubicBezTo>
                  <a:cubicBezTo>
                    <a:pt x="120905" y="552820"/>
                    <a:pt x="115047" y="538710"/>
                    <a:pt x="107478" y="525456"/>
                  </a:cubicBezTo>
                  <a:cubicBezTo>
                    <a:pt x="98474" y="509636"/>
                    <a:pt x="90759" y="507504"/>
                    <a:pt x="73477" y="515056"/>
                  </a:cubicBezTo>
                  <a:cubicBezTo>
                    <a:pt x="67906" y="517476"/>
                    <a:pt x="62476" y="520330"/>
                    <a:pt x="56758" y="522181"/>
                  </a:cubicBezTo>
                  <a:cubicBezTo>
                    <a:pt x="40900" y="527314"/>
                    <a:pt x="32329" y="524033"/>
                    <a:pt x="24474" y="509783"/>
                  </a:cubicBezTo>
                  <a:cubicBezTo>
                    <a:pt x="21474" y="504509"/>
                    <a:pt x="18902" y="498808"/>
                    <a:pt x="17333" y="493107"/>
                  </a:cubicBezTo>
                  <a:cubicBezTo>
                    <a:pt x="11615" y="472728"/>
                    <a:pt x="5469" y="452202"/>
                    <a:pt x="1187" y="431543"/>
                  </a:cubicBezTo>
                  <a:cubicBezTo>
                    <a:pt x="-3101" y="411305"/>
                    <a:pt x="4187" y="399047"/>
                    <a:pt x="23759" y="392777"/>
                  </a:cubicBezTo>
                  <a:cubicBezTo>
                    <a:pt x="49330" y="384509"/>
                    <a:pt x="75188" y="380232"/>
                    <a:pt x="102475" y="385078"/>
                  </a:cubicBezTo>
                  <a:cubicBezTo>
                    <a:pt x="121907" y="388640"/>
                    <a:pt x="141620" y="390498"/>
                    <a:pt x="161333" y="391353"/>
                  </a:cubicBezTo>
                  <a:cubicBezTo>
                    <a:pt x="170905" y="391775"/>
                    <a:pt x="181192" y="389496"/>
                    <a:pt x="190196" y="386080"/>
                  </a:cubicBezTo>
                  <a:cubicBezTo>
                    <a:pt x="204906" y="380660"/>
                    <a:pt x="213483" y="369117"/>
                    <a:pt x="214051" y="353016"/>
                  </a:cubicBezTo>
                  <a:cubicBezTo>
                    <a:pt x="214338" y="344748"/>
                    <a:pt x="213483" y="336340"/>
                    <a:pt x="212053" y="328219"/>
                  </a:cubicBezTo>
                  <a:cubicBezTo>
                    <a:pt x="210337" y="318527"/>
                    <a:pt x="207624" y="308976"/>
                    <a:pt x="204625" y="299572"/>
                  </a:cubicBezTo>
                  <a:cubicBezTo>
                    <a:pt x="190050" y="255105"/>
                    <a:pt x="184766" y="209215"/>
                    <a:pt x="182481" y="162896"/>
                  </a:cubicBezTo>
                  <a:cubicBezTo>
                    <a:pt x="181192" y="137812"/>
                    <a:pt x="179909" y="112875"/>
                    <a:pt x="177765" y="87932"/>
                  </a:cubicBezTo>
                  <a:cubicBezTo>
                    <a:pt x="176623" y="74397"/>
                    <a:pt x="173336" y="60996"/>
                    <a:pt x="171192" y="47461"/>
                  </a:cubicBezTo>
                  <a:cubicBezTo>
                    <a:pt x="170624" y="43752"/>
                    <a:pt x="169909" y="39902"/>
                    <a:pt x="169909" y="36199"/>
                  </a:cubicBezTo>
                  <a:cubicBezTo>
                    <a:pt x="169762" y="17959"/>
                    <a:pt x="176623" y="8408"/>
                    <a:pt x="194338" y="2420"/>
                  </a:cubicBezTo>
                  <a:cubicBezTo>
                    <a:pt x="197197" y="1424"/>
                    <a:pt x="200196" y="1143"/>
                    <a:pt x="204191" y="428"/>
                  </a:cubicBezTo>
                  <a:lnTo>
                    <a:pt x="20376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3" name="Freeform 272">
              <a:extLst>
                <a:ext uri="{FF2B5EF4-FFF2-40B4-BE49-F238E27FC236}">
                  <a16:creationId xmlns:a16="http://schemas.microsoft.com/office/drawing/2014/main" id="{81C55C5B-2F35-68F4-C984-C9F55A1433B5}"/>
                </a:ext>
              </a:extLst>
            </p:cNvPr>
            <p:cNvSpPr/>
            <p:nvPr/>
          </p:nvSpPr>
          <p:spPr>
            <a:xfrm>
              <a:off x="19390930" y="3272204"/>
              <a:ext cx="331844" cy="587357"/>
            </a:xfrm>
            <a:custGeom>
              <a:avLst/>
              <a:gdLst>
                <a:gd name="connsiteX0" fmla="*/ 38458 w 331844"/>
                <a:gd name="connsiteY0" fmla="*/ 9352 h 587357"/>
                <a:gd name="connsiteX1" fmla="*/ 115847 w 331844"/>
                <a:gd name="connsiteY1" fmla="*/ 10194 h 587357"/>
                <a:gd name="connsiteX2" fmla="*/ 141265 w 331844"/>
                <a:gd name="connsiteY2" fmla="*/ 25044 h 587357"/>
                <a:gd name="connsiteX3" fmla="*/ 225048 w 331844"/>
                <a:gd name="connsiteY3" fmla="*/ 74363 h 587357"/>
                <a:gd name="connsiteX4" fmla="*/ 285399 w 331844"/>
                <a:gd name="connsiteY4" fmla="*/ 110090 h 587357"/>
                <a:gd name="connsiteX5" fmla="*/ 318628 w 331844"/>
                <a:gd name="connsiteY5" fmla="*/ 136987 h 587357"/>
                <a:gd name="connsiteX6" fmla="*/ 330701 w 331844"/>
                <a:gd name="connsiteY6" fmla="*/ 175798 h 587357"/>
                <a:gd name="connsiteX7" fmla="*/ 323318 w 331844"/>
                <a:gd name="connsiteY7" fmla="*/ 249071 h 587357"/>
                <a:gd name="connsiteX8" fmla="*/ 308545 w 331844"/>
                <a:gd name="connsiteY8" fmla="*/ 287881 h 587357"/>
                <a:gd name="connsiteX9" fmla="*/ 278724 w 331844"/>
                <a:gd name="connsiteY9" fmla="*/ 337615 h 587357"/>
                <a:gd name="connsiteX10" fmla="*/ 284831 w 331844"/>
                <a:gd name="connsiteY10" fmla="*/ 423918 h 587357"/>
                <a:gd name="connsiteX11" fmla="*/ 292782 w 331844"/>
                <a:gd name="connsiteY11" fmla="*/ 439892 h 587357"/>
                <a:gd name="connsiteX12" fmla="*/ 292501 w 331844"/>
                <a:gd name="connsiteY12" fmla="*/ 442414 h 587357"/>
                <a:gd name="connsiteX13" fmla="*/ 274894 w 331844"/>
                <a:gd name="connsiteY13" fmla="*/ 458247 h 587357"/>
                <a:gd name="connsiteX14" fmla="*/ 266088 w 331844"/>
                <a:gd name="connsiteY14" fmla="*/ 481084 h 587357"/>
                <a:gd name="connsiteX15" fmla="*/ 228596 w 331844"/>
                <a:gd name="connsiteY15" fmla="*/ 510643 h 587357"/>
                <a:gd name="connsiteX16" fmla="*/ 204174 w 331844"/>
                <a:gd name="connsiteY16" fmla="*/ 514985 h 587357"/>
                <a:gd name="connsiteX17" fmla="*/ 173785 w 331844"/>
                <a:gd name="connsiteY17" fmla="*/ 551835 h 587357"/>
                <a:gd name="connsiteX18" fmla="*/ 172930 w 331844"/>
                <a:gd name="connsiteY18" fmla="*/ 560799 h 587357"/>
                <a:gd name="connsiteX19" fmla="*/ 147231 w 331844"/>
                <a:gd name="connsiteY19" fmla="*/ 582378 h 587357"/>
                <a:gd name="connsiteX20" fmla="*/ 97672 w 331844"/>
                <a:gd name="connsiteY20" fmla="*/ 586157 h 587357"/>
                <a:gd name="connsiteX21" fmla="*/ 58904 w 331844"/>
                <a:gd name="connsiteY21" fmla="*/ 573267 h 587357"/>
                <a:gd name="connsiteX22" fmla="*/ 31355 w 331844"/>
                <a:gd name="connsiteY22" fmla="*/ 540624 h 587357"/>
                <a:gd name="connsiteX23" fmla="*/ 24112 w 331844"/>
                <a:gd name="connsiteY23" fmla="*/ 526196 h 587357"/>
                <a:gd name="connsiteX24" fmla="*/ 36607 w 331844"/>
                <a:gd name="connsiteY24" fmla="*/ 519192 h 587357"/>
                <a:gd name="connsiteX25" fmla="*/ 57200 w 331844"/>
                <a:gd name="connsiteY25" fmla="*/ 460488 h 587357"/>
                <a:gd name="connsiteX26" fmla="*/ 53933 w 331844"/>
                <a:gd name="connsiteY26" fmla="*/ 454601 h 587357"/>
                <a:gd name="connsiteX27" fmla="*/ 39026 w 331844"/>
                <a:gd name="connsiteY27" fmla="*/ 412988 h 587357"/>
                <a:gd name="connsiteX28" fmla="*/ 11330 w 331844"/>
                <a:gd name="connsiteY28" fmla="*/ 364378 h 587357"/>
                <a:gd name="connsiteX29" fmla="*/ 111 w 331844"/>
                <a:gd name="connsiteY29" fmla="*/ 339019 h 587357"/>
                <a:gd name="connsiteX30" fmla="*/ 29511 w 331844"/>
                <a:gd name="connsiteY30" fmla="*/ 277934 h 587357"/>
                <a:gd name="connsiteX31" fmla="*/ 47258 w 331844"/>
                <a:gd name="connsiteY31" fmla="*/ 263920 h 587357"/>
                <a:gd name="connsiteX32" fmla="*/ 72395 w 331844"/>
                <a:gd name="connsiteY32" fmla="*/ 218107 h 587357"/>
                <a:gd name="connsiteX33" fmla="*/ 70263 w 331844"/>
                <a:gd name="connsiteY33" fmla="*/ 110786 h 587357"/>
                <a:gd name="connsiteX34" fmla="*/ 48681 w 331844"/>
                <a:gd name="connsiteY34" fmla="*/ 70437 h 587357"/>
                <a:gd name="connsiteX35" fmla="*/ 37743 w 331844"/>
                <a:gd name="connsiteY35" fmla="*/ 47038 h 587357"/>
                <a:gd name="connsiteX36" fmla="*/ 38879 w 331844"/>
                <a:gd name="connsiteY36" fmla="*/ 9492 h 587357"/>
                <a:gd name="connsiteX37" fmla="*/ 38458 w 331844"/>
                <a:gd name="connsiteY37" fmla="*/ 9352 h 5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844" h="587357">
                  <a:moveTo>
                    <a:pt x="38458" y="9352"/>
                  </a:moveTo>
                  <a:cubicBezTo>
                    <a:pt x="65432" y="-2415"/>
                    <a:pt x="90857" y="-4094"/>
                    <a:pt x="115847" y="10194"/>
                  </a:cubicBezTo>
                  <a:cubicBezTo>
                    <a:pt x="124366" y="14957"/>
                    <a:pt x="132745" y="20001"/>
                    <a:pt x="141265" y="25044"/>
                  </a:cubicBezTo>
                  <a:cubicBezTo>
                    <a:pt x="169242" y="41439"/>
                    <a:pt x="197071" y="57968"/>
                    <a:pt x="225048" y="74363"/>
                  </a:cubicBezTo>
                  <a:cubicBezTo>
                    <a:pt x="245214" y="86270"/>
                    <a:pt x="265801" y="97341"/>
                    <a:pt x="285399" y="110090"/>
                  </a:cubicBezTo>
                  <a:cubicBezTo>
                    <a:pt x="297326" y="117796"/>
                    <a:pt x="308264" y="127321"/>
                    <a:pt x="318628" y="136987"/>
                  </a:cubicBezTo>
                  <a:cubicBezTo>
                    <a:pt x="329846" y="147355"/>
                    <a:pt x="334109" y="160386"/>
                    <a:pt x="330701" y="175798"/>
                  </a:cubicBezTo>
                  <a:cubicBezTo>
                    <a:pt x="325302" y="199892"/>
                    <a:pt x="322182" y="224274"/>
                    <a:pt x="323318" y="249071"/>
                  </a:cubicBezTo>
                  <a:cubicBezTo>
                    <a:pt x="324026" y="264061"/>
                    <a:pt x="318487" y="276670"/>
                    <a:pt x="308545" y="287881"/>
                  </a:cubicBezTo>
                  <a:cubicBezTo>
                    <a:pt x="295341" y="302590"/>
                    <a:pt x="285545" y="319119"/>
                    <a:pt x="278724" y="337615"/>
                  </a:cubicBezTo>
                  <a:cubicBezTo>
                    <a:pt x="267651" y="367596"/>
                    <a:pt x="269355" y="396038"/>
                    <a:pt x="284831" y="423918"/>
                  </a:cubicBezTo>
                  <a:cubicBezTo>
                    <a:pt x="287670" y="429103"/>
                    <a:pt x="290229" y="434567"/>
                    <a:pt x="292782" y="439892"/>
                  </a:cubicBezTo>
                  <a:cubicBezTo>
                    <a:pt x="293069" y="440454"/>
                    <a:pt x="292642" y="441290"/>
                    <a:pt x="292501" y="442414"/>
                  </a:cubicBezTo>
                  <a:cubicBezTo>
                    <a:pt x="286681" y="447457"/>
                    <a:pt x="279292" y="451939"/>
                    <a:pt x="274894" y="458247"/>
                  </a:cubicBezTo>
                  <a:cubicBezTo>
                    <a:pt x="270344" y="464829"/>
                    <a:pt x="267932" y="473097"/>
                    <a:pt x="266088" y="481084"/>
                  </a:cubicBezTo>
                  <a:cubicBezTo>
                    <a:pt x="261257" y="500837"/>
                    <a:pt x="248054" y="509245"/>
                    <a:pt x="228596" y="510643"/>
                  </a:cubicBezTo>
                  <a:cubicBezTo>
                    <a:pt x="220364" y="511345"/>
                    <a:pt x="211985" y="512603"/>
                    <a:pt x="204174" y="514985"/>
                  </a:cubicBezTo>
                  <a:cubicBezTo>
                    <a:pt x="185999" y="520449"/>
                    <a:pt x="173785" y="531380"/>
                    <a:pt x="173785" y="551835"/>
                  </a:cubicBezTo>
                  <a:cubicBezTo>
                    <a:pt x="173785" y="554778"/>
                    <a:pt x="173498" y="557855"/>
                    <a:pt x="172930" y="560799"/>
                  </a:cubicBezTo>
                  <a:cubicBezTo>
                    <a:pt x="169809" y="577896"/>
                    <a:pt x="164978" y="582237"/>
                    <a:pt x="147231" y="582378"/>
                  </a:cubicBezTo>
                  <a:cubicBezTo>
                    <a:pt x="130614" y="582518"/>
                    <a:pt x="114143" y="582237"/>
                    <a:pt x="97672" y="586157"/>
                  </a:cubicBezTo>
                  <a:cubicBezTo>
                    <a:pt x="82618" y="589803"/>
                    <a:pt x="69127" y="585040"/>
                    <a:pt x="58904" y="573267"/>
                  </a:cubicBezTo>
                  <a:cubicBezTo>
                    <a:pt x="49530" y="562484"/>
                    <a:pt x="40162" y="551835"/>
                    <a:pt x="31355" y="540624"/>
                  </a:cubicBezTo>
                  <a:cubicBezTo>
                    <a:pt x="28228" y="536704"/>
                    <a:pt x="26811" y="531520"/>
                    <a:pt x="24112" y="526196"/>
                  </a:cubicBezTo>
                  <a:cubicBezTo>
                    <a:pt x="28796" y="523533"/>
                    <a:pt x="32631" y="521292"/>
                    <a:pt x="36607" y="519192"/>
                  </a:cubicBezTo>
                  <a:cubicBezTo>
                    <a:pt x="59045" y="507419"/>
                    <a:pt x="67564" y="483184"/>
                    <a:pt x="57200" y="460488"/>
                  </a:cubicBezTo>
                  <a:cubicBezTo>
                    <a:pt x="56205" y="458522"/>
                    <a:pt x="55209" y="456421"/>
                    <a:pt x="53933" y="454601"/>
                  </a:cubicBezTo>
                  <a:cubicBezTo>
                    <a:pt x="44418" y="442273"/>
                    <a:pt x="40162" y="428119"/>
                    <a:pt x="39026" y="412988"/>
                  </a:cubicBezTo>
                  <a:cubicBezTo>
                    <a:pt x="37322" y="392533"/>
                    <a:pt x="29932" y="375583"/>
                    <a:pt x="11330" y="364378"/>
                  </a:cubicBezTo>
                  <a:cubicBezTo>
                    <a:pt x="1962" y="358773"/>
                    <a:pt x="-597" y="349381"/>
                    <a:pt x="111" y="339019"/>
                  </a:cubicBezTo>
                  <a:cubicBezTo>
                    <a:pt x="1821" y="314919"/>
                    <a:pt x="11189" y="294323"/>
                    <a:pt x="29511" y="277934"/>
                  </a:cubicBezTo>
                  <a:cubicBezTo>
                    <a:pt x="35190" y="272890"/>
                    <a:pt x="41151" y="268402"/>
                    <a:pt x="47258" y="263920"/>
                  </a:cubicBezTo>
                  <a:cubicBezTo>
                    <a:pt x="62593" y="252295"/>
                    <a:pt x="71399" y="236742"/>
                    <a:pt x="72395" y="218107"/>
                  </a:cubicBezTo>
                  <a:cubicBezTo>
                    <a:pt x="74099" y="182380"/>
                    <a:pt x="75375" y="146513"/>
                    <a:pt x="70263" y="110786"/>
                  </a:cubicBezTo>
                  <a:cubicBezTo>
                    <a:pt x="67992" y="94538"/>
                    <a:pt x="62312" y="80524"/>
                    <a:pt x="48681" y="70437"/>
                  </a:cubicBezTo>
                  <a:cubicBezTo>
                    <a:pt x="40870" y="64691"/>
                    <a:pt x="37462" y="56570"/>
                    <a:pt x="37743" y="47038"/>
                  </a:cubicBezTo>
                  <a:cubicBezTo>
                    <a:pt x="38171" y="34429"/>
                    <a:pt x="38458" y="21820"/>
                    <a:pt x="38879" y="9492"/>
                  </a:cubicBezTo>
                  <a:lnTo>
                    <a:pt x="38458" y="93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4" name="Freeform 273">
              <a:extLst>
                <a:ext uri="{FF2B5EF4-FFF2-40B4-BE49-F238E27FC236}">
                  <a16:creationId xmlns:a16="http://schemas.microsoft.com/office/drawing/2014/main" id="{EC93D055-BD93-E5D7-4624-35230C1924D8}"/>
                </a:ext>
              </a:extLst>
            </p:cNvPr>
            <p:cNvSpPr/>
            <p:nvPr/>
          </p:nvSpPr>
          <p:spPr>
            <a:xfrm>
              <a:off x="19333501" y="4402228"/>
              <a:ext cx="389272" cy="466057"/>
            </a:xfrm>
            <a:custGeom>
              <a:avLst/>
              <a:gdLst>
                <a:gd name="connsiteX0" fmla="*/ 352509 w 389272"/>
                <a:gd name="connsiteY0" fmla="*/ 454649 h 466057"/>
                <a:gd name="connsiteX1" fmla="*/ 304392 w 389272"/>
                <a:gd name="connsiteY1" fmla="*/ 464902 h 466057"/>
                <a:gd name="connsiteX2" fmla="*/ 240525 w 389272"/>
                <a:gd name="connsiteY2" fmla="*/ 462738 h 466057"/>
                <a:gd name="connsiteX3" fmla="*/ 183423 w 389272"/>
                <a:gd name="connsiteY3" fmla="*/ 457101 h 466057"/>
                <a:gd name="connsiteX4" fmla="*/ 46558 w 389272"/>
                <a:gd name="connsiteY4" fmla="*/ 451904 h 466057"/>
                <a:gd name="connsiteX5" fmla="*/ 2736 w 389272"/>
                <a:gd name="connsiteY5" fmla="*/ 447863 h 466057"/>
                <a:gd name="connsiteX6" fmla="*/ 2040 w 389272"/>
                <a:gd name="connsiteY6" fmla="*/ 396009 h 466057"/>
                <a:gd name="connsiteX7" fmla="*/ 36054 w 389272"/>
                <a:gd name="connsiteY7" fmla="*/ 299241 h 466057"/>
                <a:gd name="connsiteX8" fmla="*/ 53195 w 389272"/>
                <a:gd name="connsiteY8" fmla="*/ 269631 h 466057"/>
                <a:gd name="connsiteX9" fmla="*/ 61491 w 389272"/>
                <a:gd name="connsiteY9" fmla="*/ 220816 h 466057"/>
                <a:gd name="connsiteX10" fmla="*/ 45454 w 389272"/>
                <a:gd name="connsiteY10" fmla="*/ 106716 h 466057"/>
                <a:gd name="connsiteX11" fmla="*/ 36603 w 389272"/>
                <a:gd name="connsiteY11" fmla="*/ 66418 h 466057"/>
                <a:gd name="connsiteX12" fmla="*/ 27343 w 389272"/>
                <a:gd name="connsiteY12" fmla="*/ 19046 h 466057"/>
                <a:gd name="connsiteX13" fmla="*/ 27892 w 389272"/>
                <a:gd name="connsiteY13" fmla="*/ 9220 h 466057"/>
                <a:gd name="connsiteX14" fmla="*/ 58032 w 389272"/>
                <a:gd name="connsiteY14" fmla="*/ 3736 h 466057"/>
                <a:gd name="connsiteX15" fmla="*/ 144023 w 389272"/>
                <a:gd name="connsiteY15" fmla="*/ 410 h 466057"/>
                <a:gd name="connsiteX16" fmla="*/ 167112 w 389272"/>
                <a:gd name="connsiteY16" fmla="*/ 21497 h 466057"/>
                <a:gd name="connsiteX17" fmla="*/ 179416 w 389272"/>
                <a:gd name="connsiteY17" fmla="*/ 60493 h 466057"/>
                <a:gd name="connsiteX18" fmla="*/ 226563 w 389272"/>
                <a:gd name="connsiteY18" fmla="*/ 78835 h 466057"/>
                <a:gd name="connsiteX19" fmla="*/ 260570 w 389272"/>
                <a:gd name="connsiteY19" fmla="*/ 58475 h 466057"/>
                <a:gd name="connsiteX20" fmla="*/ 276052 w 389272"/>
                <a:gd name="connsiteY20" fmla="*/ 50961 h 466057"/>
                <a:gd name="connsiteX21" fmla="*/ 298176 w 389272"/>
                <a:gd name="connsiteY21" fmla="*/ 50961 h 466057"/>
                <a:gd name="connsiteX22" fmla="*/ 321125 w 389272"/>
                <a:gd name="connsiteY22" fmla="*/ 76383 h 466057"/>
                <a:gd name="connsiteX23" fmla="*/ 318495 w 389272"/>
                <a:gd name="connsiteY23" fmla="*/ 113068 h 466057"/>
                <a:gd name="connsiteX24" fmla="*/ 313103 w 389272"/>
                <a:gd name="connsiteY24" fmla="*/ 147154 h 466057"/>
                <a:gd name="connsiteX25" fmla="*/ 312688 w 389272"/>
                <a:gd name="connsiteY25" fmla="*/ 167807 h 466057"/>
                <a:gd name="connsiteX26" fmla="*/ 347391 w 389272"/>
                <a:gd name="connsiteY26" fmla="*/ 202615 h 466057"/>
                <a:gd name="connsiteX27" fmla="*/ 373932 w 389272"/>
                <a:gd name="connsiteY27" fmla="*/ 201459 h 466057"/>
                <a:gd name="connsiteX28" fmla="*/ 388865 w 389272"/>
                <a:gd name="connsiteY28" fmla="*/ 201459 h 466057"/>
                <a:gd name="connsiteX29" fmla="*/ 344762 w 389272"/>
                <a:gd name="connsiteY29" fmla="*/ 281187 h 466057"/>
                <a:gd name="connsiteX30" fmla="*/ 328591 w 389272"/>
                <a:gd name="connsiteY30" fmla="*/ 298661 h 466057"/>
                <a:gd name="connsiteX31" fmla="*/ 320710 w 389272"/>
                <a:gd name="connsiteY31" fmla="*/ 336794 h 466057"/>
                <a:gd name="connsiteX32" fmla="*/ 319740 w 389272"/>
                <a:gd name="connsiteY32" fmla="*/ 375930 h 466057"/>
                <a:gd name="connsiteX33" fmla="*/ 337021 w 389272"/>
                <a:gd name="connsiteY33" fmla="*/ 427203 h 466057"/>
                <a:gd name="connsiteX34" fmla="*/ 348776 w 389272"/>
                <a:gd name="connsiteY34" fmla="*/ 443962 h 466057"/>
                <a:gd name="connsiteX35" fmla="*/ 352924 w 389272"/>
                <a:gd name="connsiteY35" fmla="*/ 454649 h 466057"/>
                <a:gd name="connsiteX36" fmla="*/ 352509 w 389272"/>
                <a:gd name="connsiteY36" fmla="*/ 454649 h 4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9272" h="466057">
                  <a:moveTo>
                    <a:pt x="352509" y="454649"/>
                  </a:moveTo>
                  <a:cubicBezTo>
                    <a:pt x="336747" y="463025"/>
                    <a:pt x="320295" y="463460"/>
                    <a:pt x="304392" y="464902"/>
                  </a:cubicBezTo>
                  <a:cubicBezTo>
                    <a:pt x="283103" y="466926"/>
                    <a:pt x="261814" y="466345"/>
                    <a:pt x="240525" y="462738"/>
                  </a:cubicBezTo>
                  <a:cubicBezTo>
                    <a:pt x="221719" y="459559"/>
                    <a:pt x="202504" y="457969"/>
                    <a:pt x="183423" y="457101"/>
                  </a:cubicBezTo>
                  <a:cubicBezTo>
                    <a:pt x="137801" y="454936"/>
                    <a:pt x="92180" y="453781"/>
                    <a:pt x="46558" y="451904"/>
                  </a:cubicBezTo>
                  <a:cubicBezTo>
                    <a:pt x="31906" y="451329"/>
                    <a:pt x="17388" y="449305"/>
                    <a:pt x="2736" y="447863"/>
                  </a:cubicBezTo>
                  <a:cubicBezTo>
                    <a:pt x="-1412" y="429514"/>
                    <a:pt x="-168" y="412761"/>
                    <a:pt x="2040" y="396009"/>
                  </a:cubicBezTo>
                  <a:cubicBezTo>
                    <a:pt x="6743" y="361201"/>
                    <a:pt x="18358" y="329140"/>
                    <a:pt x="36054" y="299241"/>
                  </a:cubicBezTo>
                  <a:cubicBezTo>
                    <a:pt x="41855" y="289416"/>
                    <a:pt x="47388" y="279450"/>
                    <a:pt x="53195" y="269631"/>
                  </a:cubicBezTo>
                  <a:cubicBezTo>
                    <a:pt x="62039" y="254468"/>
                    <a:pt x="64943" y="237856"/>
                    <a:pt x="61491" y="220816"/>
                  </a:cubicBezTo>
                  <a:cubicBezTo>
                    <a:pt x="54024" y="183117"/>
                    <a:pt x="50706" y="144696"/>
                    <a:pt x="45454" y="106716"/>
                  </a:cubicBezTo>
                  <a:cubicBezTo>
                    <a:pt x="43514" y="93136"/>
                    <a:pt x="39372" y="79850"/>
                    <a:pt x="36603" y="66418"/>
                  </a:cubicBezTo>
                  <a:cubicBezTo>
                    <a:pt x="33284" y="50674"/>
                    <a:pt x="30247" y="34783"/>
                    <a:pt x="27343" y="19046"/>
                  </a:cubicBezTo>
                  <a:cubicBezTo>
                    <a:pt x="26788" y="16154"/>
                    <a:pt x="27617" y="13121"/>
                    <a:pt x="27892" y="9220"/>
                  </a:cubicBezTo>
                  <a:cubicBezTo>
                    <a:pt x="37713" y="4745"/>
                    <a:pt x="47943" y="3736"/>
                    <a:pt x="58032" y="3736"/>
                  </a:cubicBezTo>
                  <a:cubicBezTo>
                    <a:pt x="86787" y="3443"/>
                    <a:pt x="115409" y="4892"/>
                    <a:pt x="144023" y="410"/>
                  </a:cubicBezTo>
                  <a:cubicBezTo>
                    <a:pt x="158127" y="-1901"/>
                    <a:pt x="165727" y="5613"/>
                    <a:pt x="167112" y="21497"/>
                  </a:cubicBezTo>
                  <a:cubicBezTo>
                    <a:pt x="168357" y="35651"/>
                    <a:pt x="172089" y="48650"/>
                    <a:pt x="179416" y="60493"/>
                  </a:cubicBezTo>
                  <a:cubicBezTo>
                    <a:pt x="191719" y="80425"/>
                    <a:pt x="205133" y="85769"/>
                    <a:pt x="226563" y="78835"/>
                  </a:cubicBezTo>
                  <a:cubicBezTo>
                    <a:pt x="239281" y="74794"/>
                    <a:pt x="251859" y="70025"/>
                    <a:pt x="260570" y="58475"/>
                  </a:cubicBezTo>
                  <a:cubicBezTo>
                    <a:pt x="264578" y="53132"/>
                    <a:pt x="269970" y="51108"/>
                    <a:pt x="276052" y="50961"/>
                  </a:cubicBezTo>
                  <a:cubicBezTo>
                    <a:pt x="283384" y="50674"/>
                    <a:pt x="290844" y="50387"/>
                    <a:pt x="298176" y="50961"/>
                  </a:cubicBezTo>
                  <a:cubicBezTo>
                    <a:pt x="313518" y="52404"/>
                    <a:pt x="320710" y="59771"/>
                    <a:pt x="321125" y="76383"/>
                  </a:cubicBezTo>
                  <a:cubicBezTo>
                    <a:pt x="321399" y="88661"/>
                    <a:pt x="319880" y="100938"/>
                    <a:pt x="318495" y="113068"/>
                  </a:cubicBezTo>
                  <a:cubicBezTo>
                    <a:pt x="317111" y="124477"/>
                    <a:pt x="314488" y="135745"/>
                    <a:pt x="313103" y="147154"/>
                  </a:cubicBezTo>
                  <a:cubicBezTo>
                    <a:pt x="312274" y="153940"/>
                    <a:pt x="311859" y="161021"/>
                    <a:pt x="312688" y="167807"/>
                  </a:cubicBezTo>
                  <a:cubicBezTo>
                    <a:pt x="314762" y="187886"/>
                    <a:pt x="327621" y="202327"/>
                    <a:pt x="347391" y="202615"/>
                  </a:cubicBezTo>
                  <a:cubicBezTo>
                    <a:pt x="356236" y="202615"/>
                    <a:pt x="365087" y="201746"/>
                    <a:pt x="373932" y="201459"/>
                  </a:cubicBezTo>
                  <a:cubicBezTo>
                    <a:pt x="378910" y="201319"/>
                    <a:pt x="383887" y="201459"/>
                    <a:pt x="388865" y="201459"/>
                  </a:cubicBezTo>
                  <a:cubicBezTo>
                    <a:pt x="392043" y="240020"/>
                    <a:pt x="376561" y="267754"/>
                    <a:pt x="344762" y="281187"/>
                  </a:cubicBezTo>
                  <a:cubicBezTo>
                    <a:pt x="336466" y="284653"/>
                    <a:pt x="330799" y="289997"/>
                    <a:pt x="328591" y="298661"/>
                  </a:cubicBezTo>
                  <a:cubicBezTo>
                    <a:pt x="325407" y="311225"/>
                    <a:pt x="322088" y="323936"/>
                    <a:pt x="320710" y="336794"/>
                  </a:cubicBezTo>
                  <a:cubicBezTo>
                    <a:pt x="319185" y="349793"/>
                    <a:pt x="319880" y="362932"/>
                    <a:pt x="319740" y="375930"/>
                  </a:cubicBezTo>
                  <a:cubicBezTo>
                    <a:pt x="319599" y="395141"/>
                    <a:pt x="325821" y="412040"/>
                    <a:pt x="337021" y="427203"/>
                  </a:cubicBezTo>
                  <a:cubicBezTo>
                    <a:pt x="341029" y="432693"/>
                    <a:pt x="345177" y="438184"/>
                    <a:pt x="348776" y="443962"/>
                  </a:cubicBezTo>
                  <a:cubicBezTo>
                    <a:pt x="350569" y="446994"/>
                    <a:pt x="351399" y="450748"/>
                    <a:pt x="352924" y="454649"/>
                  </a:cubicBezTo>
                  <a:lnTo>
                    <a:pt x="352509" y="4546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5" name="Freeform 274">
              <a:extLst>
                <a:ext uri="{FF2B5EF4-FFF2-40B4-BE49-F238E27FC236}">
                  <a16:creationId xmlns:a16="http://schemas.microsoft.com/office/drawing/2014/main" id="{C7EBBB36-6479-888F-A212-F4647D8EFFE2}"/>
                </a:ext>
              </a:extLst>
            </p:cNvPr>
            <p:cNvSpPr/>
            <p:nvPr/>
          </p:nvSpPr>
          <p:spPr>
            <a:xfrm>
              <a:off x="18956987" y="3259434"/>
              <a:ext cx="504143" cy="434132"/>
            </a:xfrm>
            <a:custGeom>
              <a:avLst/>
              <a:gdLst>
                <a:gd name="connsiteX0" fmla="*/ 104057 w 504143"/>
                <a:gd name="connsiteY0" fmla="*/ 433994 h 434132"/>
                <a:gd name="connsiteX1" fmla="*/ 70382 w 504143"/>
                <a:gd name="connsiteY1" fmla="*/ 424833 h 434132"/>
                <a:gd name="connsiteX2" fmla="*/ 67976 w 504143"/>
                <a:gd name="connsiteY2" fmla="*/ 414829 h 434132"/>
                <a:gd name="connsiteX3" fmla="*/ 49157 w 504143"/>
                <a:gd name="connsiteY3" fmla="*/ 394954 h 434132"/>
                <a:gd name="connsiteX4" fmla="*/ 11371 w 504143"/>
                <a:gd name="connsiteY4" fmla="*/ 371275 h 434132"/>
                <a:gd name="connsiteX5" fmla="*/ 1608 w 504143"/>
                <a:gd name="connsiteY5" fmla="*/ 330677 h 434132"/>
                <a:gd name="connsiteX6" fmla="*/ 16611 w 504143"/>
                <a:gd name="connsiteY6" fmla="*/ 327861 h 434132"/>
                <a:gd name="connsiteX7" fmla="*/ 61748 w 504143"/>
                <a:gd name="connsiteY7" fmla="*/ 325889 h 434132"/>
                <a:gd name="connsiteX8" fmla="*/ 117503 w 504143"/>
                <a:gd name="connsiteY8" fmla="*/ 303754 h 434132"/>
                <a:gd name="connsiteX9" fmla="*/ 137171 w 504143"/>
                <a:gd name="connsiteY9" fmla="*/ 260200 h 434132"/>
                <a:gd name="connsiteX10" fmla="*/ 133068 w 504143"/>
                <a:gd name="connsiteY10" fmla="*/ 229051 h 434132"/>
                <a:gd name="connsiteX11" fmla="*/ 128256 w 504143"/>
                <a:gd name="connsiteY11" fmla="*/ 187750 h 434132"/>
                <a:gd name="connsiteX12" fmla="*/ 159105 w 504143"/>
                <a:gd name="connsiteY12" fmla="*/ 163931 h 434132"/>
                <a:gd name="connsiteX13" fmla="*/ 178491 w 504143"/>
                <a:gd name="connsiteY13" fmla="*/ 153218 h 434132"/>
                <a:gd name="connsiteX14" fmla="*/ 200853 w 504143"/>
                <a:gd name="connsiteY14" fmla="*/ 150115 h 434132"/>
                <a:gd name="connsiteX15" fmla="*/ 228727 w 504143"/>
                <a:gd name="connsiteY15" fmla="*/ 129819 h 434132"/>
                <a:gd name="connsiteX16" fmla="*/ 235517 w 504143"/>
                <a:gd name="connsiteY16" fmla="*/ 113188 h 434132"/>
                <a:gd name="connsiteX17" fmla="*/ 268912 w 504143"/>
                <a:gd name="connsiteY17" fmla="*/ 75131 h 434132"/>
                <a:gd name="connsiteX18" fmla="*/ 346033 w 504143"/>
                <a:gd name="connsiteY18" fmla="*/ 24101 h 434132"/>
                <a:gd name="connsiteX19" fmla="*/ 381272 w 504143"/>
                <a:gd name="connsiteY19" fmla="*/ 0 h 434132"/>
                <a:gd name="connsiteX20" fmla="*/ 421457 w 504143"/>
                <a:gd name="connsiteY20" fmla="*/ 22837 h 434132"/>
                <a:gd name="connsiteX21" fmla="*/ 465892 w 504143"/>
                <a:gd name="connsiteY21" fmla="*/ 28334 h 434132"/>
                <a:gd name="connsiteX22" fmla="*/ 468157 w 504143"/>
                <a:gd name="connsiteY22" fmla="*/ 57651 h 434132"/>
                <a:gd name="connsiteX23" fmla="*/ 485279 w 504143"/>
                <a:gd name="connsiteY23" fmla="*/ 96978 h 434132"/>
                <a:gd name="connsiteX24" fmla="*/ 499854 w 504143"/>
                <a:gd name="connsiteY24" fmla="*/ 124041 h 434132"/>
                <a:gd name="connsiteX25" fmla="*/ 503817 w 504143"/>
                <a:gd name="connsiteY25" fmla="*/ 162098 h 434132"/>
                <a:gd name="connsiteX26" fmla="*/ 504098 w 504143"/>
                <a:gd name="connsiteY26" fmla="*/ 218478 h 434132"/>
                <a:gd name="connsiteX27" fmla="*/ 472261 w 504143"/>
                <a:gd name="connsiteY27" fmla="*/ 281907 h 434132"/>
                <a:gd name="connsiteX28" fmla="*/ 430659 w 504143"/>
                <a:gd name="connsiteY28" fmla="*/ 358161 h 434132"/>
                <a:gd name="connsiteX29" fmla="*/ 429810 w 504143"/>
                <a:gd name="connsiteY29" fmla="*/ 370566 h 434132"/>
                <a:gd name="connsiteX30" fmla="*/ 367265 w 504143"/>
                <a:gd name="connsiteY30" fmla="*/ 394814 h 434132"/>
                <a:gd name="connsiteX31" fmla="*/ 337118 w 504143"/>
                <a:gd name="connsiteY31" fmla="*/ 403413 h 434132"/>
                <a:gd name="connsiteX32" fmla="*/ 285045 w 504143"/>
                <a:gd name="connsiteY32" fmla="*/ 404397 h 434132"/>
                <a:gd name="connsiteX33" fmla="*/ 242454 w 504143"/>
                <a:gd name="connsiteY33" fmla="*/ 391571 h 434132"/>
                <a:gd name="connsiteX34" fmla="*/ 206513 w 504143"/>
                <a:gd name="connsiteY34" fmla="*/ 368031 h 434132"/>
                <a:gd name="connsiteX35" fmla="*/ 176086 w 504143"/>
                <a:gd name="connsiteY35" fmla="*/ 353654 h 434132"/>
                <a:gd name="connsiteX36" fmla="*/ 130943 w 504143"/>
                <a:gd name="connsiteY36" fmla="*/ 366480 h 434132"/>
                <a:gd name="connsiteX37" fmla="*/ 114670 w 504143"/>
                <a:gd name="connsiteY37" fmla="*/ 395797 h 434132"/>
                <a:gd name="connsiteX38" fmla="*/ 104344 w 504143"/>
                <a:gd name="connsiteY38" fmla="*/ 433854 h 434132"/>
                <a:gd name="connsiteX39" fmla="*/ 104057 w 504143"/>
                <a:gd name="connsiteY39" fmla="*/ 433994 h 43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143" h="434132">
                  <a:moveTo>
                    <a:pt x="104057" y="433994"/>
                  </a:moveTo>
                  <a:cubicBezTo>
                    <a:pt x="92647" y="434843"/>
                    <a:pt x="81415" y="431792"/>
                    <a:pt x="70382" y="424833"/>
                  </a:cubicBezTo>
                  <a:cubicBezTo>
                    <a:pt x="69673" y="422017"/>
                    <a:pt x="68684" y="418493"/>
                    <a:pt x="67976" y="414829"/>
                  </a:cubicBezTo>
                  <a:cubicBezTo>
                    <a:pt x="65991" y="403975"/>
                    <a:pt x="59909" y="397067"/>
                    <a:pt x="49157" y="394954"/>
                  </a:cubicBezTo>
                  <a:cubicBezTo>
                    <a:pt x="33305" y="391851"/>
                    <a:pt x="22412" y="381139"/>
                    <a:pt x="11371" y="371275"/>
                  </a:cubicBezTo>
                  <a:cubicBezTo>
                    <a:pt x="-371" y="360843"/>
                    <a:pt x="-1788" y="346746"/>
                    <a:pt x="1608" y="330677"/>
                  </a:cubicBezTo>
                  <a:cubicBezTo>
                    <a:pt x="6700" y="329693"/>
                    <a:pt x="11512" y="328142"/>
                    <a:pt x="16611" y="327861"/>
                  </a:cubicBezTo>
                  <a:cubicBezTo>
                    <a:pt x="31607" y="327012"/>
                    <a:pt x="46751" y="327153"/>
                    <a:pt x="61748" y="325889"/>
                  </a:cubicBezTo>
                  <a:cubicBezTo>
                    <a:pt x="82411" y="324056"/>
                    <a:pt x="101371" y="317570"/>
                    <a:pt x="117503" y="303754"/>
                  </a:cubicBezTo>
                  <a:cubicBezTo>
                    <a:pt x="130943" y="292198"/>
                    <a:pt x="138307" y="277961"/>
                    <a:pt x="137171" y="260200"/>
                  </a:cubicBezTo>
                  <a:cubicBezTo>
                    <a:pt x="136603" y="249768"/>
                    <a:pt x="134344" y="239483"/>
                    <a:pt x="133068" y="229051"/>
                  </a:cubicBezTo>
                  <a:cubicBezTo>
                    <a:pt x="131370" y="215803"/>
                    <a:pt x="125142" y="203118"/>
                    <a:pt x="128256" y="187750"/>
                  </a:cubicBezTo>
                  <a:cubicBezTo>
                    <a:pt x="140706" y="183384"/>
                    <a:pt x="150617" y="174644"/>
                    <a:pt x="159105" y="163931"/>
                  </a:cubicBezTo>
                  <a:cubicBezTo>
                    <a:pt x="163916" y="157865"/>
                    <a:pt x="170566" y="154348"/>
                    <a:pt x="178491" y="153218"/>
                  </a:cubicBezTo>
                  <a:cubicBezTo>
                    <a:pt x="185990" y="152228"/>
                    <a:pt x="193495" y="151245"/>
                    <a:pt x="200853" y="150115"/>
                  </a:cubicBezTo>
                  <a:cubicBezTo>
                    <a:pt x="213724" y="148283"/>
                    <a:pt x="223207" y="141802"/>
                    <a:pt x="228727" y="129819"/>
                  </a:cubicBezTo>
                  <a:cubicBezTo>
                    <a:pt x="231133" y="124322"/>
                    <a:pt x="233539" y="118825"/>
                    <a:pt x="235517" y="113188"/>
                  </a:cubicBezTo>
                  <a:cubicBezTo>
                    <a:pt x="241465" y="95848"/>
                    <a:pt x="252926" y="82881"/>
                    <a:pt x="268912" y="75131"/>
                  </a:cubicBezTo>
                  <a:cubicBezTo>
                    <a:pt x="297074" y="61456"/>
                    <a:pt x="321132" y="42283"/>
                    <a:pt x="346033" y="24101"/>
                  </a:cubicBezTo>
                  <a:cubicBezTo>
                    <a:pt x="357501" y="15648"/>
                    <a:pt x="369524" y="8031"/>
                    <a:pt x="381272" y="0"/>
                  </a:cubicBezTo>
                  <a:cubicBezTo>
                    <a:pt x="395567" y="8178"/>
                    <a:pt x="408298" y="15788"/>
                    <a:pt x="421457" y="22837"/>
                  </a:cubicBezTo>
                  <a:cubicBezTo>
                    <a:pt x="435330" y="30307"/>
                    <a:pt x="450895" y="27204"/>
                    <a:pt x="465892" y="28334"/>
                  </a:cubicBezTo>
                  <a:cubicBezTo>
                    <a:pt x="470563" y="38338"/>
                    <a:pt x="468578" y="48208"/>
                    <a:pt x="468157" y="57651"/>
                  </a:cubicBezTo>
                  <a:cubicBezTo>
                    <a:pt x="467309" y="73860"/>
                    <a:pt x="471552" y="86967"/>
                    <a:pt x="485279" y="96978"/>
                  </a:cubicBezTo>
                  <a:cubicBezTo>
                    <a:pt x="494194" y="103458"/>
                    <a:pt x="498438" y="113328"/>
                    <a:pt x="499854" y="124041"/>
                  </a:cubicBezTo>
                  <a:cubicBezTo>
                    <a:pt x="501552" y="136727"/>
                    <a:pt x="503390" y="149413"/>
                    <a:pt x="503817" y="162098"/>
                  </a:cubicBezTo>
                  <a:cubicBezTo>
                    <a:pt x="504526" y="180843"/>
                    <a:pt x="503817" y="199594"/>
                    <a:pt x="504098" y="218478"/>
                  </a:cubicBezTo>
                  <a:cubicBezTo>
                    <a:pt x="504385" y="244980"/>
                    <a:pt x="495323" y="266265"/>
                    <a:pt x="472261" y="281907"/>
                  </a:cubicBezTo>
                  <a:cubicBezTo>
                    <a:pt x="445656" y="299949"/>
                    <a:pt x="432356" y="326169"/>
                    <a:pt x="430659" y="358161"/>
                  </a:cubicBezTo>
                  <a:cubicBezTo>
                    <a:pt x="430519" y="361826"/>
                    <a:pt x="430091" y="365497"/>
                    <a:pt x="429810" y="370566"/>
                  </a:cubicBezTo>
                  <a:cubicBezTo>
                    <a:pt x="406032" y="372117"/>
                    <a:pt x="386652" y="383539"/>
                    <a:pt x="367265" y="394814"/>
                  </a:cubicBezTo>
                  <a:cubicBezTo>
                    <a:pt x="358062" y="400170"/>
                    <a:pt x="347877" y="403126"/>
                    <a:pt x="337118" y="403413"/>
                  </a:cubicBezTo>
                  <a:cubicBezTo>
                    <a:pt x="319856" y="403835"/>
                    <a:pt x="302454" y="403975"/>
                    <a:pt x="285045" y="404397"/>
                  </a:cubicBezTo>
                  <a:cubicBezTo>
                    <a:pt x="269480" y="404677"/>
                    <a:pt x="255332" y="399889"/>
                    <a:pt x="242454" y="391571"/>
                  </a:cubicBezTo>
                  <a:cubicBezTo>
                    <a:pt x="230425" y="383820"/>
                    <a:pt x="218823" y="375220"/>
                    <a:pt x="206513" y="368031"/>
                  </a:cubicBezTo>
                  <a:cubicBezTo>
                    <a:pt x="196890" y="362394"/>
                    <a:pt x="186698" y="357178"/>
                    <a:pt x="176086" y="353654"/>
                  </a:cubicBezTo>
                  <a:cubicBezTo>
                    <a:pt x="158683" y="347876"/>
                    <a:pt x="143540" y="353654"/>
                    <a:pt x="130943" y="366480"/>
                  </a:cubicBezTo>
                  <a:cubicBezTo>
                    <a:pt x="122883" y="374799"/>
                    <a:pt x="117784" y="384663"/>
                    <a:pt x="114670" y="395797"/>
                  </a:cubicBezTo>
                  <a:cubicBezTo>
                    <a:pt x="111275" y="408061"/>
                    <a:pt x="108020" y="420326"/>
                    <a:pt x="104344" y="433854"/>
                  </a:cubicBezTo>
                  <a:lnTo>
                    <a:pt x="104057" y="43399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6" name="Freeform 275">
              <a:extLst>
                <a:ext uri="{FF2B5EF4-FFF2-40B4-BE49-F238E27FC236}">
                  <a16:creationId xmlns:a16="http://schemas.microsoft.com/office/drawing/2014/main" id="{07E06ACC-7F97-AFBC-A684-6457FB5CBD89}"/>
                </a:ext>
              </a:extLst>
            </p:cNvPr>
            <p:cNvSpPr/>
            <p:nvPr/>
          </p:nvSpPr>
          <p:spPr>
            <a:xfrm>
              <a:off x="20041851" y="3591419"/>
              <a:ext cx="453093" cy="434134"/>
            </a:xfrm>
            <a:custGeom>
              <a:avLst/>
              <a:gdLst>
                <a:gd name="connsiteX0" fmla="*/ 290087 w 453093"/>
                <a:gd name="connsiteY0" fmla="*/ 64552 h 434134"/>
                <a:gd name="connsiteX1" fmla="*/ 268416 w 453093"/>
                <a:gd name="connsiteY1" fmla="*/ 96474 h 434134"/>
                <a:gd name="connsiteX2" fmla="*/ 251224 w 453093"/>
                <a:gd name="connsiteY2" fmla="*/ 127968 h 434134"/>
                <a:gd name="connsiteX3" fmla="*/ 272334 w 453093"/>
                <a:gd name="connsiteY3" fmla="*/ 170813 h 434134"/>
                <a:gd name="connsiteX4" fmla="*/ 287567 w 453093"/>
                <a:gd name="connsiteY4" fmla="*/ 170813 h 434134"/>
                <a:gd name="connsiteX5" fmla="*/ 299175 w 453093"/>
                <a:gd name="connsiteY5" fmla="*/ 168968 h 434134"/>
                <a:gd name="connsiteX6" fmla="*/ 337618 w 453093"/>
                <a:gd name="connsiteY6" fmla="*/ 211532 h 434134"/>
                <a:gd name="connsiteX7" fmla="*/ 366277 w 453093"/>
                <a:gd name="connsiteY7" fmla="*/ 239336 h 434134"/>
                <a:gd name="connsiteX8" fmla="*/ 403603 w 453093"/>
                <a:gd name="connsiteY8" fmla="*/ 259906 h 434134"/>
                <a:gd name="connsiteX9" fmla="*/ 423730 w 453093"/>
                <a:gd name="connsiteY9" fmla="*/ 259906 h 434134"/>
                <a:gd name="connsiteX10" fmla="*/ 439391 w 453093"/>
                <a:gd name="connsiteY10" fmla="*/ 260902 h 434134"/>
                <a:gd name="connsiteX11" fmla="*/ 451413 w 453093"/>
                <a:gd name="connsiteY11" fmla="*/ 282181 h 434134"/>
                <a:gd name="connsiteX12" fmla="*/ 441484 w 453093"/>
                <a:gd name="connsiteY12" fmla="*/ 299770 h 434134"/>
                <a:gd name="connsiteX13" fmla="*/ 406117 w 453093"/>
                <a:gd name="connsiteY13" fmla="*/ 343611 h 434134"/>
                <a:gd name="connsiteX14" fmla="*/ 375224 w 453093"/>
                <a:gd name="connsiteY14" fmla="*/ 365178 h 434134"/>
                <a:gd name="connsiteX15" fmla="*/ 322098 w 453093"/>
                <a:gd name="connsiteY15" fmla="*/ 397948 h 434134"/>
                <a:gd name="connsiteX16" fmla="*/ 307841 w 453093"/>
                <a:gd name="connsiteY16" fmla="*/ 408872 h 434134"/>
                <a:gd name="connsiteX17" fmla="*/ 272194 w 453093"/>
                <a:gd name="connsiteY17" fmla="*/ 420364 h 434134"/>
                <a:gd name="connsiteX18" fmla="*/ 243113 w 453093"/>
                <a:gd name="connsiteY18" fmla="*/ 419515 h 434134"/>
                <a:gd name="connsiteX19" fmla="*/ 216272 w 453093"/>
                <a:gd name="connsiteY19" fmla="*/ 418378 h 434134"/>
                <a:gd name="connsiteX20" fmla="*/ 182443 w 453093"/>
                <a:gd name="connsiteY20" fmla="*/ 427738 h 434134"/>
                <a:gd name="connsiteX21" fmla="*/ 143720 w 453093"/>
                <a:gd name="connsiteY21" fmla="*/ 424622 h 434134"/>
                <a:gd name="connsiteX22" fmla="*/ 101359 w 453093"/>
                <a:gd name="connsiteY22" fmla="*/ 407595 h 434134"/>
                <a:gd name="connsiteX23" fmla="*/ 92693 w 453093"/>
                <a:gd name="connsiteY23" fmla="*/ 406037 h 434134"/>
                <a:gd name="connsiteX24" fmla="*/ 84448 w 453093"/>
                <a:gd name="connsiteY24" fmla="*/ 391992 h 434134"/>
                <a:gd name="connsiteX25" fmla="*/ 58303 w 453093"/>
                <a:gd name="connsiteY25" fmla="*/ 318214 h 434134"/>
                <a:gd name="connsiteX26" fmla="*/ 31462 w 453093"/>
                <a:gd name="connsiteY26" fmla="*/ 294382 h 434134"/>
                <a:gd name="connsiteX27" fmla="*/ 10352 w 453093"/>
                <a:gd name="connsiteY27" fmla="*/ 271117 h 434134"/>
                <a:gd name="connsiteX28" fmla="*/ 4761 w 453093"/>
                <a:gd name="connsiteY28" fmla="*/ 219755 h 434134"/>
                <a:gd name="connsiteX29" fmla="*/ 14825 w 453093"/>
                <a:gd name="connsiteY29" fmla="*/ 199613 h 434134"/>
                <a:gd name="connsiteX30" fmla="*/ 41251 w 453093"/>
                <a:gd name="connsiteY30" fmla="*/ 118461 h 434134"/>
                <a:gd name="connsiteX31" fmla="*/ 63057 w 453093"/>
                <a:gd name="connsiteY31" fmla="*/ 72781 h 434134"/>
                <a:gd name="connsiteX32" fmla="*/ 94091 w 453093"/>
                <a:gd name="connsiteY32" fmla="*/ 22556 h 434134"/>
                <a:gd name="connsiteX33" fmla="*/ 109470 w 453093"/>
                <a:gd name="connsiteY33" fmla="*/ 23692 h 434134"/>
                <a:gd name="connsiteX34" fmla="*/ 139942 w 453093"/>
                <a:gd name="connsiteY34" fmla="*/ 30504 h 434134"/>
                <a:gd name="connsiteX35" fmla="*/ 182162 w 453093"/>
                <a:gd name="connsiteY35" fmla="*/ 21279 h 434134"/>
                <a:gd name="connsiteX36" fmla="*/ 203132 w 453093"/>
                <a:gd name="connsiteY36" fmla="*/ 4258 h 434134"/>
                <a:gd name="connsiteX37" fmla="*/ 210401 w 453093"/>
                <a:gd name="connsiteY37" fmla="*/ 0 h 434134"/>
                <a:gd name="connsiteX38" fmla="*/ 289947 w 453093"/>
                <a:gd name="connsiteY38" fmla="*/ 64124 h 434134"/>
                <a:gd name="connsiteX39" fmla="*/ 290087 w 453093"/>
                <a:gd name="connsiteY39" fmla="*/ 64552 h 4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093" h="434134">
                  <a:moveTo>
                    <a:pt x="290087" y="64552"/>
                  </a:moveTo>
                  <a:cubicBezTo>
                    <a:pt x="282679" y="75335"/>
                    <a:pt x="275129" y="85691"/>
                    <a:pt x="268416" y="96474"/>
                  </a:cubicBezTo>
                  <a:cubicBezTo>
                    <a:pt x="262130" y="106689"/>
                    <a:pt x="255136" y="116904"/>
                    <a:pt x="251224" y="127968"/>
                  </a:cubicBezTo>
                  <a:cubicBezTo>
                    <a:pt x="244096" y="147402"/>
                    <a:pt x="253879" y="166133"/>
                    <a:pt x="272334" y="170813"/>
                  </a:cubicBezTo>
                  <a:cubicBezTo>
                    <a:pt x="277088" y="172090"/>
                    <a:pt x="282538" y="171241"/>
                    <a:pt x="287567" y="170813"/>
                  </a:cubicBezTo>
                  <a:cubicBezTo>
                    <a:pt x="291204" y="170532"/>
                    <a:pt x="294701" y="169676"/>
                    <a:pt x="299175" y="168968"/>
                  </a:cubicBezTo>
                  <a:cubicBezTo>
                    <a:pt x="305467" y="189679"/>
                    <a:pt x="320145" y="201879"/>
                    <a:pt x="337618" y="211532"/>
                  </a:cubicBezTo>
                  <a:cubicBezTo>
                    <a:pt x="349640" y="218197"/>
                    <a:pt x="359149" y="227276"/>
                    <a:pt x="366277" y="239336"/>
                  </a:cubicBezTo>
                  <a:cubicBezTo>
                    <a:pt x="374662" y="253381"/>
                    <a:pt x="387387" y="260047"/>
                    <a:pt x="403603" y="259906"/>
                  </a:cubicBezTo>
                  <a:cubicBezTo>
                    <a:pt x="410310" y="259906"/>
                    <a:pt x="417023" y="259906"/>
                    <a:pt x="423730" y="259906"/>
                  </a:cubicBezTo>
                  <a:cubicBezTo>
                    <a:pt x="428906" y="259906"/>
                    <a:pt x="434215" y="259906"/>
                    <a:pt x="439391" y="260902"/>
                  </a:cubicBezTo>
                  <a:cubicBezTo>
                    <a:pt x="451273" y="263028"/>
                    <a:pt x="455887" y="270970"/>
                    <a:pt x="451413" y="282181"/>
                  </a:cubicBezTo>
                  <a:cubicBezTo>
                    <a:pt x="448893" y="288425"/>
                    <a:pt x="445542" y="294522"/>
                    <a:pt x="441484" y="299770"/>
                  </a:cubicBezTo>
                  <a:cubicBezTo>
                    <a:pt x="430022" y="314671"/>
                    <a:pt x="417999" y="329138"/>
                    <a:pt x="406117" y="343611"/>
                  </a:cubicBezTo>
                  <a:cubicBezTo>
                    <a:pt x="397872" y="353686"/>
                    <a:pt x="387247" y="360779"/>
                    <a:pt x="375224" y="365178"/>
                  </a:cubicBezTo>
                  <a:cubicBezTo>
                    <a:pt x="355371" y="372552"/>
                    <a:pt x="338039" y="383903"/>
                    <a:pt x="322098" y="397948"/>
                  </a:cubicBezTo>
                  <a:cubicBezTo>
                    <a:pt x="317624" y="401920"/>
                    <a:pt x="312736" y="405469"/>
                    <a:pt x="307841" y="408872"/>
                  </a:cubicBezTo>
                  <a:cubicBezTo>
                    <a:pt x="297075" y="416393"/>
                    <a:pt x="285333" y="420645"/>
                    <a:pt x="272194" y="420364"/>
                  </a:cubicBezTo>
                  <a:cubicBezTo>
                    <a:pt x="262545" y="420223"/>
                    <a:pt x="252902" y="419796"/>
                    <a:pt x="243113" y="419515"/>
                  </a:cubicBezTo>
                  <a:cubicBezTo>
                    <a:pt x="234166" y="419227"/>
                    <a:pt x="225219" y="418519"/>
                    <a:pt x="216272" y="418378"/>
                  </a:cubicBezTo>
                  <a:cubicBezTo>
                    <a:pt x="204249" y="418378"/>
                    <a:pt x="192928" y="420364"/>
                    <a:pt x="182443" y="427738"/>
                  </a:cubicBezTo>
                  <a:cubicBezTo>
                    <a:pt x="169163" y="437244"/>
                    <a:pt x="155322" y="436114"/>
                    <a:pt x="143720" y="424622"/>
                  </a:cubicBezTo>
                  <a:cubicBezTo>
                    <a:pt x="131697" y="412703"/>
                    <a:pt x="117856" y="407455"/>
                    <a:pt x="101359" y="407595"/>
                  </a:cubicBezTo>
                  <a:cubicBezTo>
                    <a:pt x="98424" y="407595"/>
                    <a:pt x="95488" y="406886"/>
                    <a:pt x="92693" y="406037"/>
                  </a:cubicBezTo>
                  <a:cubicBezTo>
                    <a:pt x="86822" y="404192"/>
                    <a:pt x="82629" y="397948"/>
                    <a:pt x="84448" y="391992"/>
                  </a:cubicBezTo>
                  <a:cubicBezTo>
                    <a:pt x="94512" y="360351"/>
                    <a:pt x="80389" y="337936"/>
                    <a:pt x="58303" y="318214"/>
                  </a:cubicBezTo>
                  <a:cubicBezTo>
                    <a:pt x="49356" y="310272"/>
                    <a:pt x="39988" y="302611"/>
                    <a:pt x="31462" y="294382"/>
                  </a:cubicBezTo>
                  <a:cubicBezTo>
                    <a:pt x="23913" y="287148"/>
                    <a:pt x="16644" y="279487"/>
                    <a:pt x="10352" y="271117"/>
                  </a:cubicBezTo>
                  <a:cubicBezTo>
                    <a:pt x="-1671" y="255367"/>
                    <a:pt x="-2788" y="237778"/>
                    <a:pt x="4761" y="219755"/>
                  </a:cubicBezTo>
                  <a:cubicBezTo>
                    <a:pt x="7697" y="212809"/>
                    <a:pt x="11194" y="206137"/>
                    <a:pt x="14825" y="199613"/>
                  </a:cubicBezTo>
                  <a:cubicBezTo>
                    <a:pt x="29503" y="174503"/>
                    <a:pt x="38309" y="147402"/>
                    <a:pt x="41251" y="118461"/>
                  </a:cubicBezTo>
                  <a:cubicBezTo>
                    <a:pt x="43064" y="100304"/>
                    <a:pt x="49637" y="85122"/>
                    <a:pt x="63057" y="72781"/>
                  </a:cubicBezTo>
                  <a:cubicBezTo>
                    <a:pt x="77735" y="59304"/>
                    <a:pt x="87243" y="42418"/>
                    <a:pt x="94091" y="22556"/>
                  </a:cubicBezTo>
                  <a:cubicBezTo>
                    <a:pt x="99407" y="22984"/>
                    <a:pt x="104576" y="22843"/>
                    <a:pt x="109470" y="23692"/>
                  </a:cubicBezTo>
                  <a:cubicBezTo>
                    <a:pt x="119674" y="25678"/>
                    <a:pt x="129878" y="27951"/>
                    <a:pt x="139942" y="30504"/>
                  </a:cubicBezTo>
                  <a:cubicBezTo>
                    <a:pt x="155602" y="34335"/>
                    <a:pt x="169584" y="30785"/>
                    <a:pt x="182162" y="21279"/>
                  </a:cubicBezTo>
                  <a:cubicBezTo>
                    <a:pt x="189291" y="15891"/>
                    <a:pt x="196004" y="9934"/>
                    <a:pt x="203132" y="4258"/>
                  </a:cubicBezTo>
                  <a:cubicBezTo>
                    <a:pt x="205372" y="2413"/>
                    <a:pt x="208167" y="1277"/>
                    <a:pt x="210401" y="0"/>
                  </a:cubicBezTo>
                  <a:cubicBezTo>
                    <a:pt x="248844" y="15891"/>
                    <a:pt x="274568" y="36180"/>
                    <a:pt x="289947" y="64124"/>
                  </a:cubicBezTo>
                  <a:lnTo>
                    <a:pt x="290087" y="645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7" name="Freeform 276">
              <a:extLst>
                <a:ext uri="{FF2B5EF4-FFF2-40B4-BE49-F238E27FC236}">
                  <a16:creationId xmlns:a16="http://schemas.microsoft.com/office/drawing/2014/main" id="{53029BBC-9E96-3A48-B19E-D400F6C51FF5}"/>
                </a:ext>
              </a:extLst>
            </p:cNvPr>
            <p:cNvSpPr/>
            <p:nvPr/>
          </p:nvSpPr>
          <p:spPr>
            <a:xfrm>
              <a:off x="19735535" y="2933833"/>
              <a:ext cx="357369" cy="370291"/>
            </a:xfrm>
            <a:custGeom>
              <a:avLst/>
              <a:gdLst>
                <a:gd name="connsiteX0" fmla="*/ 3123 w 357369"/>
                <a:gd name="connsiteY0" fmla="*/ 0 h 370291"/>
                <a:gd name="connsiteX1" fmla="*/ 23544 w 357369"/>
                <a:gd name="connsiteY1" fmla="*/ 6525 h 370291"/>
                <a:gd name="connsiteX2" fmla="*/ 94679 w 357369"/>
                <a:gd name="connsiteY2" fmla="*/ 27204 h 370291"/>
                <a:gd name="connsiteX3" fmla="*/ 140033 w 357369"/>
                <a:gd name="connsiteY3" fmla="*/ 19428 h 370291"/>
                <a:gd name="connsiteX4" fmla="*/ 159471 w 357369"/>
                <a:gd name="connsiteY4" fmla="*/ 8325 h 370291"/>
                <a:gd name="connsiteX5" fmla="*/ 204685 w 357369"/>
                <a:gd name="connsiteY5" fmla="*/ 7355 h 370291"/>
                <a:gd name="connsiteX6" fmla="*/ 216657 w 357369"/>
                <a:gd name="connsiteY6" fmla="*/ 13465 h 370291"/>
                <a:gd name="connsiteX7" fmla="*/ 282578 w 357369"/>
                <a:gd name="connsiteY7" fmla="*/ 28589 h 370291"/>
                <a:gd name="connsiteX8" fmla="*/ 305679 w 357369"/>
                <a:gd name="connsiteY8" fmla="*/ 82026 h 370291"/>
                <a:gd name="connsiteX9" fmla="*/ 296662 w 357369"/>
                <a:gd name="connsiteY9" fmla="*/ 103956 h 370291"/>
                <a:gd name="connsiteX10" fmla="*/ 250319 w 357369"/>
                <a:gd name="connsiteY10" fmla="*/ 99928 h 370291"/>
                <a:gd name="connsiteX11" fmla="*/ 252859 w 357369"/>
                <a:gd name="connsiteY11" fmla="*/ 112837 h 370291"/>
                <a:gd name="connsiteX12" fmla="*/ 263140 w 357369"/>
                <a:gd name="connsiteY12" fmla="*/ 137404 h 370291"/>
                <a:gd name="connsiteX13" fmla="*/ 309623 w 357369"/>
                <a:gd name="connsiteY13" fmla="*/ 240524 h 370291"/>
                <a:gd name="connsiteX14" fmla="*/ 357370 w 357369"/>
                <a:gd name="connsiteY14" fmla="*/ 313388 h 370291"/>
                <a:gd name="connsiteX15" fmla="*/ 331876 w 357369"/>
                <a:gd name="connsiteY15" fmla="*/ 352524 h 370291"/>
                <a:gd name="connsiteX16" fmla="*/ 302859 w 357369"/>
                <a:gd name="connsiteY16" fmla="*/ 370291 h 370291"/>
                <a:gd name="connsiteX17" fmla="*/ 276094 w 357369"/>
                <a:gd name="connsiteY17" fmla="*/ 368070 h 370291"/>
                <a:gd name="connsiteX18" fmla="*/ 204544 w 357369"/>
                <a:gd name="connsiteY18" fmla="*/ 363211 h 370291"/>
                <a:gd name="connsiteX19" fmla="*/ 42561 w 357369"/>
                <a:gd name="connsiteY19" fmla="*/ 365433 h 370291"/>
                <a:gd name="connsiteX20" fmla="*/ 16365 w 357369"/>
                <a:gd name="connsiteY20" fmla="*/ 358774 h 370291"/>
                <a:gd name="connsiteX21" fmla="*/ 14674 w 357369"/>
                <a:gd name="connsiteY21" fmla="*/ 350723 h 370291"/>
                <a:gd name="connsiteX22" fmla="*/ 5937 w 357369"/>
                <a:gd name="connsiteY22" fmla="*/ 253567 h 370291"/>
                <a:gd name="connsiteX23" fmla="*/ 4253 w 357369"/>
                <a:gd name="connsiteY23" fmla="*/ 171547 h 370291"/>
                <a:gd name="connsiteX24" fmla="*/ 162 w 357369"/>
                <a:gd name="connsiteY24" fmla="*/ 25263 h 370291"/>
                <a:gd name="connsiteX25" fmla="*/ 162 w 357369"/>
                <a:gd name="connsiteY25" fmla="*/ 5273 h 370291"/>
                <a:gd name="connsiteX26" fmla="*/ 3263 w 357369"/>
                <a:gd name="connsiteY26" fmla="*/ 275 h 370291"/>
                <a:gd name="connsiteX27" fmla="*/ 3123 w 357369"/>
                <a:gd name="connsiteY27" fmla="*/ 0 h 37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7369" h="370291">
                  <a:moveTo>
                    <a:pt x="3123" y="0"/>
                  </a:moveTo>
                  <a:cubicBezTo>
                    <a:pt x="9601" y="2081"/>
                    <a:pt x="16645" y="4163"/>
                    <a:pt x="23544" y="6525"/>
                  </a:cubicBezTo>
                  <a:cubicBezTo>
                    <a:pt x="46926" y="14709"/>
                    <a:pt x="70168" y="22486"/>
                    <a:pt x="94679" y="27204"/>
                  </a:cubicBezTo>
                  <a:cubicBezTo>
                    <a:pt x="111157" y="30396"/>
                    <a:pt x="125949" y="27478"/>
                    <a:pt x="140033" y="19428"/>
                  </a:cubicBezTo>
                  <a:cubicBezTo>
                    <a:pt x="146510" y="15686"/>
                    <a:pt x="152854" y="11939"/>
                    <a:pt x="159471" y="8325"/>
                  </a:cubicBezTo>
                  <a:cubicBezTo>
                    <a:pt x="174404" y="275"/>
                    <a:pt x="189471" y="-275"/>
                    <a:pt x="204685" y="7355"/>
                  </a:cubicBezTo>
                  <a:cubicBezTo>
                    <a:pt x="208769" y="9302"/>
                    <a:pt x="212853" y="11243"/>
                    <a:pt x="216657" y="13465"/>
                  </a:cubicBezTo>
                  <a:cubicBezTo>
                    <a:pt x="236937" y="25397"/>
                    <a:pt x="257786" y="35254"/>
                    <a:pt x="282578" y="28589"/>
                  </a:cubicBezTo>
                  <a:cubicBezTo>
                    <a:pt x="292578" y="46772"/>
                    <a:pt x="289904" y="68287"/>
                    <a:pt x="305679" y="82026"/>
                  </a:cubicBezTo>
                  <a:cubicBezTo>
                    <a:pt x="302438" y="90077"/>
                    <a:pt x="299617" y="96876"/>
                    <a:pt x="296662" y="103956"/>
                  </a:cubicBezTo>
                  <a:cubicBezTo>
                    <a:pt x="280746" y="106037"/>
                    <a:pt x="267224" y="89521"/>
                    <a:pt x="250319" y="99928"/>
                  </a:cubicBezTo>
                  <a:cubicBezTo>
                    <a:pt x="251168" y="104371"/>
                    <a:pt x="251449" y="108808"/>
                    <a:pt x="252859" y="112837"/>
                  </a:cubicBezTo>
                  <a:cubicBezTo>
                    <a:pt x="255814" y="121162"/>
                    <a:pt x="258347" y="129908"/>
                    <a:pt x="263140" y="137404"/>
                  </a:cubicBezTo>
                  <a:cubicBezTo>
                    <a:pt x="283420" y="169740"/>
                    <a:pt x="297224" y="204714"/>
                    <a:pt x="309623" y="240524"/>
                  </a:cubicBezTo>
                  <a:cubicBezTo>
                    <a:pt x="319202" y="268002"/>
                    <a:pt x="332718" y="293539"/>
                    <a:pt x="357370" y="313388"/>
                  </a:cubicBezTo>
                  <a:cubicBezTo>
                    <a:pt x="345117" y="324905"/>
                    <a:pt x="338493" y="338644"/>
                    <a:pt x="331876" y="352524"/>
                  </a:cubicBezTo>
                  <a:cubicBezTo>
                    <a:pt x="326381" y="364048"/>
                    <a:pt x="315960" y="370291"/>
                    <a:pt x="302859" y="370291"/>
                  </a:cubicBezTo>
                  <a:cubicBezTo>
                    <a:pt x="293988" y="370291"/>
                    <a:pt x="284691" y="369876"/>
                    <a:pt x="276094" y="368070"/>
                  </a:cubicBezTo>
                  <a:cubicBezTo>
                    <a:pt x="252432" y="363077"/>
                    <a:pt x="228628" y="362100"/>
                    <a:pt x="204544" y="363211"/>
                  </a:cubicBezTo>
                  <a:cubicBezTo>
                    <a:pt x="150595" y="365848"/>
                    <a:pt x="96651" y="368906"/>
                    <a:pt x="42561" y="365433"/>
                  </a:cubicBezTo>
                  <a:cubicBezTo>
                    <a:pt x="33691" y="364878"/>
                    <a:pt x="24393" y="365848"/>
                    <a:pt x="16365" y="358774"/>
                  </a:cubicBezTo>
                  <a:cubicBezTo>
                    <a:pt x="15797" y="356412"/>
                    <a:pt x="14814" y="353635"/>
                    <a:pt x="14674" y="350723"/>
                  </a:cubicBezTo>
                  <a:cubicBezTo>
                    <a:pt x="11572" y="318387"/>
                    <a:pt x="7769" y="286044"/>
                    <a:pt x="5937" y="253567"/>
                  </a:cubicBezTo>
                  <a:cubicBezTo>
                    <a:pt x="4253" y="226229"/>
                    <a:pt x="4955" y="198885"/>
                    <a:pt x="4253" y="171547"/>
                  </a:cubicBezTo>
                  <a:cubicBezTo>
                    <a:pt x="2983" y="122688"/>
                    <a:pt x="1572" y="73975"/>
                    <a:pt x="162" y="25263"/>
                  </a:cubicBezTo>
                  <a:cubicBezTo>
                    <a:pt x="22" y="18598"/>
                    <a:pt x="-119" y="11939"/>
                    <a:pt x="162" y="5273"/>
                  </a:cubicBezTo>
                  <a:cubicBezTo>
                    <a:pt x="162" y="4022"/>
                    <a:pt x="1572" y="2918"/>
                    <a:pt x="3263" y="275"/>
                  </a:cubicBezTo>
                  <a:lnTo>
                    <a:pt x="312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8" name="Freeform 277">
              <a:extLst>
                <a:ext uri="{FF2B5EF4-FFF2-40B4-BE49-F238E27FC236}">
                  <a16:creationId xmlns:a16="http://schemas.microsoft.com/office/drawing/2014/main" id="{640E5B85-E5D4-5840-597C-E825451C2B41}"/>
                </a:ext>
              </a:extLst>
            </p:cNvPr>
            <p:cNvSpPr/>
            <p:nvPr/>
          </p:nvSpPr>
          <p:spPr>
            <a:xfrm>
              <a:off x="18414554" y="3112597"/>
              <a:ext cx="344604" cy="472438"/>
            </a:xfrm>
            <a:custGeom>
              <a:avLst/>
              <a:gdLst>
                <a:gd name="connsiteX0" fmla="*/ 133400 w 344604"/>
                <a:gd name="connsiteY0" fmla="*/ 472298 h 472438"/>
                <a:gd name="connsiteX1" fmla="*/ 100477 w 344604"/>
                <a:gd name="connsiteY1" fmla="*/ 450706 h 472438"/>
                <a:gd name="connsiteX2" fmla="*/ 91996 w 344604"/>
                <a:gd name="connsiteY2" fmla="*/ 432236 h 472438"/>
                <a:gd name="connsiteX3" fmla="*/ 32220 w 344604"/>
                <a:gd name="connsiteY3" fmla="*/ 394166 h 472438"/>
                <a:gd name="connsiteX4" fmla="*/ 1557 w 344604"/>
                <a:gd name="connsiteY4" fmla="*/ 394166 h 472438"/>
                <a:gd name="connsiteX5" fmla="*/ 3395 w 344604"/>
                <a:gd name="connsiteY5" fmla="*/ 380242 h 472438"/>
                <a:gd name="connsiteX6" fmla="*/ 9049 w 344604"/>
                <a:gd name="connsiteY6" fmla="*/ 355956 h 472438"/>
                <a:gd name="connsiteX7" fmla="*/ 6783 w 344604"/>
                <a:gd name="connsiteY7" fmla="*/ 268446 h 472438"/>
                <a:gd name="connsiteX8" fmla="*/ 427 w 344604"/>
                <a:gd name="connsiteY8" fmla="*/ 229386 h 472438"/>
                <a:gd name="connsiteX9" fmla="*/ 15545 w 344604"/>
                <a:gd name="connsiteY9" fmla="*/ 227822 h 472438"/>
                <a:gd name="connsiteX10" fmla="*/ 65149 w 344604"/>
                <a:gd name="connsiteY10" fmla="*/ 229240 h 472438"/>
                <a:gd name="connsiteX11" fmla="*/ 96093 w 344604"/>
                <a:gd name="connsiteY11" fmla="*/ 223557 h 472438"/>
                <a:gd name="connsiteX12" fmla="*/ 114893 w 344604"/>
                <a:gd name="connsiteY12" fmla="*/ 196143 h 472438"/>
                <a:gd name="connsiteX13" fmla="*/ 124644 w 344604"/>
                <a:gd name="connsiteY13" fmla="*/ 169865 h 472438"/>
                <a:gd name="connsiteX14" fmla="*/ 141173 w 344604"/>
                <a:gd name="connsiteY14" fmla="*/ 151536 h 472438"/>
                <a:gd name="connsiteX15" fmla="*/ 152200 w 344604"/>
                <a:gd name="connsiteY15" fmla="*/ 123126 h 472438"/>
                <a:gd name="connsiteX16" fmla="*/ 153470 w 344604"/>
                <a:gd name="connsiteY16" fmla="*/ 73411 h 472438"/>
                <a:gd name="connsiteX17" fmla="*/ 185403 w 344604"/>
                <a:gd name="connsiteY17" fmla="*/ 43289 h 472438"/>
                <a:gd name="connsiteX18" fmla="*/ 212538 w 344604"/>
                <a:gd name="connsiteY18" fmla="*/ 43149 h 472438"/>
                <a:gd name="connsiteX19" fmla="*/ 223846 w 344604"/>
                <a:gd name="connsiteY19" fmla="*/ 43149 h 472438"/>
                <a:gd name="connsiteX20" fmla="*/ 262563 w 344604"/>
                <a:gd name="connsiteY20" fmla="*/ 8207 h 472438"/>
                <a:gd name="connsiteX21" fmla="*/ 264401 w 344604"/>
                <a:gd name="connsiteY21" fmla="*/ 253 h 472438"/>
                <a:gd name="connsiteX22" fmla="*/ 269627 w 344604"/>
                <a:gd name="connsiteY22" fmla="*/ 253 h 472438"/>
                <a:gd name="connsiteX23" fmla="*/ 331100 w 344604"/>
                <a:gd name="connsiteY23" fmla="*/ 61759 h 472438"/>
                <a:gd name="connsiteX24" fmla="*/ 322198 w 344604"/>
                <a:gd name="connsiteY24" fmla="*/ 67729 h 472438"/>
                <a:gd name="connsiteX25" fmla="*/ 300437 w 344604"/>
                <a:gd name="connsiteY25" fmla="*/ 104515 h 472438"/>
                <a:gd name="connsiteX26" fmla="*/ 302415 w 344604"/>
                <a:gd name="connsiteY26" fmla="*/ 124830 h 472438"/>
                <a:gd name="connsiteX27" fmla="*/ 313296 w 344604"/>
                <a:gd name="connsiteY27" fmla="*/ 237622 h 472438"/>
                <a:gd name="connsiteX28" fmla="*/ 326863 w 344604"/>
                <a:gd name="connsiteY28" fmla="*/ 343168 h 472438"/>
                <a:gd name="connsiteX29" fmla="*/ 336046 w 344604"/>
                <a:gd name="connsiteY29" fmla="*/ 375983 h 472438"/>
                <a:gd name="connsiteX30" fmla="*/ 342690 w 344604"/>
                <a:gd name="connsiteY30" fmla="*/ 402408 h 472438"/>
                <a:gd name="connsiteX31" fmla="*/ 303264 w 344604"/>
                <a:gd name="connsiteY31" fmla="*/ 452979 h 472438"/>
                <a:gd name="connsiteX32" fmla="*/ 249563 w 344604"/>
                <a:gd name="connsiteY32" fmla="*/ 447718 h 472438"/>
                <a:gd name="connsiteX33" fmla="*/ 173533 w 344604"/>
                <a:gd name="connsiteY33" fmla="*/ 450706 h 472438"/>
                <a:gd name="connsiteX34" fmla="*/ 133687 w 344604"/>
                <a:gd name="connsiteY34" fmla="*/ 472438 h 472438"/>
                <a:gd name="connsiteX35" fmla="*/ 133400 w 344604"/>
                <a:gd name="connsiteY35" fmla="*/ 472298 h 4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4604" h="472438">
                  <a:moveTo>
                    <a:pt x="133400" y="472298"/>
                  </a:moveTo>
                  <a:cubicBezTo>
                    <a:pt x="116303" y="472725"/>
                    <a:pt x="106980" y="463775"/>
                    <a:pt x="100477" y="450706"/>
                  </a:cubicBezTo>
                  <a:cubicBezTo>
                    <a:pt x="97510" y="444596"/>
                    <a:pt x="95104" y="438205"/>
                    <a:pt x="91996" y="432236"/>
                  </a:cubicBezTo>
                  <a:cubicBezTo>
                    <a:pt x="79278" y="408231"/>
                    <a:pt x="59355" y="395162"/>
                    <a:pt x="32220" y="394166"/>
                  </a:cubicBezTo>
                  <a:cubicBezTo>
                    <a:pt x="22616" y="393885"/>
                    <a:pt x="12865" y="394166"/>
                    <a:pt x="1557" y="394166"/>
                  </a:cubicBezTo>
                  <a:cubicBezTo>
                    <a:pt x="2265" y="388625"/>
                    <a:pt x="2546" y="384366"/>
                    <a:pt x="3395" y="380242"/>
                  </a:cubicBezTo>
                  <a:cubicBezTo>
                    <a:pt x="5092" y="372146"/>
                    <a:pt x="7211" y="364051"/>
                    <a:pt x="9049" y="355956"/>
                  </a:cubicBezTo>
                  <a:cubicBezTo>
                    <a:pt x="15973" y="326549"/>
                    <a:pt x="13854" y="297424"/>
                    <a:pt x="6783" y="268446"/>
                  </a:cubicBezTo>
                  <a:cubicBezTo>
                    <a:pt x="3816" y="256233"/>
                    <a:pt x="-1551" y="244160"/>
                    <a:pt x="427" y="229386"/>
                  </a:cubicBezTo>
                  <a:cubicBezTo>
                    <a:pt x="5654" y="228818"/>
                    <a:pt x="10599" y="227822"/>
                    <a:pt x="15545" y="227822"/>
                  </a:cubicBezTo>
                  <a:cubicBezTo>
                    <a:pt x="32080" y="228250"/>
                    <a:pt x="48614" y="229808"/>
                    <a:pt x="65149" y="229240"/>
                  </a:cubicBezTo>
                  <a:cubicBezTo>
                    <a:pt x="75462" y="228959"/>
                    <a:pt x="86202" y="226826"/>
                    <a:pt x="96093" y="223557"/>
                  </a:cubicBezTo>
                  <a:cubicBezTo>
                    <a:pt x="108531" y="219440"/>
                    <a:pt x="116725" y="210348"/>
                    <a:pt x="114893" y="196143"/>
                  </a:cubicBezTo>
                  <a:cubicBezTo>
                    <a:pt x="113476" y="185207"/>
                    <a:pt x="117433" y="177252"/>
                    <a:pt x="124644" y="169865"/>
                  </a:cubicBezTo>
                  <a:cubicBezTo>
                    <a:pt x="130433" y="163896"/>
                    <a:pt x="135238" y="157077"/>
                    <a:pt x="141173" y="151536"/>
                  </a:cubicBezTo>
                  <a:cubicBezTo>
                    <a:pt x="149654" y="143728"/>
                    <a:pt x="152340" y="134349"/>
                    <a:pt x="152200" y="123126"/>
                  </a:cubicBezTo>
                  <a:cubicBezTo>
                    <a:pt x="151913" y="106507"/>
                    <a:pt x="152200" y="89889"/>
                    <a:pt x="153470" y="73411"/>
                  </a:cubicBezTo>
                  <a:cubicBezTo>
                    <a:pt x="155167" y="51959"/>
                    <a:pt x="163501" y="44573"/>
                    <a:pt x="185403" y="43289"/>
                  </a:cubicBezTo>
                  <a:cubicBezTo>
                    <a:pt x="194452" y="42721"/>
                    <a:pt x="203495" y="43149"/>
                    <a:pt x="212538" y="43149"/>
                  </a:cubicBezTo>
                  <a:cubicBezTo>
                    <a:pt x="216354" y="43149"/>
                    <a:pt x="220030" y="43149"/>
                    <a:pt x="223846" y="43149"/>
                  </a:cubicBezTo>
                  <a:cubicBezTo>
                    <a:pt x="248434" y="41872"/>
                    <a:pt x="261152" y="32353"/>
                    <a:pt x="262563" y="8207"/>
                  </a:cubicBezTo>
                  <a:cubicBezTo>
                    <a:pt x="262703" y="5366"/>
                    <a:pt x="263833" y="2666"/>
                    <a:pt x="264401" y="253"/>
                  </a:cubicBezTo>
                  <a:cubicBezTo>
                    <a:pt x="266800" y="253"/>
                    <a:pt x="268638" y="-316"/>
                    <a:pt x="269627" y="253"/>
                  </a:cubicBezTo>
                  <a:cubicBezTo>
                    <a:pt x="277260" y="5647"/>
                    <a:pt x="322058" y="50535"/>
                    <a:pt x="331100" y="61759"/>
                  </a:cubicBezTo>
                  <a:cubicBezTo>
                    <a:pt x="328133" y="63892"/>
                    <a:pt x="325306" y="66305"/>
                    <a:pt x="322198" y="67729"/>
                  </a:cubicBezTo>
                  <a:cubicBezTo>
                    <a:pt x="306793" y="75115"/>
                    <a:pt x="300578" y="88184"/>
                    <a:pt x="300437" y="104515"/>
                  </a:cubicBezTo>
                  <a:cubicBezTo>
                    <a:pt x="300437" y="111193"/>
                    <a:pt x="300999" y="118152"/>
                    <a:pt x="302415" y="124830"/>
                  </a:cubicBezTo>
                  <a:cubicBezTo>
                    <a:pt x="310329" y="162051"/>
                    <a:pt x="312447" y="199693"/>
                    <a:pt x="313296" y="237622"/>
                  </a:cubicBezTo>
                  <a:cubicBezTo>
                    <a:pt x="314145" y="273279"/>
                    <a:pt x="318523" y="308507"/>
                    <a:pt x="326863" y="343168"/>
                  </a:cubicBezTo>
                  <a:cubicBezTo>
                    <a:pt x="329544" y="354251"/>
                    <a:pt x="333079" y="365047"/>
                    <a:pt x="336046" y="375983"/>
                  </a:cubicBezTo>
                  <a:cubicBezTo>
                    <a:pt x="338446" y="384794"/>
                    <a:pt x="340711" y="393457"/>
                    <a:pt x="342690" y="402408"/>
                  </a:cubicBezTo>
                  <a:cubicBezTo>
                    <a:pt x="351024" y="440331"/>
                    <a:pt x="331100" y="451695"/>
                    <a:pt x="303264" y="452979"/>
                  </a:cubicBezTo>
                  <a:cubicBezTo>
                    <a:pt x="285453" y="453687"/>
                    <a:pt x="267228" y="451127"/>
                    <a:pt x="249563" y="447718"/>
                  </a:cubicBezTo>
                  <a:cubicBezTo>
                    <a:pt x="223846" y="442891"/>
                    <a:pt x="198690" y="444736"/>
                    <a:pt x="173533" y="450706"/>
                  </a:cubicBezTo>
                  <a:cubicBezTo>
                    <a:pt x="156578" y="454824"/>
                    <a:pt x="151211" y="457805"/>
                    <a:pt x="133687" y="472438"/>
                  </a:cubicBezTo>
                  <a:lnTo>
                    <a:pt x="133400" y="47229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9" name="Freeform 278">
              <a:extLst>
                <a:ext uri="{FF2B5EF4-FFF2-40B4-BE49-F238E27FC236}">
                  <a16:creationId xmlns:a16="http://schemas.microsoft.com/office/drawing/2014/main" id="{8B16ADBA-A6FE-C2C7-C60E-976A1A1DA5C8}"/>
                </a:ext>
              </a:extLst>
            </p:cNvPr>
            <p:cNvSpPr/>
            <p:nvPr/>
          </p:nvSpPr>
          <p:spPr>
            <a:xfrm>
              <a:off x="20916725" y="2723149"/>
              <a:ext cx="446709" cy="491595"/>
            </a:xfrm>
            <a:custGeom>
              <a:avLst/>
              <a:gdLst>
                <a:gd name="connsiteX0" fmla="*/ 446582 w 446709"/>
                <a:gd name="connsiteY0" fmla="*/ 71108 h 491595"/>
                <a:gd name="connsiteX1" fmla="*/ 432925 w 446709"/>
                <a:gd name="connsiteY1" fmla="*/ 86099 h 491595"/>
                <a:gd name="connsiteX2" fmla="*/ 406441 w 446709"/>
                <a:gd name="connsiteY2" fmla="*/ 83858 h 491595"/>
                <a:gd name="connsiteX3" fmla="*/ 365025 w 446709"/>
                <a:gd name="connsiteY3" fmla="*/ 88340 h 491595"/>
                <a:gd name="connsiteX4" fmla="*/ 348753 w 446709"/>
                <a:gd name="connsiteY4" fmla="*/ 128414 h 491595"/>
                <a:gd name="connsiteX5" fmla="*/ 361388 w 446709"/>
                <a:gd name="connsiteY5" fmla="*/ 151947 h 491595"/>
                <a:gd name="connsiteX6" fmla="*/ 383277 w 446709"/>
                <a:gd name="connsiteY6" fmla="*/ 185714 h 491595"/>
                <a:gd name="connsiteX7" fmla="*/ 395976 w 446709"/>
                <a:gd name="connsiteY7" fmla="*/ 211775 h 491595"/>
                <a:gd name="connsiteX8" fmla="*/ 389275 w 446709"/>
                <a:gd name="connsiteY8" fmla="*/ 258291 h 491595"/>
                <a:gd name="connsiteX9" fmla="*/ 332990 w 446709"/>
                <a:gd name="connsiteY9" fmla="*/ 324560 h 491595"/>
                <a:gd name="connsiteX10" fmla="*/ 302167 w 446709"/>
                <a:gd name="connsiteY10" fmla="*/ 341517 h 491595"/>
                <a:gd name="connsiteX11" fmla="*/ 278874 w 446709"/>
                <a:gd name="connsiteY11" fmla="*/ 348942 h 491595"/>
                <a:gd name="connsiteX12" fmla="*/ 262282 w 446709"/>
                <a:gd name="connsiteY12" fmla="*/ 375705 h 491595"/>
                <a:gd name="connsiteX13" fmla="*/ 279704 w 446709"/>
                <a:gd name="connsiteY13" fmla="*/ 412830 h 491595"/>
                <a:gd name="connsiteX14" fmla="*/ 300763 w 446709"/>
                <a:gd name="connsiteY14" fmla="*/ 429365 h 491595"/>
                <a:gd name="connsiteX15" fmla="*/ 302614 w 446709"/>
                <a:gd name="connsiteY15" fmla="*/ 483166 h 491595"/>
                <a:gd name="connsiteX16" fmla="*/ 280278 w 446709"/>
                <a:gd name="connsiteY16" fmla="*/ 491575 h 491595"/>
                <a:gd name="connsiteX17" fmla="*/ 239053 w 446709"/>
                <a:gd name="connsiteY17" fmla="*/ 489468 h 491595"/>
                <a:gd name="connsiteX18" fmla="*/ 226099 w 446709"/>
                <a:gd name="connsiteY18" fmla="*/ 470417 h 491595"/>
                <a:gd name="connsiteX19" fmla="*/ 160433 w 446709"/>
                <a:gd name="connsiteY19" fmla="*/ 438610 h 491595"/>
                <a:gd name="connsiteX20" fmla="*/ 130056 w 446709"/>
                <a:gd name="connsiteY20" fmla="*/ 445614 h 491595"/>
                <a:gd name="connsiteX21" fmla="*/ 104530 w 446709"/>
                <a:gd name="connsiteY21" fmla="*/ 453601 h 491595"/>
                <a:gd name="connsiteX22" fmla="*/ 24122 w 446709"/>
                <a:gd name="connsiteY22" fmla="*/ 444216 h 491595"/>
                <a:gd name="connsiteX23" fmla="*/ 31908 w 446709"/>
                <a:gd name="connsiteY23" fmla="*/ 426984 h 491595"/>
                <a:gd name="connsiteX24" fmla="*/ 50287 w 446709"/>
                <a:gd name="connsiteY24" fmla="*/ 404562 h 491595"/>
                <a:gd name="connsiteX25" fmla="*/ 49776 w 446709"/>
                <a:gd name="connsiteY25" fmla="*/ 355243 h 491595"/>
                <a:gd name="connsiteX26" fmla="*/ 22591 w 446709"/>
                <a:gd name="connsiteY26" fmla="*/ 328908 h 491595"/>
                <a:gd name="connsiteX27" fmla="*/ 0 w 446709"/>
                <a:gd name="connsiteY27" fmla="*/ 297944 h 491595"/>
                <a:gd name="connsiteX28" fmla="*/ 35928 w 446709"/>
                <a:gd name="connsiteY28" fmla="*/ 277903 h 491595"/>
                <a:gd name="connsiteX29" fmla="*/ 59348 w 446709"/>
                <a:gd name="connsiteY29" fmla="*/ 282111 h 491595"/>
                <a:gd name="connsiteX30" fmla="*/ 94766 w 446709"/>
                <a:gd name="connsiteY30" fmla="*/ 294720 h 491595"/>
                <a:gd name="connsiteX31" fmla="*/ 112507 w 446709"/>
                <a:gd name="connsiteY31" fmla="*/ 295703 h 491595"/>
                <a:gd name="connsiteX32" fmla="*/ 134779 w 446709"/>
                <a:gd name="connsiteY32" fmla="*/ 282813 h 491595"/>
                <a:gd name="connsiteX33" fmla="*/ 143266 w 446709"/>
                <a:gd name="connsiteY33" fmla="*/ 267120 h 491595"/>
                <a:gd name="connsiteX34" fmla="*/ 185639 w 446709"/>
                <a:gd name="connsiteY34" fmla="*/ 201687 h 491595"/>
                <a:gd name="connsiteX35" fmla="*/ 215761 w 446709"/>
                <a:gd name="connsiteY35" fmla="*/ 165680 h 491595"/>
                <a:gd name="connsiteX36" fmla="*/ 240010 w 446709"/>
                <a:gd name="connsiteY36" fmla="*/ 130936 h 491595"/>
                <a:gd name="connsiteX37" fmla="*/ 258964 w 446709"/>
                <a:gd name="connsiteY37" fmla="*/ 74192 h 491595"/>
                <a:gd name="connsiteX38" fmla="*/ 262601 w 446709"/>
                <a:gd name="connsiteY38" fmla="*/ 43088 h 491595"/>
                <a:gd name="connsiteX39" fmla="*/ 286021 w 446709"/>
                <a:gd name="connsiteY39" fmla="*/ 17027 h 491595"/>
                <a:gd name="connsiteX40" fmla="*/ 316525 w 446709"/>
                <a:gd name="connsiteY40" fmla="*/ 10860 h 491595"/>
                <a:gd name="connsiteX41" fmla="*/ 348880 w 446709"/>
                <a:gd name="connsiteY41" fmla="*/ 2592 h 491595"/>
                <a:gd name="connsiteX42" fmla="*/ 394317 w 446709"/>
                <a:gd name="connsiteY42" fmla="*/ 16044 h 491595"/>
                <a:gd name="connsiteX43" fmla="*/ 406697 w 446709"/>
                <a:gd name="connsiteY43" fmla="*/ 34680 h 491595"/>
                <a:gd name="connsiteX44" fmla="*/ 439881 w 446709"/>
                <a:gd name="connsiteY44" fmla="*/ 66346 h 491595"/>
                <a:gd name="connsiteX45" fmla="*/ 446709 w 446709"/>
                <a:gd name="connsiteY45" fmla="*/ 71389 h 491595"/>
                <a:gd name="connsiteX46" fmla="*/ 446582 w 446709"/>
                <a:gd name="connsiteY46" fmla="*/ 71108 h 4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09" h="491595">
                  <a:moveTo>
                    <a:pt x="446582" y="71108"/>
                  </a:moveTo>
                  <a:cubicBezTo>
                    <a:pt x="446709" y="81196"/>
                    <a:pt x="440966" y="85818"/>
                    <a:pt x="432925" y="86099"/>
                  </a:cubicBezTo>
                  <a:cubicBezTo>
                    <a:pt x="424118" y="86380"/>
                    <a:pt x="415185" y="84975"/>
                    <a:pt x="406441" y="83858"/>
                  </a:cubicBezTo>
                  <a:cubicBezTo>
                    <a:pt x="392211" y="81898"/>
                    <a:pt x="378427" y="82039"/>
                    <a:pt x="365025" y="88340"/>
                  </a:cubicBezTo>
                  <a:cubicBezTo>
                    <a:pt x="349837" y="95484"/>
                    <a:pt x="339946" y="107952"/>
                    <a:pt x="348753" y="128414"/>
                  </a:cubicBezTo>
                  <a:cubicBezTo>
                    <a:pt x="352198" y="136535"/>
                    <a:pt x="356793" y="144381"/>
                    <a:pt x="361388" y="151947"/>
                  </a:cubicBezTo>
                  <a:cubicBezTo>
                    <a:pt x="368407" y="163298"/>
                    <a:pt x="376448" y="174228"/>
                    <a:pt x="383277" y="185714"/>
                  </a:cubicBezTo>
                  <a:cubicBezTo>
                    <a:pt x="388190" y="193981"/>
                    <a:pt x="392785" y="202670"/>
                    <a:pt x="395976" y="211775"/>
                  </a:cubicBezTo>
                  <a:cubicBezTo>
                    <a:pt x="401719" y="228170"/>
                    <a:pt x="401017" y="244284"/>
                    <a:pt x="389275" y="258291"/>
                  </a:cubicBezTo>
                  <a:cubicBezTo>
                    <a:pt x="370769" y="280566"/>
                    <a:pt x="351816" y="302566"/>
                    <a:pt x="332990" y="324560"/>
                  </a:cubicBezTo>
                  <a:cubicBezTo>
                    <a:pt x="324886" y="333952"/>
                    <a:pt x="313718" y="338153"/>
                    <a:pt x="302167" y="341517"/>
                  </a:cubicBezTo>
                  <a:cubicBezTo>
                    <a:pt x="294381" y="343758"/>
                    <a:pt x="286277" y="345718"/>
                    <a:pt x="278874" y="348942"/>
                  </a:cubicBezTo>
                  <a:cubicBezTo>
                    <a:pt x="267579" y="353845"/>
                    <a:pt x="262154" y="363090"/>
                    <a:pt x="262282" y="375705"/>
                  </a:cubicBezTo>
                  <a:cubicBezTo>
                    <a:pt x="262601" y="390696"/>
                    <a:pt x="268026" y="403305"/>
                    <a:pt x="279704" y="412830"/>
                  </a:cubicBezTo>
                  <a:cubicBezTo>
                    <a:pt x="286724" y="418435"/>
                    <a:pt x="294254" y="423339"/>
                    <a:pt x="300763" y="429365"/>
                  </a:cubicBezTo>
                  <a:cubicBezTo>
                    <a:pt x="316525" y="443373"/>
                    <a:pt x="317227" y="468035"/>
                    <a:pt x="302614" y="483166"/>
                  </a:cubicBezTo>
                  <a:cubicBezTo>
                    <a:pt x="296487" y="489468"/>
                    <a:pt x="288638" y="491849"/>
                    <a:pt x="280278" y="491575"/>
                  </a:cubicBezTo>
                  <a:cubicBezTo>
                    <a:pt x="266239" y="491153"/>
                    <a:pt x="252136" y="490170"/>
                    <a:pt x="239053" y="489468"/>
                  </a:cubicBezTo>
                  <a:cubicBezTo>
                    <a:pt x="231204" y="484564"/>
                    <a:pt x="229864" y="476718"/>
                    <a:pt x="226099" y="470417"/>
                  </a:cubicBezTo>
                  <a:cubicBezTo>
                    <a:pt x="211549" y="445895"/>
                    <a:pt x="188192" y="434269"/>
                    <a:pt x="160433" y="438610"/>
                  </a:cubicBezTo>
                  <a:cubicBezTo>
                    <a:pt x="150222" y="440289"/>
                    <a:pt x="140075" y="442951"/>
                    <a:pt x="130056" y="445614"/>
                  </a:cubicBezTo>
                  <a:cubicBezTo>
                    <a:pt x="121377" y="447861"/>
                    <a:pt x="113145" y="451219"/>
                    <a:pt x="104530" y="453601"/>
                  </a:cubicBezTo>
                  <a:cubicBezTo>
                    <a:pt x="76643" y="461166"/>
                    <a:pt x="53797" y="458504"/>
                    <a:pt x="24122" y="444216"/>
                  </a:cubicBezTo>
                  <a:cubicBezTo>
                    <a:pt x="23676" y="437352"/>
                    <a:pt x="28015" y="432168"/>
                    <a:pt x="31908" y="426984"/>
                  </a:cubicBezTo>
                  <a:cubicBezTo>
                    <a:pt x="37779" y="419278"/>
                    <a:pt x="44607" y="412268"/>
                    <a:pt x="50287" y="404562"/>
                  </a:cubicBezTo>
                  <a:cubicBezTo>
                    <a:pt x="62284" y="388314"/>
                    <a:pt x="62603" y="370936"/>
                    <a:pt x="49776" y="355243"/>
                  </a:cubicBezTo>
                  <a:cubicBezTo>
                    <a:pt x="41799" y="345577"/>
                    <a:pt x="31908" y="337450"/>
                    <a:pt x="22591" y="328908"/>
                  </a:cubicBezTo>
                  <a:cubicBezTo>
                    <a:pt x="8105" y="315737"/>
                    <a:pt x="7530" y="315316"/>
                    <a:pt x="0" y="297944"/>
                  </a:cubicBezTo>
                  <a:cubicBezTo>
                    <a:pt x="10593" y="289114"/>
                    <a:pt x="22591" y="282251"/>
                    <a:pt x="35928" y="277903"/>
                  </a:cubicBezTo>
                  <a:cubicBezTo>
                    <a:pt x="44352" y="275248"/>
                    <a:pt x="52010" y="278044"/>
                    <a:pt x="59348" y="282111"/>
                  </a:cubicBezTo>
                  <a:cubicBezTo>
                    <a:pt x="70516" y="288138"/>
                    <a:pt x="82067" y="293041"/>
                    <a:pt x="94766" y="294720"/>
                  </a:cubicBezTo>
                  <a:cubicBezTo>
                    <a:pt x="100637" y="295563"/>
                    <a:pt x="106636" y="296118"/>
                    <a:pt x="112507" y="295703"/>
                  </a:cubicBezTo>
                  <a:cubicBezTo>
                    <a:pt x="121824" y="295141"/>
                    <a:pt x="129610" y="290934"/>
                    <a:pt x="134779" y="282813"/>
                  </a:cubicBezTo>
                  <a:cubicBezTo>
                    <a:pt x="137969" y="277769"/>
                    <a:pt x="140778" y="272445"/>
                    <a:pt x="143266" y="267120"/>
                  </a:cubicBezTo>
                  <a:cubicBezTo>
                    <a:pt x="153987" y="243020"/>
                    <a:pt x="168792" y="221721"/>
                    <a:pt x="185639" y="201687"/>
                  </a:cubicBezTo>
                  <a:cubicBezTo>
                    <a:pt x="195659" y="189781"/>
                    <a:pt x="206125" y="178008"/>
                    <a:pt x="215761" y="165680"/>
                  </a:cubicBezTo>
                  <a:cubicBezTo>
                    <a:pt x="224376" y="154469"/>
                    <a:pt x="232608" y="142983"/>
                    <a:pt x="240010" y="130936"/>
                  </a:cubicBezTo>
                  <a:cubicBezTo>
                    <a:pt x="250604" y="113558"/>
                    <a:pt x="257304" y="94788"/>
                    <a:pt x="258964" y="74192"/>
                  </a:cubicBezTo>
                  <a:cubicBezTo>
                    <a:pt x="259793" y="63824"/>
                    <a:pt x="261452" y="53456"/>
                    <a:pt x="262601" y="43088"/>
                  </a:cubicBezTo>
                  <a:cubicBezTo>
                    <a:pt x="264133" y="28653"/>
                    <a:pt x="271791" y="19829"/>
                    <a:pt x="286021" y="17027"/>
                  </a:cubicBezTo>
                  <a:cubicBezTo>
                    <a:pt x="296169" y="14926"/>
                    <a:pt x="306379" y="13241"/>
                    <a:pt x="316525" y="10860"/>
                  </a:cubicBezTo>
                  <a:cubicBezTo>
                    <a:pt x="327374" y="8338"/>
                    <a:pt x="338159" y="5816"/>
                    <a:pt x="348880" y="2592"/>
                  </a:cubicBezTo>
                  <a:cubicBezTo>
                    <a:pt x="368535" y="-3148"/>
                    <a:pt x="381745" y="351"/>
                    <a:pt x="394317" y="16044"/>
                  </a:cubicBezTo>
                  <a:cubicBezTo>
                    <a:pt x="398912" y="21789"/>
                    <a:pt x="402932" y="28231"/>
                    <a:pt x="406697" y="34680"/>
                  </a:cubicBezTo>
                  <a:cubicBezTo>
                    <a:pt x="414802" y="48412"/>
                    <a:pt x="424246" y="60459"/>
                    <a:pt x="439881" y="66346"/>
                  </a:cubicBezTo>
                  <a:cubicBezTo>
                    <a:pt x="442497" y="67323"/>
                    <a:pt x="444476" y="69704"/>
                    <a:pt x="446709" y="71389"/>
                  </a:cubicBezTo>
                  <a:lnTo>
                    <a:pt x="446582" y="7110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0" name="Freeform 279">
              <a:extLst>
                <a:ext uri="{FF2B5EF4-FFF2-40B4-BE49-F238E27FC236}">
                  <a16:creationId xmlns:a16="http://schemas.microsoft.com/office/drawing/2014/main" id="{B0AC1C93-D786-6FA0-69F2-DBB365ADB115}"/>
                </a:ext>
              </a:extLst>
            </p:cNvPr>
            <p:cNvSpPr/>
            <p:nvPr/>
          </p:nvSpPr>
          <p:spPr>
            <a:xfrm>
              <a:off x="19907839" y="4197931"/>
              <a:ext cx="350986" cy="427749"/>
            </a:xfrm>
            <a:custGeom>
              <a:avLst/>
              <a:gdLst>
                <a:gd name="connsiteX0" fmla="*/ 112539 w 350986"/>
                <a:gd name="connsiteY0" fmla="*/ 348744 h 427749"/>
                <a:gd name="connsiteX1" fmla="*/ 64147 w 350986"/>
                <a:gd name="connsiteY1" fmla="*/ 310885 h 427749"/>
                <a:gd name="connsiteX2" fmla="*/ 43426 w 350986"/>
                <a:gd name="connsiteY2" fmla="*/ 293233 h 427749"/>
                <a:gd name="connsiteX3" fmla="*/ 25265 w 350986"/>
                <a:gd name="connsiteY3" fmla="*/ 255654 h 427749"/>
                <a:gd name="connsiteX4" fmla="*/ 14473 w 350986"/>
                <a:gd name="connsiteY4" fmla="*/ 209247 h 427749"/>
                <a:gd name="connsiteX5" fmla="*/ 0 w 350986"/>
                <a:gd name="connsiteY5" fmla="*/ 156155 h 427749"/>
                <a:gd name="connsiteX6" fmla="*/ 11353 w 350986"/>
                <a:gd name="connsiteY6" fmla="*/ 151315 h 427749"/>
                <a:gd name="connsiteX7" fmla="*/ 43714 w 350986"/>
                <a:gd name="connsiteY7" fmla="*/ 115869 h 427749"/>
                <a:gd name="connsiteX8" fmla="*/ 49106 w 350986"/>
                <a:gd name="connsiteY8" fmla="*/ 86974 h 427749"/>
                <a:gd name="connsiteX9" fmla="*/ 49955 w 350986"/>
                <a:gd name="connsiteY9" fmla="*/ 34590 h 427749"/>
                <a:gd name="connsiteX10" fmla="*/ 49955 w 350986"/>
                <a:gd name="connsiteY10" fmla="*/ 10675 h 427749"/>
                <a:gd name="connsiteX11" fmla="*/ 68545 w 350986"/>
                <a:gd name="connsiteY11" fmla="*/ 0 h 427749"/>
                <a:gd name="connsiteX12" fmla="*/ 70816 w 350986"/>
                <a:gd name="connsiteY12" fmla="*/ 15373 h 427749"/>
                <a:gd name="connsiteX13" fmla="*/ 71812 w 350986"/>
                <a:gd name="connsiteY13" fmla="*/ 46829 h 427749"/>
                <a:gd name="connsiteX14" fmla="*/ 116515 w 350986"/>
                <a:gd name="connsiteY14" fmla="*/ 69321 h 427749"/>
                <a:gd name="connsiteX15" fmla="*/ 141064 w 350986"/>
                <a:gd name="connsiteY15" fmla="*/ 46829 h 427749"/>
                <a:gd name="connsiteX16" fmla="*/ 161645 w 350986"/>
                <a:gd name="connsiteY16" fmla="*/ 27900 h 427749"/>
                <a:gd name="connsiteX17" fmla="*/ 165614 w 350986"/>
                <a:gd name="connsiteY17" fmla="*/ 30747 h 427749"/>
                <a:gd name="connsiteX18" fmla="*/ 192583 w 350986"/>
                <a:gd name="connsiteY18" fmla="*/ 59215 h 427749"/>
                <a:gd name="connsiteX19" fmla="*/ 202940 w 350986"/>
                <a:gd name="connsiteY19" fmla="*/ 63914 h 427749"/>
                <a:gd name="connsiteX20" fmla="*/ 254459 w 350986"/>
                <a:gd name="connsiteY20" fmla="*/ 100068 h 427749"/>
                <a:gd name="connsiteX21" fmla="*/ 325983 w 350986"/>
                <a:gd name="connsiteY21" fmla="*/ 142345 h 427749"/>
                <a:gd name="connsiteX22" fmla="*/ 327547 w 350986"/>
                <a:gd name="connsiteY22" fmla="*/ 157431 h 427749"/>
                <a:gd name="connsiteX23" fmla="*/ 329812 w 350986"/>
                <a:gd name="connsiteY23" fmla="*/ 196012 h 427749"/>
                <a:gd name="connsiteX24" fmla="*/ 329812 w 350986"/>
                <a:gd name="connsiteY24" fmla="*/ 248248 h 427749"/>
                <a:gd name="connsiteX25" fmla="*/ 339467 w 350986"/>
                <a:gd name="connsiteY25" fmla="*/ 319709 h 427749"/>
                <a:gd name="connsiteX26" fmla="*/ 350960 w 350986"/>
                <a:gd name="connsiteY26" fmla="*/ 388889 h 427749"/>
                <a:gd name="connsiteX27" fmla="*/ 326551 w 350986"/>
                <a:gd name="connsiteY27" fmla="*/ 422911 h 427749"/>
                <a:gd name="connsiteX28" fmla="*/ 286245 w 350986"/>
                <a:gd name="connsiteY28" fmla="*/ 427035 h 427749"/>
                <a:gd name="connsiteX29" fmla="*/ 243386 w 350986"/>
                <a:gd name="connsiteY29" fmla="*/ 422196 h 427749"/>
                <a:gd name="connsiteX30" fmla="*/ 185199 w 350986"/>
                <a:gd name="connsiteY30" fmla="*/ 426180 h 427749"/>
                <a:gd name="connsiteX31" fmla="*/ 177535 w 350986"/>
                <a:gd name="connsiteY31" fmla="*/ 427323 h 427749"/>
                <a:gd name="connsiteX32" fmla="*/ 175410 w 350986"/>
                <a:gd name="connsiteY32" fmla="*/ 414229 h 427749"/>
                <a:gd name="connsiteX33" fmla="*/ 171721 w 350986"/>
                <a:gd name="connsiteY33" fmla="*/ 373516 h 427749"/>
                <a:gd name="connsiteX34" fmla="*/ 166469 w 350986"/>
                <a:gd name="connsiteY34" fmla="*/ 353871 h 427749"/>
                <a:gd name="connsiteX35" fmla="*/ 133119 w 350986"/>
                <a:gd name="connsiteY35" fmla="*/ 339353 h 427749"/>
                <a:gd name="connsiteX36" fmla="*/ 112679 w 350986"/>
                <a:gd name="connsiteY36" fmla="*/ 349032 h 427749"/>
                <a:gd name="connsiteX37" fmla="*/ 112539 w 350986"/>
                <a:gd name="connsiteY37" fmla="*/ 348744 h 4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0986" h="427749">
                  <a:moveTo>
                    <a:pt x="112539" y="348744"/>
                  </a:moveTo>
                  <a:cubicBezTo>
                    <a:pt x="95085" y="335082"/>
                    <a:pt x="79616" y="323124"/>
                    <a:pt x="64147" y="310885"/>
                  </a:cubicBezTo>
                  <a:cubicBezTo>
                    <a:pt x="57051" y="305190"/>
                    <a:pt x="50095" y="299355"/>
                    <a:pt x="43426" y="293233"/>
                  </a:cubicBezTo>
                  <a:cubicBezTo>
                    <a:pt x="32501" y="283126"/>
                    <a:pt x="26113" y="271736"/>
                    <a:pt x="25265" y="255654"/>
                  </a:cubicBezTo>
                  <a:cubicBezTo>
                    <a:pt x="24410" y="239994"/>
                    <a:pt x="18449" y="224761"/>
                    <a:pt x="14473" y="209247"/>
                  </a:cubicBezTo>
                  <a:cubicBezTo>
                    <a:pt x="9936" y="191741"/>
                    <a:pt x="4965" y="174375"/>
                    <a:pt x="0" y="156155"/>
                  </a:cubicBezTo>
                  <a:cubicBezTo>
                    <a:pt x="4544" y="154163"/>
                    <a:pt x="7805" y="152452"/>
                    <a:pt x="11353" y="151315"/>
                  </a:cubicBezTo>
                  <a:cubicBezTo>
                    <a:pt x="28666" y="145480"/>
                    <a:pt x="38602" y="132666"/>
                    <a:pt x="43714" y="115869"/>
                  </a:cubicBezTo>
                  <a:cubicBezTo>
                    <a:pt x="46547" y="106472"/>
                    <a:pt x="48538" y="96653"/>
                    <a:pt x="49106" y="86974"/>
                  </a:cubicBezTo>
                  <a:cubicBezTo>
                    <a:pt x="50095" y="69609"/>
                    <a:pt x="49815" y="52096"/>
                    <a:pt x="49955" y="34590"/>
                  </a:cubicBezTo>
                  <a:cubicBezTo>
                    <a:pt x="49955" y="27044"/>
                    <a:pt x="49955" y="19504"/>
                    <a:pt x="49955" y="10675"/>
                  </a:cubicBezTo>
                  <a:cubicBezTo>
                    <a:pt x="56202" y="7118"/>
                    <a:pt x="62584" y="3416"/>
                    <a:pt x="68545" y="0"/>
                  </a:cubicBezTo>
                  <a:cubicBezTo>
                    <a:pt x="74932" y="5267"/>
                    <a:pt x="71952" y="10534"/>
                    <a:pt x="70816" y="15373"/>
                  </a:cubicBezTo>
                  <a:cubicBezTo>
                    <a:pt x="68545" y="26048"/>
                    <a:pt x="68691" y="36442"/>
                    <a:pt x="71812" y="46829"/>
                  </a:cubicBezTo>
                  <a:cubicBezTo>
                    <a:pt x="77632" y="66474"/>
                    <a:pt x="97070" y="76299"/>
                    <a:pt x="116515" y="69321"/>
                  </a:cubicBezTo>
                  <a:cubicBezTo>
                    <a:pt x="127867" y="65197"/>
                    <a:pt x="135672" y="57223"/>
                    <a:pt x="141064" y="46829"/>
                  </a:cubicBezTo>
                  <a:cubicBezTo>
                    <a:pt x="145889" y="37865"/>
                    <a:pt x="151428" y="30319"/>
                    <a:pt x="161645" y="27900"/>
                  </a:cubicBezTo>
                  <a:cubicBezTo>
                    <a:pt x="163349" y="29183"/>
                    <a:pt x="165474" y="29751"/>
                    <a:pt x="165614" y="30747"/>
                  </a:cubicBezTo>
                  <a:cubicBezTo>
                    <a:pt x="169162" y="45405"/>
                    <a:pt x="179239" y="53807"/>
                    <a:pt x="192583" y="59215"/>
                  </a:cubicBezTo>
                  <a:cubicBezTo>
                    <a:pt x="196131" y="60638"/>
                    <a:pt x="199392" y="62490"/>
                    <a:pt x="202940" y="63914"/>
                  </a:cubicBezTo>
                  <a:cubicBezTo>
                    <a:pt x="223093" y="71741"/>
                    <a:pt x="239698" y="84267"/>
                    <a:pt x="254459" y="100068"/>
                  </a:cubicBezTo>
                  <a:cubicBezTo>
                    <a:pt x="281848" y="129391"/>
                    <a:pt x="288089" y="132526"/>
                    <a:pt x="325983" y="142345"/>
                  </a:cubicBezTo>
                  <a:cubicBezTo>
                    <a:pt x="326551" y="147184"/>
                    <a:pt x="327259" y="152311"/>
                    <a:pt x="327547" y="157431"/>
                  </a:cubicBezTo>
                  <a:cubicBezTo>
                    <a:pt x="328395" y="170245"/>
                    <a:pt x="329391" y="183199"/>
                    <a:pt x="329812" y="196012"/>
                  </a:cubicBezTo>
                  <a:cubicBezTo>
                    <a:pt x="330240" y="213377"/>
                    <a:pt x="331095" y="231030"/>
                    <a:pt x="329812" y="248248"/>
                  </a:cubicBezTo>
                  <a:cubicBezTo>
                    <a:pt x="327968" y="272879"/>
                    <a:pt x="330380" y="296789"/>
                    <a:pt x="339467" y="319709"/>
                  </a:cubicBezTo>
                  <a:cubicBezTo>
                    <a:pt x="348261" y="341913"/>
                    <a:pt x="350111" y="365260"/>
                    <a:pt x="350960" y="388889"/>
                  </a:cubicBezTo>
                  <a:cubicBezTo>
                    <a:pt x="351528" y="406254"/>
                    <a:pt x="342728" y="416789"/>
                    <a:pt x="326551" y="422911"/>
                  </a:cubicBezTo>
                  <a:cubicBezTo>
                    <a:pt x="313634" y="427751"/>
                    <a:pt x="300010" y="428600"/>
                    <a:pt x="286245" y="427035"/>
                  </a:cubicBezTo>
                  <a:cubicBezTo>
                    <a:pt x="271912" y="425471"/>
                    <a:pt x="257579" y="424475"/>
                    <a:pt x="243386" y="422196"/>
                  </a:cubicBezTo>
                  <a:cubicBezTo>
                    <a:pt x="223521" y="418921"/>
                    <a:pt x="204216" y="419495"/>
                    <a:pt x="185199" y="426180"/>
                  </a:cubicBezTo>
                  <a:cubicBezTo>
                    <a:pt x="183215" y="426895"/>
                    <a:pt x="180802" y="426755"/>
                    <a:pt x="177535" y="427323"/>
                  </a:cubicBezTo>
                  <a:cubicBezTo>
                    <a:pt x="176827" y="422764"/>
                    <a:pt x="175838" y="418493"/>
                    <a:pt x="175410" y="414229"/>
                  </a:cubicBezTo>
                  <a:cubicBezTo>
                    <a:pt x="174134" y="400700"/>
                    <a:pt x="173425" y="387038"/>
                    <a:pt x="171721" y="373516"/>
                  </a:cubicBezTo>
                  <a:cubicBezTo>
                    <a:pt x="170866" y="366825"/>
                    <a:pt x="169022" y="359994"/>
                    <a:pt x="166469" y="353871"/>
                  </a:cubicBezTo>
                  <a:cubicBezTo>
                    <a:pt x="159941" y="339066"/>
                    <a:pt x="148161" y="333946"/>
                    <a:pt x="133119" y="339353"/>
                  </a:cubicBezTo>
                  <a:cubicBezTo>
                    <a:pt x="126023" y="341913"/>
                    <a:pt x="119495" y="345756"/>
                    <a:pt x="112679" y="349032"/>
                  </a:cubicBezTo>
                  <a:lnTo>
                    <a:pt x="112539" y="34874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1" name="Freeform 280">
              <a:extLst>
                <a:ext uri="{FF2B5EF4-FFF2-40B4-BE49-F238E27FC236}">
                  <a16:creationId xmlns:a16="http://schemas.microsoft.com/office/drawing/2014/main" id="{5B1100EA-A60C-CBBF-1E08-F8CD0DA663D8}"/>
                </a:ext>
              </a:extLst>
            </p:cNvPr>
            <p:cNvSpPr/>
            <p:nvPr/>
          </p:nvSpPr>
          <p:spPr>
            <a:xfrm>
              <a:off x="19033567" y="3610574"/>
              <a:ext cx="389272" cy="395825"/>
            </a:xfrm>
            <a:custGeom>
              <a:avLst/>
              <a:gdLst>
                <a:gd name="connsiteX0" fmla="*/ 187342 w 389272"/>
                <a:gd name="connsiteY0" fmla="*/ 382854 h 395825"/>
                <a:gd name="connsiteX1" fmla="*/ 177756 w 389272"/>
                <a:gd name="connsiteY1" fmla="*/ 381245 h 395825"/>
                <a:gd name="connsiteX2" fmla="*/ 133226 w 389272"/>
                <a:gd name="connsiteY2" fmla="*/ 389858 h 395825"/>
                <a:gd name="connsiteX3" fmla="*/ 123220 w 389272"/>
                <a:gd name="connsiteY3" fmla="*/ 394965 h 395825"/>
                <a:gd name="connsiteX4" fmla="*/ 104905 w 389272"/>
                <a:gd name="connsiteY4" fmla="*/ 389711 h 395825"/>
                <a:gd name="connsiteX5" fmla="*/ 92920 w 389272"/>
                <a:gd name="connsiteY5" fmla="*/ 372786 h 395825"/>
                <a:gd name="connsiteX6" fmla="*/ 70795 w 389272"/>
                <a:gd name="connsiteY6" fmla="*/ 343450 h 395825"/>
                <a:gd name="connsiteX7" fmla="*/ 20629 w 389272"/>
                <a:gd name="connsiteY7" fmla="*/ 313967 h 395825"/>
                <a:gd name="connsiteX8" fmla="*/ 3578 w 389272"/>
                <a:gd name="connsiteY8" fmla="*/ 268147 h 395825"/>
                <a:gd name="connsiteX9" fmla="*/ 11893 w 389272"/>
                <a:gd name="connsiteY9" fmla="*/ 217940 h 395825"/>
                <a:gd name="connsiteX10" fmla="*/ 28096 w 389272"/>
                <a:gd name="connsiteY10" fmla="*/ 198532 h 395825"/>
                <a:gd name="connsiteX11" fmla="*/ 40074 w 389272"/>
                <a:gd name="connsiteY11" fmla="*/ 155336 h 395825"/>
                <a:gd name="connsiteX12" fmla="*/ 35429 w 389272"/>
                <a:gd name="connsiteY12" fmla="*/ 132569 h 395825"/>
                <a:gd name="connsiteX13" fmla="*/ 34159 w 389272"/>
                <a:gd name="connsiteY13" fmla="*/ 86449 h 395825"/>
                <a:gd name="connsiteX14" fmla="*/ 44726 w 389272"/>
                <a:gd name="connsiteY14" fmla="*/ 38726 h 395825"/>
                <a:gd name="connsiteX15" fmla="*/ 53182 w 389272"/>
                <a:gd name="connsiteY15" fmla="*/ 19905 h 395825"/>
                <a:gd name="connsiteX16" fmla="*/ 104056 w 389272"/>
                <a:gd name="connsiteY16" fmla="*/ 4723 h 395825"/>
                <a:gd name="connsiteX17" fmla="*/ 129423 w 389272"/>
                <a:gd name="connsiteY17" fmla="*/ 19758 h 395825"/>
                <a:gd name="connsiteX18" fmla="*/ 159441 w 389272"/>
                <a:gd name="connsiteY18" fmla="*/ 40335 h 395825"/>
                <a:gd name="connsiteX19" fmla="*/ 201719 w 389272"/>
                <a:gd name="connsiteY19" fmla="*/ 54055 h 395825"/>
                <a:gd name="connsiteX20" fmla="*/ 264712 w 389272"/>
                <a:gd name="connsiteY20" fmla="*/ 52299 h 395825"/>
                <a:gd name="connsiteX21" fmla="*/ 296275 w 389272"/>
                <a:gd name="connsiteY21" fmla="*/ 41062 h 395825"/>
                <a:gd name="connsiteX22" fmla="*/ 322069 w 389272"/>
                <a:gd name="connsiteY22" fmla="*/ 26615 h 395825"/>
                <a:gd name="connsiteX23" fmla="*/ 367870 w 389272"/>
                <a:gd name="connsiteY23" fmla="*/ 32163 h 395825"/>
                <a:gd name="connsiteX24" fmla="*/ 389146 w 389272"/>
                <a:gd name="connsiteY24" fmla="*/ 73757 h 395825"/>
                <a:gd name="connsiteX25" fmla="*/ 374775 w 389272"/>
                <a:gd name="connsiteY25" fmla="*/ 111405 h 395825"/>
                <a:gd name="connsiteX26" fmla="*/ 353632 w 389272"/>
                <a:gd name="connsiteY26" fmla="*/ 128771 h 395825"/>
                <a:gd name="connsiteX27" fmla="*/ 316715 w 389272"/>
                <a:gd name="connsiteY27" fmla="*/ 185253 h 395825"/>
                <a:gd name="connsiteX28" fmla="*/ 306990 w 389272"/>
                <a:gd name="connsiteY28" fmla="*/ 230786 h 395825"/>
                <a:gd name="connsiteX29" fmla="*/ 288528 w 389272"/>
                <a:gd name="connsiteY29" fmla="*/ 272961 h 395825"/>
                <a:gd name="connsiteX30" fmla="*/ 252306 w 389272"/>
                <a:gd name="connsiteY30" fmla="*/ 292663 h 395825"/>
                <a:gd name="connsiteX31" fmla="*/ 243289 w 389272"/>
                <a:gd name="connsiteY31" fmla="*/ 293103 h 395825"/>
                <a:gd name="connsiteX32" fmla="*/ 196646 w 389272"/>
                <a:gd name="connsiteY32" fmla="*/ 336300 h 395825"/>
                <a:gd name="connsiteX33" fmla="*/ 194106 w 389272"/>
                <a:gd name="connsiteY33" fmla="*/ 359360 h 395825"/>
                <a:gd name="connsiteX34" fmla="*/ 187482 w 389272"/>
                <a:gd name="connsiteY34" fmla="*/ 383001 h 395825"/>
                <a:gd name="connsiteX35" fmla="*/ 187342 w 389272"/>
                <a:gd name="connsiteY35" fmla="*/ 382854 h 3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272" h="395825">
                  <a:moveTo>
                    <a:pt x="187342" y="382854"/>
                  </a:moveTo>
                  <a:cubicBezTo>
                    <a:pt x="183538" y="382267"/>
                    <a:pt x="180577" y="381980"/>
                    <a:pt x="177756" y="381245"/>
                  </a:cubicBezTo>
                  <a:cubicBezTo>
                    <a:pt x="161554" y="377013"/>
                    <a:pt x="146614" y="378040"/>
                    <a:pt x="133226" y="389858"/>
                  </a:cubicBezTo>
                  <a:cubicBezTo>
                    <a:pt x="130552" y="392341"/>
                    <a:pt x="126742" y="393944"/>
                    <a:pt x="123220" y="394965"/>
                  </a:cubicBezTo>
                  <a:cubicBezTo>
                    <a:pt x="116315" y="396861"/>
                    <a:pt x="109691" y="395840"/>
                    <a:pt x="104905" y="389711"/>
                  </a:cubicBezTo>
                  <a:cubicBezTo>
                    <a:pt x="100674" y="384310"/>
                    <a:pt x="97011" y="378328"/>
                    <a:pt x="92920" y="372786"/>
                  </a:cubicBezTo>
                  <a:cubicBezTo>
                    <a:pt x="85594" y="362858"/>
                    <a:pt x="78689" y="352643"/>
                    <a:pt x="70795" y="343450"/>
                  </a:cubicBezTo>
                  <a:cubicBezTo>
                    <a:pt x="57406" y="327834"/>
                    <a:pt x="40355" y="318641"/>
                    <a:pt x="20629" y="313967"/>
                  </a:cubicBezTo>
                  <a:cubicBezTo>
                    <a:pt x="14848" y="298351"/>
                    <a:pt x="9213" y="283176"/>
                    <a:pt x="3578" y="268147"/>
                  </a:cubicBezTo>
                  <a:cubicBezTo>
                    <a:pt x="-3467" y="249613"/>
                    <a:pt x="196" y="233122"/>
                    <a:pt x="11893" y="217940"/>
                  </a:cubicBezTo>
                  <a:cubicBezTo>
                    <a:pt x="17107" y="211230"/>
                    <a:pt x="22602" y="204955"/>
                    <a:pt x="28096" y="198532"/>
                  </a:cubicBezTo>
                  <a:cubicBezTo>
                    <a:pt x="38811" y="186127"/>
                    <a:pt x="42755" y="171679"/>
                    <a:pt x="40074" y="155336"/>
                  </a:cubicBezTo>
                  <a:cubicBezTo>
                    <a:pt x="38811" y="147745"/>
                    <a:pt x="37260" y="140013"/>
                    <a:pt x="35429" y="132569"/>
                  </a:cubicBezTo>
                  <a:cubicBezTo>
                    <a:pt x="31619" y="117247"/>
                    <a:pt x="30496" y="101918"/>
                    <a:pt x="34159" y="86449"/>
                  </a:cubicBezTo>
                  <a:cubicBezTo>
                    <a:pt x="37822" y="70545"/>
                    <a:pt x="40783" y="54489"/>
                    <a:pt x="44726" y="38726"/>
                  </a:cubicBezTo>
                  <a:cubicBezTo>
                    <a:pt x="46417" y="32163"/>
                    <a:pt x="49519" y="25593"/>
                    <a:pt x="53182" y="19905"/>
                  </a:cubicBezTo>
                  <a:cubicBezTo>
                    <a:pt x="66009" y="203"/>
                    <a:pt x="83060" y="-4905"/>
                    <a:pt x="104056" y="4723"/>
                  </a:cubicBezTo>
                  <a:cubicBezTo>
                    <a:pt x="112933" y="8809"/>
                    <a:pt x="121108" y="14357"/>
                    <a:pt x="129423" y="19758"/>
                  </a:cubicBezTo>
                  <a:cubicBezTo>
                    <a:pt x="139569" y="26321"/>
                    <a:pt x="149435" y="33618"/>
                    <a:pt x="159441" y="40335"/>
                  </a:cubicBezTo>
                  <a:cubicBezTo>
                    <a:pt x="172262" y="48941"/>
                    <a:pt x="186359" y="54195"/>
                    <a:pt x="201719" y="54055"/>
                  </a:cubicBezTo>
                  <a:cubicBezTo>
                    <a:pt x="222715" y="53908"/>
                    <a:pt x="243857" y="54342"/>
                    <a:pt x="264712" y="52299"/>
                  </a:cubicBezTo>
                  <a:cubicBezTo>
                    <a:pt x="275561" y="51277"/>
                    <a:pt x="286128" y="45736"/>
                    <a:pt x="296275" y="41062"/>
                  </a:cubicBezTo>
                  <a:cubicBezTo>
                    <a:pt x="305158" y="36976"/>
                    <a:pt x="313186" y="31141"/>
                    <a:pt x="322069" y="26615"/>
                  </a:cubicBezTo>
                  <a:cubicBezTo>
                    <a:pt x="338413" y="18443"/>
                    <a:pt x="352930" y="19317"/>
                    <a:pt x="367870" y="32163"/>
                  </a:cubicBezTo>
                  <a:cubicBezTo>
                    <a:pt x="381118" y="43546"/>
                    <a:pt x="388023" y="56385"/>
                    <a:pt x="389146" y="73757"/>
                  </a:cubicBezTo>
                  <a:cubicBezTo>
                    <a:pt x="390135" y="88932"/>
                    <a:pt x="385342" y="101337"/>
                    <a:pt x="374775" y="111405"/>
                  </a:cubicBezTo>
                  <a:cubicBezTo>
                    <a:pt x="368150" y="117681"/>
                    <a:pt x="361105" y="123663"/>
                    <a:pt x="353632" y="128771"/>
                  </a:cubicBezTo>
                  <a:cubicBezTo>
                    <a:pt x="333620" y="142343"/>
                    <a:pt x="322210" y="161758"/>
                    <a:pt x="316715" y="185253"/>
                  </a:cubicBezTo>
                  <a:cubicBezTo>
                    <a:pt x="313186" y="200281"/>
                    <a:pt x="310372" y="215604"/>
                    <a:pt x="306990" y="230786"/>
                  </a:cubicBezTo>
                  <a:cubicBezTo>
                    <a:pt x="303467" y="246108"/>
                    <a:pt x="297966" y="260409"/>
                    <a:pt x="288528" y="272961"/>
                  </a:cubicBezTo>
                  <a:cubicBezTo>
                    <a:pt x="279223" y="285365"/>
                    <a:pt x="268094" y="293390"/>
                    <a:pt x="252306" y="292663"/>
                  </a:cubicBezTo>
                  <a:cubicBezTo>
                    <a:pt x="249351" y="292516"/>
                    <a:pt x="246250" y="292663"/>
                    <a:pt x="243289" y="293103"/>
                  </a:cubicBezTo>
                  <a:cubicBezTo>
                    <a:pt x="217922" y="296168"/>
                    <a:pt x="202281" y="310322"/>
                    <a:pt x="196646" y="336300"/>
                  </a:cubicBezTo>
                  <a:cubicBezTo>
                    <a:pt x="194955" y="343744"/>
                    <a:pt x="194815" y="351622"/>
                    <a:pt x="194106" y="359360"/>
                  </a:cubicBezTo>
                  <a:cubicBezTo>
                    <a:pt x="193404" y="366945"/>
                    <a:pt x="194106" y="374970"/>
                    <a:pt x="187482" y="383001"/>
                  </a:cubicBezTo>
                  <a:lnTo>
                    <a:pt x="187342" y="382854"/>
                  </a:lnTo>
                  <a:close/>
                </a:path>
              </a:pathLst>
            </a:custGeom>
            <a:solidFill>
              <a:srgbClr val="B0B0B0"/>
            </a:solidFill>
            <a:ln w="6377" cap="flat">
              <a:noFill/>
              <a:prstDash val="solid"/>
              <a:miter/>
            </a:ln>
          </p:spPr>
          <p:txBody>
            <a:bodyPr rtlCol="0" anchor="ctr"/>
            <a:lstStyle/>
            <a:p>
              <a:endParaRPr lang="en-PK"/>
            </a:p>
          </p:txBody>
        </p:sp>
        <p:sp>
          <p:nvSpPr>
            <p:cNvPr id="282" name="Freeform 281">
              <a:extLst>
                <a:ext uri="{FF2B5EF4-FFF2-40B4-BE49-F238E27FC236}">
                  <a16:creationId xmlns:a16="http://schemas.microsoft.com/office/drawing/2014/main" id="{879206EF-78C5-4DC1-ECFE-FDE6CE87C1FF}"/>
                </a:ext>
              </a:extLst>
            </p:cNvPr>
            <p:cNvSpPr/>
            <p:nvPr/>
          </p:nvSpPr>
          <p:spPr>
            <a:xfrm>
              <a:off x="19761065" y="2525235"/>
              <a:ext cx="548813" cy="223452"/>
            </a:xfrm>
            <a:custGeom>
              <a:avLst/>
              <a:gdLst>
                <a:gd name="connsiteX0" fmla="*/ 313129 w 548813"/>
                <a:gd name="connsiteY0" fmla="*/ 216334 h 223452"/>
                <a:gd name="connsiteX1" fmla="*/ 253474 w 548813"/>
                <a:gd name="connsiteY1" fmla="*/ 207242 h 223452"/>
                <a:gd name="connsiteX2" fmla="*/ 233111 w 548813"/>
                <a:gd name="connsiteY2" fmla="*/ 217323 h 223452"/>
                <a:gd name="connsiteX3" fmla="*/ 191822 w 548813"/>
                <a:gd name="connsiteY3" fmla="*/ 218460 h 223452"/>
                <a:gd name="connsiteX4" fmla="*/ 181427 w 548813"/>
                <a:gd name="connsiteY4" fmla="*/ 214061 h 223452"/>
                <a:gd name="connsiteX5" fmla="*/ 141561 w 548813"/>
                <a:gd name="connsiteY5" fmla="*/ 213493 h 223452"/>
                <a:gd name="connsiteX6" fmla="*/ 131025 w 548813"/>
                <a:gd name="connsiteY6" fmla="*/ 217610 h 223452"/>
                <a:gd name="connsiteX7" fmla="*/ 101415 w 548813"/>
                <a:gd name="connsiteY7" fmla="*/ 214342 h 223452"/>
                <a:gd name="connsiteX8" fmla="*/ 69947 w 548813"/>
                <a:gd name="connsiteY8" fmla="*/ 203974 h 223452"/>
                <a:gd name="connsiteX9" fmla="*/ 46310 w 548813"/>
                <a:gd name="connsiteY9" fmla="*/ 192750 h 223452"/>
                <a:gd name="connsiteX10" fmla="*/ 39762 w 548813"/>
                <a:gd name="connsiteY10" fmla="*/ 183518 h 223452"/>
                <a:gd name="connsiteX11" fmla="*/ 7727 w 548813"/>
                <a:gd name="connsiteY11" fmla="*/ 128689 h 223452"/>
                <a:gd name="connsiteX12" fmla="*/ 324 w 548813"/>
                <a:gd name="connsiteY12" fmla="*/ 91475 h 223452"/>
                <a:gd name="connsiteX13" fmla="*/ 13707 w 548813"/>
                <a:gd name="connsiteY13" fmla="*/ 72163 h 223452"/>
                <a:gd name="connsiteX14" fmla="*/ 24102 w 548813"/>
                <a:gd name="connsiteY14" fmla="*/ 67617 h 223452"/>
                <a:gd name="connsiteX15" fmla="*/ 61689 w 548813"/>
                <a:gd name="connsiteY15" fmla="*/ 35657 h 223452"/>
                <a:gd name="connsiteX16" fmla="*/ 75499 w 548813"/>
                <a:gd name="connsiteY16" fmla="*/ 45029 h 223452"/>
                <a:gd name="connsiteX17" fmla="*/ 104548 w 548813"/>
                <a:gd name="connsiteY17" fmla="*/ 44033 h 223452"/>
                <a:gd name="connsiteX18" fmla="*/ 139710 w 548813"/>
                <a:gd name="connsiteY18" fmla="*/ 34521 h 223452"/>
                <a:gd name="connsiteX19" fmla="*/ 172741 w 548813"/>
                <a:gd name="connsiteY19" fmla="*/ 23584 h 223452"/>
                <a:gd name="connsiteX20" fmla="*/ 254043 w 548813"/>
                <a:gd name="connsiteY20" fmla="*/ 4406 h 223452"/>
                <a:gd name="connsiteX21" fmla="*/ 300028 w 548813"/>
                <a:gd name="connsiteY21" fmla="*/ 23437 h 223452"/>
                <a:gd name="connsiteX22" fmla="*/ 336339 w 548813"/>
                <a:gd name="connsiteY22" fmla="*/ 42188 h 223452"/>
                <a:gd name="connsiteX23" fmla="*/ 387168 w 548813"/>
                <a:gd name="connsiteY23" fmla="*/ 47302 h 223452"/>
                <a:gd name="connsiteX24" fmla="*/ 415924 w 548813"/>
                <a:gd name="connsiteY24" fmla="*/ 40484 h 223452"/>
                <a:gd name="connsiteX25" fmla="*/ 448533 w 548813"/>
                <a:gd name="connsiteY25" fmla="*/ 25142 h 223452"/>
                <a:gd name="connsiteX26" fmla="*/ 504914 w 548813"/>
                <a:gd name="connsiteY26" fmla="*/ 25710 h 223452"/>
                <a:gd name="connsiteX27" fmla="*/ 521857 w 548813"/>
                <a:gd name="connsiteY27" fmla="*/ 43893 h 223452"/>
                <a:gd name="connsiteX28" fmla="*/ 543784 w 548813"/>
                <a:gd name="connsiteY28" fmla="*/ 75572 h 223452"/>
                <a:gd name="connsiteX29" fmla="*/ 547913 w 548813"/>
                <a:gd name="connsiteY29" fmla="*/ 96876 h 223452"/>
                <a:gd name="connsiteX30" fmla="*/ 542642 w 548813"/>
                <a:gd name="connsiteY30" fmla="*/ 125849 h 223452"/>
                <a:gd name="connsiteX31" fmla="*/ 542502 w 548813"/>
                <a:gd name="connsiteY31" fmla="*/ 155255 h 223452"/>
                <a:gd name="connsiteX32" fmla="*/ 531111 w 548813"/>
                <a:gd name="connsiteY32" fmla="*/ 169313 h 223452"/>
                <a:gd name="connsiteX33" fmla="*/ 503345 w 548813"/>
                <a:gd name="connsiteY33" fmla="*/ 183237 h 223452"/>
                <a:gd name="connsiteX34" fmla="*/ 452803 w 548813"/>
                <a:gd name="connsiteY34" fmla="*/ 195310 h 223452"/>
                <a:gd name="connsiteX35" fmla="*/ 390442 w 548813"/>
                <a:gd name="connsiteY35" fmla="*/ 200852 h 223452"/>
                <a:gd name="connsiteX36" fmla="*/ 313416 w 548813"/>
                <a:gd name="connsiteY36" fmla="*/ 216334 h 223452"/>
                <a:gd name="connsiteX37" fmla="*/ 313129 w 548813"/>
                <a:gd name="connsiteY37" fmla="*/ 216334 h 22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8813" h="223452">
                  <a:moveTo>
                    <a:pt x="313129" y="216334"/>
                  </a:moveTo>
                  <a:cubicBezTo>
                    <a:pt x="295759" y="194742"/>
                    <a:pt x="275115" y="196874"/>
                    <a:pt x="253474" y="207242"/>
                  </a:cubicBezTo>
                  <a:cubicBezTo>
                    <a:pt x="246640" y="210511"/>
                    <a:pt x="239665" y="213633"/>
                    <a:pt x="233111" y="217323"/>
                  </a:cubicBezTo>
                  <a:cubicBezTo>
                    <a:pt x="219442" y="224997"/>
                    <a:pt x="205779" y="225565"/>
                    <a:pt x="191822" y="218460"/>
                  </a:cubicBezTo>
                  <a:cubicBezTo>
                    <a:pt x="188408" y="216755"/>
                    <a:pt x="184847" y="215478"/>
                    <a:pt x="181427" y="214061"/>
                  </a:cubicBezTo>
                  <a:cubicBezTo>
                    <a:pt x="168191" y="208519"/>
                    <a:pt x="154950" y="208519"/>
                    <a:pt x="141561" y="213493"/>
                  </a:cubicBezTo>
                  <a:cubicBezTo>
                    <a:pt x="138006" y="214770"/>
                    <a:pt x="134446" y="216187"/>
                    <a:pt x="131025" y="217610"/>
                  </a:cubicBezTo>
                  <a:cubicBezTo>
                    <a:pt x="120489" y="222156"/>
                    <a:pt x="110668" y="222156"/>
                    <a:pt x="101415" y="214342"/>
                  </a:cubicBezTo>
                  <a:cubicBezTo>
                    <a:pt x="92442" y="206815"/>
                    <a:pt x="82193" y="202697"/>
                    <a:pt x="69947" y="203974"/>
                  </a:cubicBezTo>
                  <a:cubicBezTo>
                    <a:pt x="59979" y="204970"/>
                    <a:pt x="52436" y="199856"/>
                    <a:pt x="46310" y="192750"/>
                  </a:cubicBezTo>
                  <a:cubicBezTo>
                    <a:pt x="43751" y="189909"/>
                    <a:pt x="41613" y="186787"/>
                    <a:pt x="39762" y="183518"/>
                  </a:cubicBezTo>
                  <a:cubicBezTo>
                    <a:pt x="29086" y="165342"/>
                    <a:pt x="18403" y="147013"/>
                    <a:pt x="7727" y="128689"/>
                  </a:cubicBezTo>
                  <a:cubicBezTo>
                    <a:pt x="892" y="117185"/>
                    <a:pt x="-812" y="104831"/>
                    <a:pt x="324" y="91475"/>
                  </a:cubicBezTo>
                  <a:cubicBezTo>
                    <a:pt x="1179" y="82243"/>
                    <a:pt x="5449" y="75853"/>
                    <a:pt x="13707" y="72163"/>
                  </a:cubicBezTo>
                  <a:cubicBezTo>
                    <a:pt x="17127" y="70598"/>
                    <a:pt x="20541" y="68894"/>
                    <a:pt x="24102" y="67617"/>
                  </a:cubicBezTo>
                  <a:cubicBezTo>
                    <a:pt x="40330" y="62075"/>
                    <a:pt x="54568" y="53980"/>
                    <a:pt x="61689" y="35657"/>
                  </a:cubicBezTo>
                  <a:cubicBezTo>
                    <a:pt x="67241" y="39488"/>
                    <a:pt x="71230" y="42475"/>
                    <a:pt x="75499" y="45029"/>
                  </a:cubicBezTo>
                  <a:cubicBezTo>
                    <a:pt x="86176" y="51848"/>
                    <a:pt x="95288" y="52556"/>
                    <a:pt x="104548" y="44033"/>
                  </a:cubicBezTo>
                  <a:cubicBezTo>
                    <a:pt x="115084" y="34233"/>
                    <a:pt x="125901" y="31111"/>
                    <a:pt x="139710" y="34521"/>
                  </a:cubicBezTo>
                  <a:cubicBezTo>
                    <a:pt x="152525" y="37502"/>
                    <a:pt x="163915" y="33097"/>
                    <a:pt x="172741" y="23584"/>
                  </a:cubicBezTo>
                  <a:cubicBezTo>
                    <a:pt x="195664" y="-1276"/>
                    <a:pt x="223858" y="-4258"/>
                    <a:pt x="254043" y="4406"/>
                  </a:cubicBezTo>
                  <a:cubicBezTo>
                    <a:pt x="269850" y="8951"/>
                    <a:pt x="284936" y="16478"/>
                    <a:pt x="300028" y="23437"/>
                  </a:cubicBezTo>
                  <a:cubicBezTo>
                    <a:pt x="312415" y="29119"/>
                    <a:pt x="324093" y="36225"/>
                    <a:pt x="336339" y="42188"/>
                  </a:cubicBezTo>
                  <a:cubicBezTo>
                    <a:pt x="352567" y="50143"/>
                    <a:pt x="369511" y="52135"/>
                    <a:pt x="387168" y="47302"/>
                  </a:cubicBezTo>
                  <a:cubicBezTo>
                    <a:pt x="396709" y="44748"/>
                    <a:pt x="406390" y="42897"/>
                    <a:pt x="415924" y="40484"/>
                  </a:cubicBezTo>
                  <a:cubicBezTo>
                    <a:pt x="427742" y="37502"/>
                    <a:pt x="438565" y="32529"/>
                    <a:pt x="448533" y="25142"/>
                  </a:cubicBezTo>
                  <a:cubicBezTo>
                    <a:pt x="466472" y="11652"/>
                    <a:pt x="487684" y="11792"/>
                    <a:pt x="504914" y="25710"/>
                  </a:cubicBezTo>
                  <a:cubicBezTo>
                    <a:pt x="511322" y="30824"/>
                    <a:pt x="516873" y="37221"/>
                    <a:pt x="521857" y="43893"/>
                  </a:cubicBezTo>
                  <a:cubicBezTo>
                    <a:pt x="529547" y="54120"/>
                    <a:pt x="536235" y="65197"/>
                    <a:pt x="543784" y="75572"/>
                  </a:cubicBezTo>
                  <a:cubicBezTo>
                    <a:pt x="548622" y="82243"/>
                    <a:pt x="549905" y="88921"/>
                    <a:pt x="547913" y="96876"/>
                  </a:cubicBezTo>
                  <a:cubicBezTo>
                    <a:pt x="545635" y="106389"/>
                    <a:pt x="543497" y="116049"/>
                    <a:pt x="542642" y="125849"/>
                  </a:cubicBezTo>
                  <a:cubicBezTo>
                    <a:pt x="541787" y="134799"/>
                    <a:pt x="542502" y="143891"/>
                    <a:pt x="542502" y="155255"/>
                  </a:cubicBezTo>
                  <a:cubicBezTo>
                    <a:pt x="539656" y="158804"/>
                    <a:pt x="535667" y="164206"/>
                    <a:pt x="531111" y="169313"/>
                  </a:cubicBezTo>
                  <a:cubicBezTo>
                    <a:pt x="523708" y="177415"/>
                    <a:pt x="514595" y="182241"/>
                    <a:pt x="503345" y="183237"/>
                  </a:cubicBezTo>
                  <a:cubicBezTo>
                    <a:pt x="485974" y="184801"/>
                    <a:pt x="469031" y="188779"/>
                    <a:pt x="452803" y="195310"/>
                  </a:cubicBezTo>
                  <a:cubicBezTo>
                    <a:pt x="432726" y="203405"/>
                    <a:pt x="411795" y="205538"/>
                    <a:pt x="390442" y="200852"/>
                  </a:cubicBezTo>
                  <a:cubicBezTo>
                    <a:pt x="350149" y="192041"/>
                    <a:pt x="346875" y="196587"/>
                    <a:pt x="313416" y="216334"/>
                  </a:cubicBezTo>
                  <a:lnTo>
                    <a:pt x="313129" y="2163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3" name="Freeform 282">
              <a:extLst>
                <a:ext uri="{FF2B5EF4-FFF2-40B4-BE49-F238E27FC236}">
                  <a16:creationId xmlns:a16="http://schemas.microsoft.com/office/drawing/2014/main" id="{06CF4467-D0E9-2DAB-6D4F-9E45ED8B2A2B}"/>
                </a:ext>
              </a:extLst>
            </p:cNvPr>
            <p:cNvSpPr/>
            <p:nvPr/>
          </p:nvSpPr>
          <p:spPr>
            <a:xfrm>
              <a:off x="19333500" y="4855518"/>
              <a:ext cx="414800" cy="427751"/>
            </a:xfrm>
            <a:custGeom>
              <a:avLst/>
              <a:gdLst>
                <a:gd name="connsiteX0" fmla="*/ 1180 w 414800"/>
                <a:gd name="connsiteY0" fmla="*/ 275 h 427751"/>
                <a:gd name="connsiteX1" fmla="*/ 12079 w 414800"/>
                <a:gd name="connsiteY1" fmla="*/ 275 h 427751"/>
                <a:gd name="connsiteX2" fmla="*/ 153093 w 414800"/>
                <a:gd name="connsiteY2" fmla="*/ 6065 h 427751"/>
                <a:gd name="connsiteX3" fmla="*/ 238644 w 414800"/>
                <a:gd name="connsiteY3" fmla="*/ 13375 h 427751"/>
                <a:gd name="connsiteX4" fmla="*/ 343780 w 414800"/>
                <a:gd name="connsiteY4" fmla="*/ 7859 h 427751"/>
                <a:gd name="connsiteX5" fmla="*/ 391935 w 414800"/>
                <a:gd name="connsiteY5" fmla="*/ 6065 h 427751"/>
                <a:gd name="connsiteX6" fmla="*/ 410008 w 414800"/>
                <a:gd name="connsiteY6" fmla="*/ 13375 h 427751"/>
                <a:gd name="connsiteX7" fmla="*/ 414424 w 414800"/>
                <a:gd name="connsiteY7" fmla="*/ 24950 h 427751"/>
                <a:gd name="connsiteX8" fmla="*/ 405592 w 414800"/>
                <a:gd name="connsiteY8" fmla="*/ 33639 h 427751"/>
                <a:gd name="connsiteX9" fmla="*/ 388068 w 414800"/>
                <a:gd name="connsiteY9" fmla="*/ 34744 h 427751"/>
                <a:gd name="connsiteX10" fmla="*/ 355235 w 414800"/>
                <a:gd name="connsiteY10" fmla="*/ 31296 h 427751"/>
                <a:gd name="connsiteX11" fmla="*/ 324604 w 414800"/>
                <a:gd name="connsiteY11" fmla="*/ 28953 h 427751"/>
                <a:gd name="connsiteX12" fmla="*/ 288178 w 414800"/>
                <a:gd name="connsiteY12" fmla="*/ 60657 h 427751"/>
                <a:gd name="connsiteX13" fmla="*/ 286518 w 414800"/>
                <a:gd name="connsiteY13" fmla="*/ 89196 h 427751"/>
                <a:gd name="connsiteX14" fmla="*/ 268446 w 414800"/>
                <a:gd name="connsiteY14" fmla="*/ 156059 h 427751"/>
                <a:gd name="connsiteX15" fmla="*/ 247336 w 414800"/>
                <a:gd name="connsiteY15" fmla="*/ 220170 h 427751"/>
                <a:gd name="connsiteX16" fmla="*/ 246921 w 414800"/>
                <a:gd name="connsiteY16" fmla="*/ 330185 h 427751"/>
                <a:gd name="connsiteX17" fmla="*/ 248299 w 414800"/>
                <a:gd name="connsiteY17" fmla="*/ 376370 h 427751"/>
                <a:gd name="connsiteX18" fmla="*/ 233813 w 414800"/>
                <a:gd name="connsiteY18" fmla="*/ 417172 h 427751"/>
                <a:gd name="connsiteX19" fmla="*/ 206493 w 414800"/>
                <a:gd name="connsiteY19" fmla="*/ 426825 h 427751"/>
                <a:gd name="connsiteX20" fmla="*/ 193935 w 414800"/>
                <a:gd name="connsiteY20" fmla="*/ 422828 h 427751"/>
                <a:gd name="connsiteX21" fmla="*/ 135294 w 414800"/>
                <a:gd name="connsiteY21" fmla="*/ 416074 h 427751"/>
                <a:gd name="connsiteX22" fmla="*/ 89903 w 414800"/>
                <a:gd name="connsiteY22" fmla="*/ 310055 h 427751"/>
                <a:gd name="connsiteX23" fmla="*/ 84108 w 414800"/>
                <a:gd name="connsiteY23" fmla="*/ 275586 h 427751"/>
                <a:gd name="connsiteX24" fmla="*/ 86725 w 414800"/>
                <a:gd name="connsiteY24" fmla="*/ 249257 h 427751"/>
                <a:gd name="connsiteX25" fmla="*/ 71549 w 414800"/>
                <a:gd name="connsiteY25" fmla="*/ 157163 h 427751"/>
                <a:gd name="connsiteX26" fmla="*/ 37880 w 414800"/>
                <a:gd name="connsiteY26" fmla="*/ 100362 h 427751"/>
                <a:gd name="connsiteX27" fmla="*/ 2424 w 414800"/>
                <a:gd name="connsiteY27" fmla="*/ 22607 h 427751"/>
                <a:gd name="connsiteX28" fmla="*/ 1180 w 414800"/>
                <a:gd name="connsiteY28" fmla="*/ 0 h 427751"/>
                <a:gd name="connsiteX29" fmla="*/ 1180 w 414800"/>
                <a:gd name="connsiteY29" fmla="*/ 275 h 42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4800" h="427751">
                  <a:moveTo>
                    <a:pt x="1180" y="275"/>
                  </a:moveTo>
                  <a:cubicBezTo>
                    <a:pt x="5181" y="275"/>
                    <a:pt x="8633" y="275"/>
                    <a:pt x="12079" y="275"/>
                  </a:cubicBezTo>
                  <a:cubicBezTo>
                    <a:pt x="59131" y="2068"/>
                    <a:pt x="106182" y="3581"/>
                    <a:pt x="153093" y="6065"/>
                  </a:cubicBezTo>
                  <a:cubicBezTo>
                    <a:pt x="181657" y="7585"/>
                    <a:pt x="210221" y="10617"/>
                    <a:pt x="238644" y="13375"/>
                  </a:cubicBezTo>
                  <a:cubicBezTo>
                    <a:pt x="273966" y="16816"/>
                    <a:pt x="309147" y="16133"/>
                    <a:pt x="343780" y="7859"/>
                  </a:cubicBezTo>
                  <a:cubicBezTo>
                    <a:pt x="359785" y="3996"/>
                    <a:pt x="375930" y="3173"/>
                    <a:pt x="391935" y="6065"/>
                  </a:cubicBezTo>
                  <a:cubicBezTo>
                    <a:pt x="398279" y="7170"/>
                    <a:pt x="404488" y="10062"/>
                    <a:pt x="410008" y="13375"/>
                  </a:cubicBezTo>
                  <a:cubicBezTo>
                    <a:pt x="413735" y="15578"/>
                    <a:pt x="415668" y="20130"/>
                    <a:pt x="414424" y="24950"/>
                  </a:cubicBezTo>
                  <a:cubicBezTo>
                    <a:pt x="413186" y="29502"/>
                    <a:pt x="410423" y="33090"/>
                    <a:pt x="405592" y="33639"/>
                  </a:cubicBezTo>
                  <a:cubicBezTo>
                    <a:pt x="399797" y="34463"/>
                    <a:pt x="393869" y="35152"/>
                    <a:pt x="388068" y="34744"/>
                  </a:cubicBezTo>
                  <a:cubicBezTo>
                    <a:pt x="377169" y="34054"/>
                    <a:pt x="366135" y="32401"/>
                    <a:pt x="355235" y="31296"/>
                  </a:cubicBezTo>
                  <a:cubicBezTo>
                    <a:pt x="345024" y="30332"/>
                    <a:pt x="334814" y="28678"/>
                    <a:pt x="324604" y="28953"/>
                  </a:cubicBezTo>
                  <a:cubicBezTo>
                    <a:pt x="305421" y="29368"/>
                    <a:pt x="291075" y="41913"/>
                    <a:pt x="288178" y="60657"/>
                  </a:cubicBezTo>
                  <a:cubicBezTo>
                    <a:pt x="286659" y="70036"/>
                    <a:pt x="286244" y="79683"/>
                    <a:pt x="286518" y="89196"/>
                  </a:cubicBezTo>
                  <a:cubicBezTo>
                    <a:pt x="287208" y="113462"/>
                    <a:pt x="281968" y="135795"/>
                    <a:pt x="268446" y="156059"/>
                  </a:cubicBezTo>
                  <a:cubicBezTo>
                    <a:pt x="255472" y="175499"/>
                    <a:pt x="249403" y="196867"/>
                    <a:pt x="247336" y="220170"/>
                  </a:cubicBezTo>
                  <a:cubicBezTo>
                    <a:pt x="244158" y="256976"/>
                    <a:pt x="245542" y="293513"/>
                    <a:pt x="246921" y="330185"/>
                  </a:cubicBezTo>
                  <a:cubicBezTo>
                    <a:pt x="247470" y="345622"/>
                    <a:pt x="248440" y="361066"/>
                    <a:pt x="248299" y="376370"/>
                  </a:cubicBezTo>
                  <a:cubicBezTo>
                    <a:pt x="248159" y="391392"/>
                    <a:pt x="243334" y="405182"/>
                    <a:pt x="233813" y="417172"/>
                  </a:cubicBezTo>
                  <a:cubicBezTo>
                    <a:pt x="226634" y="426135"/>
                    <a:pt x="217527" y="429583"/>
                    <a:pt x="206493" y="426825"/>
                  </a:cubicBezTo>
                  <a:cubicBezTo>
                    <a:pt x="202212" y="425720"/>
                    <a:pt x="197936" y="424482"/>
                    <a:pt x="193935" y="422828"/>
                  </a:cubicBezTo>
                  <a:cubicBezTo>
                    <a:pt x="175447" y="415384"/>
                    <a:pt x="156819" y="409313"/>
                    <a:pt x="135294" y="416074"/>
                  </a:cubicBezTo>
                  <a:cubicBezTo>
                    <a:pt x="124121" y="378157"/>
                    <a:pt x="106871" y="344243"/>
                    <a:pt x="89903" y="310055"/>
                  </a:cubicBezTo>
                  <a:cubicBezTo>
                    <a:pt x="84657" y="299438"/>
                    <a:pt x="83138" y="287582"/>
                    <a:pt x="84108" y="275586"/>
                  </a:cubicBezTo>
                  <a:cubicBezTo>
                    <a:pt x="84931" y="266763"/>
                    <a:pt x="85761" y="258080"/>
                    <a:pt x="86725" y="249257"/>
                  </a:cubicBezTo>
                  <a:cubicBezTo>
                    <a:pt x="90726" y="217131"/>
                    <a:pt x="86725" y="185976"/>
                    <a:pt x="71549" y="157163"/>
                  </a:cubicBezTo>
                  <a:cubicBezTo>
                    <a:pt x="61339" y="137723"/>
                    <a:pt x="49884" y="118838"/>
                    <a:pt x="37880" y="100362"/>
                  </a:cubicBezTo>
                  <a:cubicBezTo>
                    <a:pt x="22156" y="76101"/>
                    <a:pt x="9597" y="50596"/>
                    <a:pt x="2424" y="22607"/>
                  </a:cubicBezTo>
                  <a:cubicBezTo>
                    <a:pt x="631" y="15578"/>
                    <a:pt x="-1303" y="8549"/>
                    <a:pt x="1180" y="0"/>
                  </a:cubicBezTo>
                  <a:lnTo>
                    <a:pt x="1180" y="27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4" name="Freeform 283">
              <a:extLst>
                <a:ext uri="{FF2B5EF4-FFF2-40B4-BE49-F238E27FC236}">
                  <a16:creationId xmlns:a16="http://schemas.microsoft.com/office/drawing/2014/main" id="{881C0A21-A44A-57D7-E28C-8D8F7F8E757F}"/>
                </a:ext>
              </a:extLst>
            </p:cNvPr>
            <p:cNvSpPr/>
            <p:nvPr/>
          </p:nvSpPr>
          <p:spPr>
            <a:xfrm>
              <a:off x="19652578" y="4491610"/>
              <a:ext cx="376513" cy="383060"/>
            </a:xfrm>
            <a:custGeom>
              <a:avLst/>
              <a:gdLst>
                <a:gd name="connsiteX0" fmla="*/ 357539 w 376513"/>
                <a:gd name="connsiteY0" fmla="*/ 226389 h 383060"/>
                <a:gd name="connsiteX1" fmla="*/ 276927 w 376513"/>
                <a:gd name="connsiteY1" fmla="*/ 284863 h 383060"/>
                <a:gd name="connsiteX2" fmla="*/ 268739 w 376513"/>
                <a:gd name="connsiteY2" fmla="*/ 285284 h 383060"/>
                <a:gd name="connsiteX3" fmla="*/ 237993 w 376513"/>
                <a:gd name="connsiteY3" fmla="*/ 297855 h 383060"/>
                <a:gd name="connsiteX4" fmla="*/ 202646 w 376513"/>
                <a:gd name="connsiteY4" fmla="*/ 336410 h 383060"/>
                <a:gd name="connsiteX5" fmla="*/ 154944 w 376513"/>
                <a:gd name="connsiteY5" fmla="*/ 374825 h 383060"/>
                <a:gd name="connsiteX6" fmla="*/ 122180 w 376513"/>
                <a:gd name="connsiteY6" fmla="*/ 383015 h 383060"/>
                <a:gd name="connsiteX7" fmla="*/ 99622 w 376513"/>
                <a:gd name="connsiteY7" fmla="*/ 374403 h 383060"/>
                <a:gd name="connsiteX8" fmla="*/ 75052 w 376513"/>
                <a:gd name="connsiteY8" fmla="*/ 363664 h 383060"/>
                <a:gd name="connsiteX9" fmla="*/ 39278 w 376513"/>
                <a:gd name="connsiteY9" fmla="*/ 360275 h 383060"/>
                <a:gd name="connsiteX10" fmla="*/ 11116 w 376513"/>
                <a:gd name="connsiteY10" fmla="*/ 320877 h 383060"/>
                <a:gd name="connsiteX11" fmla="*/ 1633 w 376513"/>
                <a:gd name="connsiteY11" fmla="*/ 295735 h 383060"/>
                <a:gd name="connsiteX12" fmla="*/ 6802 w 376513"/>
                <a:gd name="connsiteY12" fmla="*/ 219615 h 383060"/>
                <a:gd name="connsiteX13" fmla="*/ 25627 w 376513"/>
                <a:gd name="connsiteY13" fmla="*/ 199274 h 383060"/>
                <a:gd name="connsiteX14" fmla="*/ 65716 w 376513"/>
                <a:gd name="connsiteY14" fmla="*/ 158740 h 383060"/>
                <a:gd name="connsiteX15" fmla="*/ 74338 w 376513"/>
                <a:gd name="connsiteY15" fmla="*/ 126116 h 383060"/>
                <a:gd name="connsiteX16" fmla="*/ 78071 w 376513"/>
                <a:gd name="connsiteY16" fmla="*/ 114535 h 383060"/>
                <a:gd name="connsiteX17" fmla="*/ 91434 w 376513"/>
                <a:gd name="connsiteY17" fmla="*/ 120185 h 383060"/>
                <a:gd name="connsiteX18" fmla="*/ 108243 w 376513"/>
                <a:gd name="connsiteY18" fmla="*/ 132047 h 383060"/>
                <a:gd name="connsiteX19" fmla="*/ 151350 w 376513"/>
                <a:gd name="connsiteY19" fmla="*/ 143348 h 383060"/>
                <a:gd name="connsiteX20" fmla="*/ 193450 w 376513"/>
                <a:gd name="connsiteY20" fmla="*/ 163401 h 383060"/>
                <a:gd name="connsiteX21" fmla="*/ 211120 w 376513"/>
                <a:gd name="connsiteY21" fmla="*/ 189813 h 383060"/>
                <a:gd name="connsiteX22" fmla="*/ 249773 w 376513"/>
                <a:gd name="connsiteY22" fmla="*/ 203373 h 383060"/>
                <a:gd name="connsiteX23" fmla="*/ 261841 w 376513"/>
                <a:gd name="connsiteY23" fmla="*/ 186844 h 383060"/>
                <a:gd name="connsiteX24" fmla="*/ 251356 w 376513"/>
                <a:gd name="connsiteY24" fmla="*/ 159730 h 383060"/>
                <a:gd name="connsiteX25" fmla="*/ 233826 w 376513"/>
                <a:gd name="connsiteY25" fmla="*/ 136005 h 383060"/>
                <a:gd name="connsiteX26" fmla="*/ 218019 w 376513"/>
                <a:gd name="connsiteY26" fmla="*/ 91941 h 383060"/>
                <a:gd name="connsiteX27" fmla="*/ 227214 w 376513"/>
                <a:gd name="connsiteY27" fmla="*/ 38976 h 383060"/>
                <a:gd name="connsiteX28" fmla="*/ 267304 w 376513"/>
                <a:gd name="connsiteY28" fmla="*/ 5082 h 383060"/>
                <a:gd name="connsiteX29" fmla="*/ 284974 w 376513"/>
                <a:gd name="connsiteY29" fmla="*/ 0 h 383060"/>
                <a:gd name="connsiteX30" fmla="*/ 314431 w 376513"/>
                <a:gd name="connsiteY30" fmla="*/ 25282 h 383060"/>
                <a:gd name="connsiteX31" fmla="*/ 345465 w 376513"/>
                <a:gd name="connsiteY31" fmla="*/ 48444 h 383060"/>
                <a:gd name="connsiteX32" fmla="*/ 357392 w 376513"/>
                <a:gd name="connsiteY32" fmla="*/ 59036 h 383060"/>
                <a:gd name="connsiteX33" fmla="*/ 376505 w 376513"/>
                <a:gd name="connsiteY33" fmla="*/ 103382 h 383060"/>
                <a:gd name="connsiteX34" fmla="*/ 373627 w 376513"/>
                <a:gd name="connsiteY34" fmla="*/ 137135 h 383060"/>
                <a:gd name="connsiteX35" fmla="*/ 357679 w 376513"/>
                <a:gd name="connsiteY35" fmla="*/ 226248 h 383060"/>
                <a:gd name="connsiteX36" fmla="*/ 357539 w 376513"/>
                <a:gd name="connsiteY36" fmla="*/ 226389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6513" h="383060">
                  <a:moveTo>
                    <a:pt x="357539" y="226389"/>
                  </a:moveTo>
                  <a:cubicBezTo>
                    <a:pt x="325829" y="238442"/>
                    <a:pt x="298963" y="257934"/>
                    <a:pt x="276927" y="284863"/>
                  </a:cubicBezTo>
                  <a:cubicBezTo>
                    <a:pt x="274629" y="284863"/>
                    <a:pt x="271611" y="285424"/>
                    <a:pt x="268739" y="285284"/>
                  </a:cubicBezTo>
                  <a:cubicBezTo>
                    <a:pt x="256238" y="284295"/>
                    <a:pt x="246181" y="289383"/>
                    <a:pt x="237993" y="297855"/>
                  </a:cubicBezTo>
                  <a:cubicBezTo>
                    <a:pt x="225919" y="310425"/>
                    <a:pt x="213998" y="323137"/>
                    <a:pt x="202646" y="336410"/>
                  </a:cubicBezTo>
                  <a:cubicBezTo>
                    <a:pt x="189136" y="352230"/>
                    <a:pt x="172761" y="364373"/>
                    <a:pt x="154944" y="374825"/>
                  </a:cubicBezTo>
                  <a:cubicBezTo>
                    <a:pt x="144739" y="380896"/>
                    <a:pt x="133961" y="383437"/>
                    <a:pt x="122180" y="383015"/>
                  </a:cubicBezTo>
                  <a:cubicBezTo>
                    <a:pt x="113559" y="382734"/>
                    <a:pt x="105946" y="381745"/>
                    <a:pt x="99622" y="374403"/>
                  </a:cubicBezTo>
                  <a:cubicBezTo>
                    <a:pt x="93591" y="367335"/>
                    <a:pt x="84395" y="364513"/>
                    <a:pt x="75052" y="363664"/>
                  </a:cubicBezTo>
                  <a:cubicBezTo>
                    <a:pt x="63700" y="362675"/>
                    <a:pt x="52207" y="361551"/>
                    <a:pt x="39278" y="360275"/>
                  </a:cubicBezTo>
                  <a:cubicBezTo>
                    <a:pt x="30222" y="347850"/>
                    <a:pt x="19877" y="334859"/>
                    <a:pt x="11116" y="320877"/>
                  </a:cubicBezTo>
                  <a:cubicBezTo>
                    <a:pt x="6374" y="313388"/>
                    <a:pt x="2635" y="304348"/>
                    <a:pt x="1633" y="295735"/>
                  </a:cubicBezTo>
                  <a:cubicBezTo>
                    <a:pt x="-1386" y="270172"/>
                    <a:pt x="-524" y="244610"/>
                    <a:pt x="6802" y="219615"/>
                  </a:cubicBezTo>
                  <a:cubicBezTo>
                    <a:pt x="9680" y="209866"/>
                    <a:pt x="14421" y="202805"/>
                    <a:pt x="25627" y="199274"/>
                  </a:cubicBezTo>
                  <a:cubicBezTo>
                    <a:pt x="45742" y="192922"/>
                    <a:pt x="58958" y="178231"/>
                    <a:pt x="65716" y="158740"/>
                  </a:cubicBezTo>
                  <a:cubicBezTo>
                    <a:pt x="69449" y="148149"/>
                    <a:pt x="71460" y="136995"/>
                    <a:pt x="74338" y="126116"/>
                  </a:cubicBezTo>
                  <a:cubicBezTo>
                    <a:pt x="75199" y="122726"/>
                    <a:pt x="76489" y="119342"/>
                    <a:pt x="78071" y="114535"/>
                  </a:cubicBezTo>
                  <a:cubicBezTo>
                    <a:pt x="83534" y="116795"/>
                    <a:pt x="87841" y="117925"/>
                    <a:pt x="91434" y="120185"/>
                  </a:cubicBezTo>
                  <a:cubicBezTo>
                    <a:pt x="97324" y="123716"/>
                    <a:pt x="102640" y="128095"/>
                    <a:pt x="108243" y="132047"/>
                  </a:cubicBezTo>
                  <a:cubicBezTo>
                    <a:pt x="121179" y="141228"/>
                    <a:pt x="135256" y="146457"/>
                    <a:pt x="151350" y="143348"/>
                  </a:cubicBezTo>
                  <a:cubicBezTo>
                    <a:pt x="170744" y="139676"/>
                    <a:pt x="183820" y="147587"/>
                    <a:pt x="193450" y="163401"/>
                  </a:cubicBezTo>
                  <a:cubicBezTo>
                    <a:pt x="198906" y="172441"/>
                    <a:pt x="204515" y="181481"/>
                    <a:pt x="211120" y="189813"/>
                  </a:cubicBezTo>
                  <a:cubicBezTo>
                    <a:pt x="220890" y="202103"/>
                    <a:pt x="233966" y="207185"/>
                    <a:pt x="249773" y="203373"/>
                  </a:cubicBezTo>
                  <a:cubicBezTo>
                    <a:pt x="258682" y="201253"/>
                    <a:pt x="262562" y="196025"/>
                    <a:pt x="261841" y="186844"/>
                  </a:cubicBezTo>
                  <a:cubicBezTo>
                    <a:pt x="260979" y="176820"/>
                    <a:pt x="257100" y="167921"/>
                    <a:pt x="251356" y="159730"/>
                  </a:cubicBezTo>
                  <a:cubicBezTo>
                    <a:pt x="245753" y="151679"/>
                    <a:pt x="240003" y="143628"/>
                    <a:pt x="233826" y="136005"/>
                  </a:cubicBezTo>
                  <a:cubicBezTo>
                    <a:pt x="223622" y="123013"/>
                    <a:pt x="219027" y="108042"/>
                    <a:pt x="218019" y="91941"/>
                  </a:cubicBezTo>
                  <a:cubicBezTo>
                    <a:pt x="216723" y="73720"/>
                    <a:pt x="219888" y="55786"/>
                    <a:pt x="227214" y="38976"/>
                  </a:cubicBezTo>
                  <a:cubicBezTo>
                    <a:pt x="234974" y="21464"/>
                    <a:pt x="247763" y="9321"/>
                    <a:pt x="267304" y="5082"/>
                  </a:cubicBezTo>
                  <a:cubicBezTo>
                    <a:pt x="273194" y="3811"/>
                    <a:pt x="278943" y="1692"/>
                    <a:pt x="284974" y="0"/>
                  </a:cubicBezTo>
                  <a:cubicBezTo>
                    <a:pt x="294891" y="8612"/>
                    <a:pt x="304374" y="17231"/>
                    <a:pt x="314431" y="25282"/>
                  </a:cubicBezTo>
                  <a:cubicBezTo>
                    <a:pt x="324489" y="33333"/>
                    <a:pt x="335267" y="40674"/>
                    <a:pt x="345465" y="48444"/>
                  </a:cubicBezTo>
                  <a:cubicBezTo>
                    <a:pt x="349632" y="51688"/>
                    <a:pt x="353512" y="55365"/>
                    <a:pt x="357392" y="59036"/>
                  </a:cubicBezTo>
                  <a:cubicBezTo>
                    <a:pt x="370181" y="71179"/>
                    <a:pt x="376792" y="86010"/>
                    <a:pt x="376505" y="103382"/>
                  </a:cubicBezTo>
                  <a:cubicBezTo>
                    <a:pt x="376217" y="114675"/>
                    <a:pt x="375497" y="125976"/>
                    <a:pt x="373627" y="137135"/>
                  </a:cubicBezTo>
                  <a:cubicBezTo>
                    <a:pt x="368745" y="166650"/>
                    <a:pt x="363142" y="196165"/>
                    <a:pt x="357679" y="226248"/>
                  </a:cubicBezTo>
                  <a:lnTo>
                    <a:pt x="357539" y="2263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5" name="Freeform 284">
              <a:extLst>
                <a:ext uri="{FF2B5EF4-FFF2-40B4-BE49-F238E27FC236}">
                  <a16:creationId xmlns:a16="http://schemas.microsoft.com/office/drawing/2014/main" id="{5224DEF8-311A-B27D-4A62-BDC1F8BFB980}"/>
                </a:ext>
              </a:extLst>
            </p:cNvPr>
            <p:cNvSpPr/>
            <p:nvPr/>
          </p:nvSpPr>
          <p:spPr>
            <a:xfrm>
              <a:off x="21918031" y="3080675"/>
              <a:ext cx="357367" cy="842728"/>
            </a:xfrm>
            <a:custGeom>
              <a:avLst/>
              <a:gdLst>
                <a:gd name="connsiteX0" fmla="*/ 256 w 357367"/>
                <a:gd name="connsiteY0" fmla="*/ 267405 h 842728"/>
                <a:gd name="connsiteX1" fmla="*/ 25335 w 357367"/>
                <a:gd name="connsiteY1" fmla="*/ 221176 h 842728"/>
                <a:gd name="connsiteX2" fmla="*/ 31398 w 357367"/>
                <a:gd name="connsiteY2" fmla="*/ 185551 h 842728"/>
                <a:gd name="connsiteX3" fmla="*/ 54881 w 357367"/>
                <a:gd name="connsiteY3" fmla="*/ 128009 h 842728"/>
                <a:gd name="connsiteX4" fmla="*/ 73388 w 357367"/>
                <a:gd name="connsiteY4" fmla="*/ 71885 h 842728"/>
                <a:gd name="connsiteX5" fmla="*/ 95340 w 357367"/>
                <a:gd name="connsiteY5" fmla="*/ 33859 h 842728"/>
                <a:gd name="connsiteX6" fmla="*/ 128141 w 357367"/>
                <a:gd name="connsiteY6" fmla="*/ 74 h 842728"/>
                <a:gd name="connsiteX7" fmla="*/ 172940 w 357367"/>
                <a:gd name="connsiteY7" fmla="*/ 19297 h 842728"/>
                <a:gd name="connsiteX8" fmla="*/ 175748 w 357367"/>
                <a:gd name="connsiteY8" fmla="*/ 72025 h 842728"/>
                <a:gd name="connsiteX9" fmla="*/ 164963 w 357367"/>
                <a:gd name="connsiteY9" fmla="*/ 86447 h 842728"/>
                <a:gd name="connsiteX10" fmla="*/ 153221 w 357367"/>
                <a:gd name="connsiteY10" fmla="*/ 102989 h 842728"/>
                <a:gd name="connsiteX11" fmla="*/ 159667 w 357367"/>
                <a:gd name="connsiteY11" fmla="*/ 154166 h 842728"/>
                <a:gd name="connsiteX12" fmla="*/ 173387 w 357367"/>
                <a:gd name="connsiteY12" fmla="*/ 165613 h 842728"/>
                <a:gd name="connsiteX13" fmla="*/ 191702 w 357367"/>
                <a:gd name="connsiteY13" fmla="*/ 178478 h 842728"/>
                <a:gd name="connsiteX14" fmla="*/ 225014 w 357367"/>
                <a:gd name="connsiteY14" fmla="*/ 217218 h 842728"/>
                <a:gd name="connsiteX15" fmla="*/ 256666 w 357367"/>
                <a:gd name="connsiteY15" fmla="*/ 246196 h 842728"/>
                <a:gd name="connsiteX16" fmla="*/ 264835 w 357367"/>
                <a:gd name="connsiteY16" fmla="*/ 249733 h 842728"/>
                <a:gd name="connsiteX17" fmla="*/ 271216 w 357367"/>
                <a:gd name="connsiteY17" fmla="*/ 276164 h 842728"/>
                <a:gd name="connsiteX18" fmla="*/ 253603 w 357367"/>
                <a:gd name="connsiteY18" fmla="*/ 289456 h 842728"/>
                <a:gd name="connsiteX19" fmla="*/ 227821 w 357367"/>
                <a:gd name="connsiteY19" fmla="*/ 296664 h 842728"/>
                <a:gd name="connsiteX20" fmla="*/ 204018 w 357367"/>
                <a:gd name="connsiteY20" fmla="*/ 302889 h 842728"/>
                <a:gd name="connsiteX21" fmla="*/ 179833 w 357367"/>
                <a:gd name="connsiteY21" fmla="*/ 340914 h 842728"/>
                <a:gd name="connsiteX22" fmla="*/ 184300 w 357367"/>
                <a:gd name="connsiteY22" fmla="*/ 360565 h 842728"/>
                <a:gd name="connsiteX23" fmla="*/ 196169 w 357367"/>
                <a:gd name="connsiteY23" fmla="*/ 387284 h 842728"/>
                <a:gd name="connsiteX24" fmla="*/ 215824 w 357367"/>
                <a:gd name="connsiteY24" fmla="*/ 422768 h 842728"/>
                <a:gd name="connsiteX25" fmla="*/ 234586 w 357367"/>
                <a:gd name="connsiteY25" fmla="*/ 491757 h 842728"/>
                <a:gd name="connsiteX26" fmla="*/ 258645 w 357367"/>
                <a:gd name="connsiteY26" fmla="*/ 557777 h 842728"/>
                <a:gd name="connsiteX27" fmla="*/ 265537 w 357367"/>
                <a:gd name="connsiteY27" fmla="*/ 566683 h 842728"/>
                <a:gd name="connsiteX28" fmla="*/ 271089 w 357367"/>
                <a:gd name="connsiteY28" fmla="*/ 596371 h 842728"/>
                <a:gd name="connsiteX29" fmla="*/ 264388 w 357367"/>
                <a:gd name="connsiteY29" fmla="*/ 695188 h 842728"/>
                <a:gd name="connsiteX30" fmla="*/ 290297 w 357367"/>
                <a:gd name="connsiteY30" fmla="*/ 768844 h 842728"/>
                <a:gd name="connsiteX31" fmla="*/ 347540 w 357367"/>
                <a:gd name="connsiteY31" fmla="*/ 831895 h 842728"/>
                <a:gd name="connsiteX32" fmla="*/ 355964 w 357367"/>
                <a:gd name="connsiteY32" fmla="*/ 839390 h 842728"/>
                <a:gd name="connsiteX33" fmla="*/ 357367 w 357367"/>
                <a:gd name="connsiteY33" fmla="*/ 842640 h 842728"/>
                <a:gd name="connsiteX34" fmla="*/ 348689 w 357367"/>
                <a:gd name="connsiteY34" fmla="*/ 842072 h 842728"/>
                <a:gd name="connsiteX35" fmla="*/ 329352 w 357367"/>
                <a:gd name="connsiteY35" fmla="*/ 830765 h 842728"/>
                <a:gd name="connsiteX36" fmla="*/ 314547 w 357367"/>
                <a:gd name="connsiteY36" fmla="*/ 820589 h 842728"/>
                <a:gd name="connsiteX37" fmla="*/ 261134 w 357367"/>
                <a:gd name="connsiteY37" fmla="*/ 811676 h 842728"/>
                <a:gd name="connsiteX38" fmla="*/ 251498 w 357367"/>
                <a:gd name="connsiteY38" fmla="*/ 797541 h 842728"/>
                <a:gd name="connsiteX39" fmla="*/ 247732 w 357367"/>
                <a:gd name="connsiteY39" fmla="*/ 743823 h 842728"/>
                <a:gd name="connsiteX40" fmla="*/ 247413 w 357367"/>
                <a:gd name="connsiteY40" fmla="*/ 658152 h 842728"/>
                <a:gd name="connsiteX41" fmla="*/ 219462 w 357367"/>
                <a:gd name="connsiteY41" fmla="*/ 546892 h 842728"/>
                <a:gd name="connsiteX42" fmla="*/ 196743 w 357367"/>
                <a:gd name="connsiteY42" fmla="*/ 478471 h 842728"/>
                <a:gd name="connsiteX43" fmla="*/ 183151 w 357367"/>
                <a:gd name="connsiteY43" fmla="*/ 435492 h 842728"/>
                <a:gd name="connsiteX44" fmla="*/ 161900 w 357367"/>
                <a:gd name="connsiteY44" fmla="*/ 415279 h 842728"/>
                <a:gd name="connsiteX45" fmla="*/ 140714 w 357367"/>
                <a:gd name="connsiteY45" fmla="*/ 433232 h 842728"/>
                <a:gd name="connsiteX46" fmla="*/ 133885 w 357367"/>
                <a:gd name="connsiteY46" fmla="*/ 447367 h 842728"/>
                <a:gd name="connsiteX47" fmla="*/ 125908 w 357367"/>
                <a:gd name="connsiteY47" fmla="*/ 460940 h 842728"/>
                <a:gd name="connsiteX48" fmla="*/ 103062 w 357367"/>
                <a:gd name="connsiteY48" fmla="*/ 471965 h 842728"/>
                <a:gd name="connsiteX49" fmla="*/ 85002 w 357367"/>
                <a:gd name="connsiteY49" fmla="*/ 453872 h 842728"/>
                <a:gd name="connsiteX50" fmla="*/ 80216 w 357367"/>
                <a:gd name="connsiteY50" fmla="*/ 422768 h 842728"/>
                <a:gd name="connsiteX51" fmla="*/ 68602 w 357367"/>
                <a:gd name="connsiteY51" fmla="*/ 363113 h 842728"/>
                <a:gd name="connsiteX52" fmla="*/ 23931 w 357367"/>
                <a:gd name="connsiteY52" fmla="*/ 291014 h 842728"/>
                <a:gd name="connsiteX53" fmla="*/ 0 w 357367"/>
                <a:gd name="connsiteY53" fmla="*/ 266977 h 842728"/>
                <a:gd name="connsiteX54" fmla="*/ 256 w 357367"/>
                <a:gd name="connsiteY54" fmla="*/ 267405 h 8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7367" h="842728">
                  <a:moveTo>
                    <a:pt x="256" y="267405"/>
                  </a:moveTo>
                  <a:cubicBezTo>
                    <a:pt x="12061" y="252842"/>
                    <a:pt x="21570" y="238420"/>
                    <a:pt x="25335" y="221176"/>
                  </a:cubicBezTo>
                  <a:cubicBezTo>
                    <a:pt x="27887" y="209442"/>
                    <a:pt x="29802" y="197426"/>
                    <a:pt x="31398" y="185551"/>
                  </a:cubicBezTo>
                  <a:cubicBezTo>
                    <a:pt x="34013" y="164202"/>
                    <a:pt x="40331" y="144411"/>
                    <a:pt x="54881" y="128009"/>
                  </a:cubicBezTo>
                  <a:cubicBezTo>
                    <a:pt x="69048" y="112176"/>
                    <a:pt x="75621" y="93655"/>
                    <a:pt x="73388" y="71885"/>
                  </a:cubicBezTo>
                  <a:cubicBezTo>
                    <a:pt x="71537" y="54072"/>
                    <a:pt x="79259" y="41776"/>
                    <a:pt x="95340" y="33859"/>
                  </a:cubicBezTo>
                  <a:cubicBezTo>
                    <a:pt x="118442" y="22547"/>
                    <a:pt x="118314" y="22125"/>
                    <a:pt x="128141" y="74"/>
                  </a:cubicBezTo>
                  <a:cubicBezTo>
                    <a:pt x="147478" y="-775"/>
                    <a:pt x="162602" y="5724"/>
                    <a:pt x="172940" y="19297"/>
                  </a:cubicBezTo>
                  <a:cubicBezTo>
                    <a:pt x="185129" y="35130"/>
                    <a:pt x="186277" y="55202"/>
                    <a:pt x="175748" y="72025"/>
                  </a:cubicBezTo>
                  <a:cubicBezTo>
                    <a:pt x="172494" y="77120"/>
                    <a:pt x="168473" y="81640"/>
                    <a:pt x="164963" y="86447"/>
                  </a:cubicBezTo>
                  <a:cubicBezTo>
                    <a:pt x="160879" y="91823"/>
                    <a:pt x="156540" y="97052"/>
                    <a:pt x="153221" y="102989"/>
                  </a:cubicBezTo>
                  <a:cubicBezTo>
                    <a:pt x="142118" y="122212"/>
                    <a:pt x="144223" y="138614"/>
                    <a:pt x="159667" y="154166"/>
                  </a:cubicBezTo>
                  <a:cubicBezTo>
                    <a:pt x="163815" y="158405"/>
                    <a:pt x="168601" y="162083"/>
                    <a:pt x="173387" y="165613"/>
                  </a:cubicBezTo>
                  <a:cubicBezTo>
                    <a:pt x="179386" y="170140"/>
                    <a:pt x="185576" y="174238"/>
                    <a:pt x="191702" y="178478"/>
                  </a:cubicBezTo>
                  <a:cubicBezTo>
                    <a:pt x="206125" y="188520"/>
                    <a:pt x="217867" y="200957"/>
                    <a:pt x="225014" y="217218"/>
                  </a:cubicBezTo>
                  <a:cubicBezTo>
                    <a:pt x="231332" y="231774"/>
                    <a:pt x="240330" y="242946"/>
                    <a:pt x="256666" y="246196"/>
                  </a:cubicBezTo>
                  <a:cubicBezTo>
                    <a:pt x="259475" y="246764"/>
                    <a:pt x="262282" y="248316"/>
                    <a:pt x="264835" y="249733"/>
                  </a:cubicBezTo>
                  <a:cubicBezTo>
                    <a:pt x="275747" y="255671"/>
                    <a:pt x="278108" y="265707"/>
                    <a:pt x="271216" y="276164"/>
                  </a:cubicBezTo>
                  <a:cubicBezTo>
                    <a:pt x="266877" y="282670"/>
                    <a:pt x="260878" y="287056"/>
                    <a:pt x="253603" y="289456"/>
                  </a:cubicBezTo>
                  <a:cubicBezTo>
                    <a:pt x="245052" y="292144"/>
                    <a:pt x="236373" y="294404"/>
                    <a:pt x="227821" y="296664"/>
                  </a:cubicBezTo>
                  <a:cubicBezTo>
                    <a:pt x="219845" y="298784"/>
                    <a:pt x="211741" y="300061"/>
                    <a:pt x="204018" y="302889"/>
                  </a:cubicBezTo>
                  <a:cubicBezTo>
                    <a:pt x="185129" y="309816"/>
                    <a:pt x="178110" y="320982"/>
                    <a:pt x="179833" y="340914"/>
                  </a:cubicBezTo>
                  <a:cubicBezTo>
                    <a:pt x="180343" y="347560"/>
                    <a:pt x="182066" y="354347"/>
                    <a:pt x="184300" y="360565"/>
                  </a:cubicBezTo>
                  <a:cubicBezTo>
                    <a:pt x="187618" y="369752"/>
                    <a:pt x="191702" y="378658"/>
                    <a:pt x="196169" y="387284"/>
                  </a:cubicBezTo>
                  <a:cubicBezTo>
                    <a:pt x="202359" y="399299"/>
                    <a:pt x="209379" y="410893"/>
                    <a:pt x="215824" y="422768"/>
                  </a:cubicBezTo>
                  <a:cubicBezTo>
                    <a:pt x="227439" y="444257"/>
                    <a:pt x="234714" y="467018"/>
                    <a:pt x="234586" y="491757"/>
                  </a:cubicBezTo>
                  <a:cubicBezTo>
                    <a:pt x="234395" y="516924"/>
                    <a:pt x="240968" y="539397"/>
                    <a:pt x="258645" y="557777"/>
                  </a:cubicBezTo>
                  <a:cubicBezTo>
                    <a:pt x="261325" y="560465"/>
                    <a:pt x="263431" y="563574"/>
                    <a:pt x="265537" y="566683"/>
                  </a:cubicBezTo>
                  <a:cubicBezTo>
                    <a:pt x="271663" y="575730"/>
                    <a:pt x="273641" y="584923"/>
                    <a:pt x="271089" y="596371"/>
                  </a:cubicBezTo>
                  <a:cubicBezTo>
                    <a:pt x="263941" y="628886"/>
                    <a:pt x="262154" y="661970"/>
                    <a:pt x="264388" y="695188"/>
                  </a:cubicBezTo>
                  <a:cubicBezTo>
                    <a:pt x="266366" y="722193"/>
                    <a:pt x="275428" y="746651"/>
                    <a:pt x="290297" y="768844"/>
                  </a:cubicBezTo>
                  <a:cubicBezTo>
                    <a:pt x="306251" y="792734"/>
                    <a:pt x="325268" y="813942"/>
                    <a:pt x="347540" y="831895"/>
                  </a:cubicBezTo>
                  <a:cubicBezTo>
                    <a:pt x="350476" y="834296"/>
                    <a:pt x="353155" y="836843"/>
                    <a:pt x="355964" y="839390"/>
                  </a:cubicBezTo>
                  <a:cubicBezTo>
                    <a:pt x="356538" y="839812"/>
                    <a:pt x="356538" y="840661"/>
                    <a:pt x="357367" y="842640"/>
                  </a:cubicBezTo>
                  <a:cubicBezTo>
                    <a:pt x="353985" y="842500"/>
                    <a:pt x="350922" y="843202"/>
                    <a:pt x="348689" y="842072"/>
                  </a:cubicBezTo>
                  <a:cubicBezTo>
                    <a:pt x="342115" y="838682"/>
                    <a:pt x="335670" y="834723"/>
                    <a:pt x="329352" y="830765"/>
                  </a:cubicBezTo>
                  <a:cubicBezTo>
                    <a:pt x="324311" y="827516"/>
                    <a:pt x="319588" y="823838"/>
                    <a:pt x="314547" y="820589"/>
                  </a:cubicBezTo>
                  <a:cubicBezTo>
                    <a:pt x="295721" y="808567"/>
                    <a:pt x="286915" y="807156"/>
                    <a:pt x="261134" y="811676"/>
                  </a:cubicBezTo>
                  <a:cubicBezTo>
                    <a:pt x="254752" y="809416"/>
                    <a:pt x="253348" y="803057"/>
                    <a:pt x="251498" y="797541"/>
                  </a:cubicBezTo>
                  <a:cubicBezTo>
                    <a:pt x="245499" y="780010"/>
                    <a:pt x="245882" y="761917"/>
                    <a:pt x="247732" y="743823"/>
                  </a:cubicBezTo>
                  <a:cubicBezTo>
                    <a:pt x="250668" y="715266"/>
                    <a:pt x="250221" y="686709"/>
                    <a:pt x="247413" y="658152"/>
                  </a:cubicBezTo>
                  <a:cubicBezTo>
                    <a:pt x="243648" y="619559"/>
                    <a:pt x="234714" y="582376"/>
                    <a:pt x="219462" y="546892"/>
                  </a:cubicBezTo>
                  <a:cubicBezTo>
                    <a:pt x="209890" y="524694"/>
                    <a:pt x="202934" y="501793"/>
                    <a:pt x="196743" y="478471"/>
                  </a:cubicBezTo>
                  <a:cubicBezTo>
                    <a:pt x="192978" y="463908"/>
                    <a:pt x="188320" y="449627"/>
                    <a:pt x="183151" y="435492"/>
                  </a:cubicBezTo>
                  <a:cubicBezTo>
                    <a:pt x="179513" y="425596"/>
                    <a:pt x="174599" y="415132"/>
                    <a:pt x="161900" y="415279"/>
                  </a:cubicBezTo>
                  <a:cubicBezTo>
                    <a:pt x="150796" y="415419"/>
                    <a:pt x="145500" y="424606"/>
                    <a:pt x="140714" y="433232"/>
                  </a:cubicBezTo>
                  <a:cubicBezTo>
                    <a:pt x="138225" y="437892"/>
                    <a:pt x="136246" y="442840"/>
                    <a:pt x="133885" y="447367"/>
                  </a:cubicBezTo>
                  <a:cubicBezTo>
                    <a:pt x="131332" y="452034"/>
                    <a:pt x="128971" y="456701"/>
                    <a:pt x="125908" y="460940"/>
                  </a:cubicBezTo>
                  <a:cubicBezTo>
                    <a:pt x="120292" y="468716"/>
                    <a:pt x="113145" y="474085"/>
                    <a:pt x="103062" y="471965"/>
                  </a:cubicBezTo>
                  <a:cubicBezTo>
                    <a:pt x="93426" y="469986"/>
                    <a:pt x="87236" y="463340"/>
                    <a:pt x="85002" y="453872"/>
                  </a:cubicBezTo>
                  <a:cubicBezTo>
                    <a:pt x="82641" y="443689"/>
                    <a:pt x="80791" y="433232"/>
                    <a:pt x="80216" y="422768"/>
                  </a:cubicBezTo>
                  <a:cubicBezTo>
                    <a:pt x="79132" y="402268"/>
                    <a:pt x="75047" y="382476"/>
                    <a:pt x="68602" y="363113"/>
                  </a:cubicBezTo>
                  <a:cubicBezTo>
                    <a:pt x="59540" y="335405"/>
                    <a:pt x="44671" y="311367"/>
                    <a:pt x="23931" y="291014"/>
                  </a:cubicBezTo>
                  <a:cubicBezTo>
                    <a:pt x="15954" y="283238"/>
                    <a:pt x="8232" y="275175"/>
                    <a:pt x="0" y="266977"/>
                  </a:cubicBezTo>
                  <a:lnTo>
                    <a:pt x="256" y="26740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6" name="Freeform 285">
              <a:extLst>
                <a:ext uri="{FF2B5EF4-FFF2-40B4-BE49-F238E27FC236}">
                  <a16:creationId xmlns:a16="http://schemas.microsoft.com/office/drawing/2014/main" id="{2632009F-4340-7E83-F327-71B5B6B2BE59}"/>
                </a:ext>
              </a:extLst>
            </p:cNvPr>
            <p:cNvSpPr/>
            <p:nvPr/>
          </p:nvSpPr>
          <p:spPr>
            <a:xfrm>
              <a:off x="19939749" y="4625682"/>
              <a:ext cx="344603" cy="612895"/>
            </a:xfrm>
            <a:custGeom>
              <a:avLst/>
              <a:gdLst>
                <a:gd name="connsiteX0" fmla="*/ 324328 w 344603"/>
                <a:gd name="connsiteY0" fmla="*/ 0 h 612895"/>
                <a:gd name="connsiteX1" fmla="*/ 327027 w 344603"/>
                <a:gd name="connsiteY1" fmla="*/ 2790 h 612895"/>
                <a:gd name="connsiteX2" fmla="*/ 342784 w 344603"/>
                <a:gd name="connsiteY2" fmla="*/ 81330 h 612895"/>
                <a:gd name="connsiteX3" fmla="*/ 324615 w 344603"/>
                <a:gd name="connsiteY3" fmla="*/ 152477 h 612895"/>
                <a:gd name="connsiteX4" fmla="*/ 294520 w 344603"/>
                <a:gd name="connsiteY4" fmla="*/ 182611 h 612895"/>
                <a:gd name="connsiteX5" fmla="*/ 257756 w 344603"/>
                <a:gd name="connsiteY5" fmla="*/ 208698 h 612895"/>
                <a:gd name="connsiteX6" fmla="*/ 201687 w 344603"/>
                <a:gd name="connsiteY6" fmla="*/ 246640 h 612895"/>
                <a:gd name="connsiteX7" fmla="*/ 162511 w 344603"/>
                <a:gd name="connsiteY7" fmla="*/ 280260 h 612895"/>
                <a:gd name="connsiteX8" fmla="*/ 139091 w 344603"/>
                <a:gd name="connsiteY8" fmla="*/ 366895 h 612895"/>
                <a:gd name="connsiteX9" fmla="*/ 148172 w 344603"/>
                <a:gd name="connsiteY9" fmla="*/ 403726 h 612895"/>
                <a:gd name="connsiteX10" fmla="*/ 151720 w 344603"/>
                <a:gd name="connsiteY10" fmla="*/ 454641 h 612895"/>
                <a:gd name="connsiteX11" fmla="*/ 115811 w 344603"/>
                <a:gd name="connsiteY11" fmla="*/ 513237 h 612895"/>
                <a:gd name="connsiteX12" fmla="*/ 88127 w 344603"/>
                <a:gd name="connsiteY12" fmla="*/ 528438 h 612895"/>
                <a:gd name="connsiteX13" fmla="*/ 43131 w 344603"/>
                <a:gd name="connsiteY13" fmla="*/ 589121 h 612895"/>
                <a:gd name="connsiteX14" fmla="*/ 41714 w 344603"/>
                <a:gd name="connsiteY14" fmla="*/ 597912 h 612895"/>
                <a:gd name="connsiteX15" fmla="*/ 32487 w 344603"/>
                <a:gd name="connsiteY15" fmla="*/ 611721 h 612895"/>
                <a:gd name="connsiteX16" fmla="*/ 7649 w 344603"/>
                <a:gd name="connsiteY16" fmla="*/ 605727 h 612895"/>
                <a:gd name="connsiteX17" fmla="*/ 11338 w 344603"/>
                <a:gd name="connsiteY17" fmla="*/ 564573 h 612895"/>
                <a:gd name="connsiteX18" fmla="*/ 37458 w 344603"/>
                <a:gd name="connsiteY18" fmla="*/ 514909 h 612895"/>
                <a:gd name="connsiteX19" fmla="*/ 33055 w 344603"/>
                <a:gd name="connsiteY19" fmla="*/ 461894 h 612895"/>
                <a:gd name="connsiteX20" fmla="*/ 23406 w 344603"/>
                <a:gd name="connsiteY20" fmla="*/ 428555 h 612895"/>
                <a:gd name="connsiteX21" fmla="*/ 32774 w 344603"/>
                <a:gd name="connsiteY21" fmla="*/ 423530 h 612895"/>
                <a:gd name="connsiteX22" fmla="*/ 61446 w 344603"/>
                <a:gd name="connsiteY22" fmla="*/ 396052 h 612895"/>
                <a:gd name="connsiteX23" fmla="*/ 79895 w 344603"/>
                <a:gd name="connsiteY23" fmla="*/ 343598 h 612895"/>
                <a:gd name="connsiteX24" fmla="*/ 86570 w 344603"/>
                <a:gd name="connsiteY24" fmla="*/ 237018 h 612895"/>
                <a:gd name="connsiteX25" fmla="*/ 59315 w 344603"/>
                <a:gd name="connsiteY25" fmla="*/ 185682 h 612895"/>
                <a:gd name="connsiteX26" fmla="*/ 8926 w 344603"/>
                <a:gd name="connsiteY26" fmla="*/ 152898 h 612895"/>
                <a:gd name="connsiteX27" fmla="*/ 11619 w 344603"/>
                <a:gd name="connsiteY27" fmla="*/ 144388 h 612895"/>
                <a:gd name="connsiteX28" fmla="*/ 69391 w 344603"/>
                <a:gd name="connsiteY28" fmla="*/ 104212 h 612895"/>
                <a:gd name="connsiteX29" fmla="*/ 114955 w 344603"/>
                <a:gd name="connsiteY29" fmla="*/ 117880 h 612895"/>
                <a:gd name="connsiteX30" fmla="*/ 125459 w 344603"/>
                <a:gd name="connsiteY30" fmla="*/ 156384 h 612895"/>
                <a:gd name="connsiteX31" fmla="*/ 120635 w 344603"/>
                <a:gd name="connsiteY31" fmla="*/ 173545 h 612895"/>
                <a:gd name="connsiteX32" fmla="*/ 129155 w 344603"/>
                <a:gd name="connsiteY32" fmla="*/ 197397 h 612895"/>
                <a:gd name="connsiteX33" fmla="*/ 140648 w 344603"/>
                <a:gd name="connsiteY33" fmla="*/ 204510 h 612895"/>
                <a:gd name="connsiteX34" fmla="*/ 179971 w 344603"/>
                <a:gd name="connsiteY34" fmla="*/ 188332 h 612895"/>
                <a:gd name="connsiteX35" fmla="*/ 176423 w 344603"/>
                <a:gd name="connsiteY35" fmla="*/ 118717 h 612895"/>
                <a:gd name="connsiteX36" fmla="*/ 157118 w 344603"/>
                <a:gd name="connsiteY36" fmla="*/ 83424 h 612895"/>
                <a:gd name="connsiteX37" fmla="*/ 142920 w 344603"/>
                <a:gd name="connsiteY37" fmla="*/ 53150 h 612895"/>
                <a:gd name="connsiteX38" fmla="*/ 150871 w 344603"/>
                <a:gd name="connsiteY38" fmla="*/ 22741 h 612895"/>
                <a:gd name="connsiteX39" fmla="*/ 178267 w 344603"/>
                <a:gd name="connsiteY39" fmla="*/ 8089 h 612895"/>
                <a:gd name="connsiteX40" fmla="*/ 209779 w 344603"/>
                <a:gd name="connsiteY40" fmla="*/ 6838 h 612895"/>
                <a:gd name="connsiteX41" fmla="*/ 254916 w 344603"/>
                <a:gd name="connsiteY41" fmla="*/ 11581 h 612895"/>
                <a:gd name="connsiteX42" fmla="*/ 324188 w 344603"/>
                <a:gd name="connsiteY42" fmla="*/ 0 h 612895"/>
                <a:gd name="connsiteX43" fmla="*/ 324328 w 344603"/>
                <a:gd name="connsiteY43" fmla="*/ 0 h 61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603" h="612895">
                  <a:moveTo>
                    <a:pt x="324328" y="0"/>
                  </a:moveTo>
                  <a:cubicBezTo>
                    <a:pt x="326032" y="1673"/>
                    <a:pt x="326887" y="2234"/>
                    <a:pt x="327027" y="2790"/>
                  </a:cubicBezTo>
                  <a:cubicBezTo>
                    <a:pt x="332279" y="29017"/>
                    <a:pt x="337244" y="55103"/>
                    <a:pt x="342784" y="81330"/>
                  </a:cubicBezTo>
                  <a:cubicBezTo>
                    <a:pt x="348316" y="107978"/>
                    <a:pt x="340940" y="131690"/>
                    <a:pt x="324615" y="152477"/>
                  </a:cubicBezTo>
                  <a:cubicBezTo>
                    <a:pt x="315956" y="163637"/>
                    <a:pt x="305452" y="173545"/>
                    <a:pt x="294520" y="182611"/>
                  </a:cubicBezTo>
                  <a:cubicBezTo>
                    <a:pt x="283020" y="192239"/>
                    <a:pt x="270245" y="200328"/>
                    <a:pt x="257756" y="208698"/>
                  </a:cubicBezTo>
                  <a:cubicBezTo>
                    <a:pt x="239160" y="221390"/>
                    <a:pt x="219856" y="233252"/>
                    <a:pt x="201687" y="246640"/>
                  </a:cubicBezTo>
                  <a:cubicBezTo>
                    <a:pt x="187916" y="256829"/>
                    <a:pt x="174578" y="268123"/>
                    <a:pt x="162511" y="280260"/>
                  </a:cubicBezTo>
                  <a:cubicBezTo>
                    <a:pt x="138382" y="304539"/>
                    <a:pt x="131848" y="334112"/>
                    <a:pt x="139091" y="366895"/>
                  </a:cubicBezTo>
                  <a:cubicBezTo>
                    <a:pt x="141784" y="379172"/>
                    <a:pt x="145192" y="391449"/>
                    <a:pt x="148172" y="403726"/>
                  </a:cubicBezTo>
                  <a:cubicBezTo>
                    <a:pt x="152288" y="420466"/>
                    <a:pt x="153143" y="437621"/>
                    <a:pt x="151720" y="454641"/>
                  </a:cubicBezTo>
                  <a:cubicBezTo>
                    <a:pt x="149876" y="480032"/>
                    <a:pt x="138235" y="499983"/>
                    <a:pt x="115811" y="513237"/>
                  </a:cubicBezTo>
                  <a:cubicBezTo>
                    <a:pt x="106723" y="518536"/>
                    <a:pt x="97496" y="523694"/>
                    <a:pt x="88127" y="528438"/>
                  </a:cubicBezTo>
                  <a:cubicBezTo>
                    <a:pt x="62722" y="541277"/>
                    <a:pt x="47962" y="561643"/>
                    <a:pt x="43131" y="589121"/>
                  </a:cubicBezTo>
                  <a:cubicBezTo>
                    <a:pt x="42563" y="592051"/>
                    <a:pt x="42142" y="594982"/>
                    <a:pt x="41714" y="597912"/>
                  </a:cubicBezTo>
                  <a:cubicBezTo>
                    <a:pt x="41006" y="604048"/>
                    <a:pt x="39730" y="610049"/>
                    <a:pt x="32487" y="611721"/>
                  </a:cubicBezTo>
                  <a:cubicBezTo>
                    <a:pt x="23259" y="613815"/>
                    <a:pt x="14318" y="613815"/>
                    <a:pt x="7649" y="605727"/>
                  </a:cubicBezTo>
                  <a:cubicBezTo>
                    <a:pt x="-3422" y="592332"/>
                    <a:pt x="-2714" y="574756"/>
                    <a:pt x="11338" y="564573"/>
                  </a:cubicBezTo>
                  <a:cubicBezTo>
                    <a:pt x="28938" y="552015"/>
                    <a:pt x="35467" y="534854"/>
                    <a:pt x="37458" y="514909"/>
                  </a:cubicBezTo>
                  <a:cubicBezTo>
                    <a:pt x="39302" y="496912"/>
                    <a:pt x="37458" y="479336"/>
                    <a:pt x="33055" y="461894"/>
                  </a:cubicBezTo>
                  <a:cubicBezTo>
                    <a:pt x="30215" y="451156"/>
                    <a:pt x="26954" y="440551"/>
                    <a:pt x="23406" y="428555"/>
                  </a:cubicBezTo>
                  <a:cubicBezTo>
                    <a:pt x="26667" y="426742"/>
                    <a:pt x="29647" y="424788"/>
                    <a:pt x="32774" y="423530"/>
                  </a:cubicBezTo>
                  <a:cubicBezTo>
                    <a:pt x="46258" y="418231"/>
                    <a:pt x="54490" y="407768"/>
                    <a:pt x="61446" y="396052"/>
                  </a:cubicBezTo>
                  <a:cubicBezTo>
                    <a:pt x="71382" y="379868"/>
                    <a:pt x="76775" y="362011"/>
                    <a:pt x="79895" y="343598"/>
                  </a:cubicBezTo>
                  <a:cubicBezTo>
                    <a:pt x="85862" y="308306"/>
                    <a:pt x="88127" y="272732"/>
                    <a:pt x="86570" y="237018"/>
                  </a:cubicBezTo>
                  <a:cubicBezTo>
                    <a:pt x="85715" y="215254"/>
                    <a:pt x="76915" y="198093"/>
                    <a:pt x="59315" y="185682"/>
                  </a:cubicBezTo>
                  <a:cubicBezTo>
                    <a:pt x="43418" y="174516"/>
                    <a:pt x="26667" y="164333"/>
                    <a:pt x="8926" y="152898"/>
                  </a:cubicBezTo>
                  <a:cubicBezTo>
                    <a:pt x="9494" y="150945"/>
                    <a:pt x="9775" y="147178"/>
                    <a:pt x="11619" y="144388"/>
                  </a:cubicBezTo>
                  <a:cubicBezTo>
                    <a:pt x="25531" y="123741"/>
                    <a:pt x="44554" y="109651"/>
                    <a:pt x="69391" y="104212"/>
                  </a:cubicBezTo>
                  <a:cubicBezTo>
                    <a:pt x="86998" y="100304"/>
                    <a:pt x="102467" y="105048"/>
                    <a:pt x="114955" y="117880"/>
                  </a:cubicBezTo>
                  <a:cubicBezTo>
                    <a:pt x="125606" y="128759"/>
                    <a:pt x="130999" y="141036"/>
                    <a:pt x="125459" y="156384"/>
                  </a:cubicBezTo>
                  <a:cubicBezTo>
                    <a:pt x="123475" y="161964"/>
                    <a:pt x="121912" y="167825"/>
                    <a:pt x="120635" y="173545"/>
                  </a:cubicBezTo>
                  <a:cubicBezTo>
                    <a:pt x="118504" y="183167"/>
                    <a:pt x="121490" y="191262"/>
                    <a:pt x="129155" y="197397"/>
                  </a:cubicBezTo>
                  <a:cubicBezTo>
                    <a:pt x="132562" y="200187"/>
                    <a:pt x="136532" y="202562"/>
                    <a:pt x="140648" y="204510"/>
                  </a:cubicBezTo>
                  <a:cubicBezTo>
                    <a:pt x="158535" y="213020"/>
                    <a:pt x="173724" y="207025"/>
                    <a:pt x="179971" y="188332"/>
                  </a:cubicBezTo>
                  <a:cubicBezTo>
                    <a:pt x="187776" y="164895"/>
                    <a:pt x="186927" y="141317"/>
                    <a:pt x="176423" y="118717"/>
                  </a:cubicBezTo>
                  <a:cubicBezTo>
                    <a:pt x="170743" y="106580"/>
                    <a:pt x="163360" y="95280"/>
                    <a:pt x="157118" y="83424"/>
                  </a:cubicBezTo>
                  <a:cubicBezTo>
                    <a:pt x="152007" y="73516"/>
                    <a:pt x="147036" y="63473"/>
                    <a:pt x="142920" y="53150"/>
                  </a:cubicBezTo>
                  <a:cubicBezTo>
                    <a:pt x="138235" y="41434"/>
                    <a:pt x="142071" y="31385"/>
                    <a:pt x="150871" y="22741"/>
                  </a:cubicBezTo>
                  <a:cubicBezTo>
                    <a:pt x="158535" y="15208"/>
                    <a:pt x="167195" y="9206"/>
                    <a:pt x="178267" y="8089"/>
                  </a:cubicBezTo>
                  <a:cubicBezTo>
                    <a:pt x="188771" y="7112"/>
                    <a:pt x="199416" y="6135"/>
                    <a:pt x="209779" y="6838"/>
                  </a:cubicBezTo>
                  <a:cubicBezTo>
                    <a:pt x="224827" y="7674"/>
                    <a:pt x="239868" y="10043"/>
                    <a:pt x="254916" y="11581"/>
                  </a:cubicBezTo>
                  <a:cubicBezTo>
                    <a:pt x="279332" y="14231"/>
                    <a:pt x="303320" y="13669"/>
                    <a:pt x="324188" y="0"/>
                  </a:cubicBezTo>
                  <a:lnTo>
                    <a:pt x="324328"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7" name="Freeform 286">
              <a:extLst>
                <a:ext uri="{FF2B5EF4-FFF2-40B4-BE49-F238E27FC236}">
                  <a16:creationId xmlns:a16="http://schemas.microsoft.com/office/drawing/2014/main" id="{EF394F53-FD28-D852-B32D-991EC7BD1CB0}"/>
                </a:ext>
              </a:extLst>
            </p:cNvPr>
            <p:cNvSpPr/>
            <p:nvPr/>
          </p:nvSpPr>
          <p:spPr>
            <a:xfrm>
              <a:off x="20820389" y="2672072"/>
              <a:ext cx="357365" cy="351136"/>
            </a:xfrm>
            <a:custGeom>
              <a:avLst/>
              <a:gdLst>
                <a:gd name="connsiteX0" fmla="*/ 29800 w 357365"/>
                <a:gd name="connsiteY0" fmla="*/ 100954 h 351136"/>
                <a:gd name="connsiteX1" fmla="*/ 50796 w 357365"/>
                <a:gd name="connsiteY1" fmla="*/ 116602 h 351136"/>
                <a:gd name="connsiteX2" fmla="*/ 98147 w 357365"/>
                <a:gd name="connsiteY2" fmla="*/ 124570 h 351136"/>
                <a:gd name="connsiteX3" fmla="*/ 119142 w 357365"/>
                <a:gd name="connsiteY3" fmla="*/ 96256 h 351136"/>
                <a:gd name="connsiteX4" fmla="*/ 130948 w 357365"/>
                <a:gd name="connsiteY4" fmla="*/ 70788 h 351136"/>
                <a:gd name="connsiteX5" fmla="*/ 141414 w 357365"/>
                <a:gd name="connsiteY5" fmla="*/ 61972 h 351136"/>
                <a:gd name="connsiteX6" fmla="*/ 167514 w 357365"/>
                <a:gd name="connsiteY6" fmla="*/ 36505 h 351136"/>
                <a:gd name="connsiteX7" fmla="*/ 185319 w 357365"/>
                <a:gd name="connsiteY7" fmla="*/ 43617 h 351136"/>
                <a:gd name="connsiteX8" fmla="*/ 205612 w 357365"/>
                <a:gd name="connsiteY8" fmla="*/ 58269 h 351136"/>
                <a:gd name="connsiteX9" fmla="*/ 259792 w 357365"/>
                <a:gd name="connsiteY9" fmla="*/ 47320 h 351136"/>
                <a:gd name="connsiteX10" fmla="*/ 269939 w 357365"/>
                <a:gd name="connsiteY10" fmla="*/ 32233 h 351136"/>
                <a:gd name="connsiteX11" fmla="*/ 307143 w 357365"/>
                <a:gd name="connsiteY11" fmla="*/ 3217 h 351136"/>
                <a:gd name="connsiteX12" fmla="*/ 338795 w 357365"/>
                <a:gd name="connsiteY12" fmla="*/ 14740 h 351136"/>
                <a:gd name="connsiteX13" fmla="*/ 342369 w 357365"/>
                <a:gd name="connsiteY13" fmla="*/ 23129 h 351136"/>
                <a:gd name="connsiteX14" fmla="*/ 357366 w 357365"/>
                <a:gd name="connsiteY14" fmla="*/ 69371 h 351136"/>
                <a:gd name="connsiteX15" fmla="*/ 349835 w 357365"/>
                <a:gd name="connsiteY15" fmla="*/ 76624 h 351136"/>
                <a:gd name="connsiteX16" fmla="*/ 338987 w 357365"/>
                <a:gd name="connsiteY16" fmla="*/ 98535 h 351136"/>
                <a:gd name="connsiteX17" fmla="*/ 335414 w 357365"/>
                <a:gd name="connsiteY17" fmla="*/ 127839 h 351136"/>
                <a:gd name="connsiteX18" fmla="*/ 310270 w 357365"/>
                <a:gd name="connsiteY18" fmla="*/ 197409 h 351136"/>
                <a:gd name="connsiteX19" fmla="*/ 282446 w 357365"/>
                <a:gd name="connsiteY19" fmla="*/ 233404 h 351136"/>
                <a:gd name="connsiteX20" fmla="*/ 251942 w 357365"/>
                <a:gd name="connsiteY20" fmla="*/ 270108 h 351136"/>
                <a:gd name="connsiteX21" fmla="*/ 219269 w 357365"/>
                <a:gd name="connsiteY21" fmla="*/ 321891 h 351136"/>
                <a:gd name="connsiteX22" fmla="*/ 210846 w 357365"/>
                <a:gd name="connsiteY22" fmla="*/ 338113 h 351136"/>
                <a:gd name="connsiteX23" fmla="*/ 186213 w 357365"/>
                <a:gd name="connsiteY23" fmla="*/ 350914 h 351136"/>
                <a:gd name="connsiteX24" fmla="*/ 155389 w 357365"/>
                <a:gd name="connsiteY24" fmla="*/ 343802 h 351136"/>
                <a:gd name="connsiteX25" fmla="*/ 147221 w 357365"/>
                <a:gd name="connsiteY25" fmla="*/ 339677 h 351136"/>
                <a:gd name="connsiteX26" fmla="*/ 93744 w 357365"/>
                <a:gd name="connsiteY26" fmla="*/ 340814 h 351136"/>
                <a:gd name="connsiteX27" fmla="*/ 73642 w 357365"/>
                <a:gd name="connsiteY27" fmla="*/ 347217 h 351136"/>
                <a:gd name="connsiteX28" fmla="*/ 72046 w 357365"/>
                <a:gd name="connsiteY28" fmla="*/ 337398 h 351136"/>
                <a:gd name="connsiteX29" fmla="*/ 74024 w 357365"/>
                <a:gd name="connsiteY29" fmla="*/ 319331 h 351136"/>
                <a:gd name="connsiteX30" fmla="*/ 66494 w 357365"/>
                <a:gd name="connsiteY30" fmla="*/ 284619 h 351136"/>
                <a:gd name="connsiteX31" fmla="*/ 12143 w 357365"/>
                <a:gd name="connsiteY31" fmla="*/ 195417 h 351136"/>
                <a:gd name="connsiteX32" fmla="*/ 12143 w 357365"/>
                <a:gd name="connsiteY32" fmla="*/ 128554 h 351136"/>
                <a:gd name="connsiteX33" fmla="*/ 29800 w 357365"/>
                <a:gd name="connsiteY33" fmla="*/ 100954 h 3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7365" h="351136">
                  <a:moveTo>
                    <a:pt x="29800" y="100954"/>
                  </a:moveTo>
                  <a:cubicBezTo>
                    <a:pt x="37522" y="106783"/>
                    <a:pt x="43968" y="112050"/>
                    <a:pt x="50796" y="116602"/>
                  </a:cubicBezTo>
                  <a:cubicBezTo>
                    <a:pt x="65346" y="126134"/>
                    <a:pt x="80598" y="131254"/>
                    <a:pt x="98147" y="124570"/>
                  </a:cubicBezTo>
                  <a:cubicBezTo>
                    <a:pt x="111421" y="119444"/>
                    <a:pt x="120865" y="111904"/>
                    <a:pt x="119142" y="96256"/>
                  </a:cubicBezTo>
                  <a:cubicBezTo>
                    <a:pt x="117993" y="85300"/>
                    <a:pt x="122716" y="77332"/>
                    <a:pt x="130948" y="70788"/>
                  </a:cubicBezTo>
                  <a:cubicBezTo>
                    <a:pt x="134522" y="67947"/>
                    <a:pt x="138096" y="65100"/>
                    <a:pt x="141414" y="61972"/>
                  </a:cubicBezTo>
                  <a:cubicBezTo>
                    <a:pt x="149518" y="54285"/>
                    <a:pt x="157368" y="46464"/>
                    <a:pt x="167514" y="36505"/>
                  </a:cubicBezTo>
                  <a:cubicBezTo>
                    <a:pt x="172747" y="34800"/>
                    <a:pt x="179065" y="39352"/>
                    <a:pt x="185319" y="43617"/>
                  </a:cubicBezTo>
                  <a:cubicBezTo>
                    <a:pt x="192147" y="48316"/>
                    <a:pt x="198593" y="53717"/>
                    <a:pt x="205612" y="58269"/>
                  </a:cubicBezTo>
                  <a:cubicBezTo>
                    <a:pt x="222587" y="69512"/>
                    <a:pt x="247794" y="66096"/>
                    <a:pt x="259792" y="47320"/>
                  </a:cubicBezTo>
                  <a:cubicBezTo>
                    <a:pt x="263046" y="42193"/>
                    <a:pt x="266365" y="37213"/>
                    <a:pt x="269939" y="32233"/>
                  </a:cubicBezTo>
                  <a:cubicBezTo>
                    <a:pt x="279320" y="18718"/>
                    <a:pt x="292338" y="9761"/>
                    <a:pt x="307143" y="3217"/>
                  </a:cubicBezTo>
                  <a:cubicBezTo>
                    <a:pt x="322267" y="-3474"/>
                    <a:pt x="331520" y="229"/>
                    <a:pt x="338795" y="14740"/>
                  </a:cubicBezTo>
                  <a:cubicBezTo>
                    <a:pt x="340136" y="17441"/>
                    <a:pt x="341412" y="20288"/>
                    <a:pt x="342369" y="23129"/>
                  </a:cubicBezTo>
                  <a:cubicBezTo>
                    <a:pt x="347410" y="38069"/>
                    <a:pt x="352260" y="53149"/>
                    <a:pt x="357366" y="69371"/>
                  </a:cubicBezTo>
                  <a:cubicBezTo>
                    <a:pt x="355069" y="71503"/>
                    <a:pt x="352516" y="74064"/>
                    <a:pt x="349835" y="76624"/>
                  </a:cubicBezTo>
                  <a:cubicBezTo>
                    <a:pt x="343391" y="82599"/>
                    <a:pt x="340136" y="89999"/>
                    <a:pt x="338987" y="98535"/>
                  </a:cubicBezTo>
                  <a:cubicBezTo>
                    <a:pt x="337711" y="108348"/>
                    <a:pt x="335796" y="118026"/>
                    <a:pt x="335414" y="127839"/>
                  </a:cubicBezTo>
                  <a:cubicBezTo>
                    <a:pt x="334265" y="153734"/>
                    <a:pt x="324692" y="176494"/>
                    <a:pt x="310270" y="197409"/>
                  </a:cubicBezTo>
                  <a:cubicBezTo>
                    <a:pt x="301719" y="209929"/>
                    <a:pt x="292019" y="221593"/>
                    <a:pt x="282446" y="233404"/>
                  </a:cubicBezTo>
                  <a:cubicBezTo>
                    <a:pt x="272491" y="245783"/>
                    <a:pt x="261962" y="257728"/>
                    <a:pt x="251942" y="270108"/>
                  </a:cubicBezTo>
                  <a:cubicBezTo>
                    <a:pt x="239115" y="286043"/>
                    <a:pt x="227693" y="303114"/>
                    <a:pt x="219269" y="321891"/>
                  </a:cubicBezTo>
                  <a:cubicBezTo>
                    <a:pt x="216844" y="327439"/>
                    <a:pt x="213845" y="332706"/>
                    <a:pt x="210846" y="338113"/>
                  </a:cubicBezTo>
                  <a:cubicBezTo>
                    <a:pt x="205612" y="347926"/>
                    <a:pt x="196742" y="352197"/>
                    <a:pt x="186213" y="350914"/>
                  </a:cubicBezTo>
                  <a:cubicBezTo>
                    <a:pt x="175747" y="349637"/>
                    <a:pt x="165472" y="346502"/>
                    <a:pt x="155389" y="343802"/>
                  </a:cubicBezTo>
                  <a:cubicBezTo>
                    <a:pt x="152518" y="343093"/>
                    <a:pt x="149965" y="341242"/>
                    <a:pt x="147221" y="339677"/>
                  </a:cubicBezTo>
                  <a:cubicBezTo>
                    <a:pt x="129097" y="329150"/>
                    <a:pt x="111421" y="329431"/>
                    <a:pt x="93744" y="340814"/>
                  </a:cubicBezTo>
                  <a:cubicBezTo>
                    <a:pt x="88192" y="344370"/>
                    <a:pt x="82640" y="349209"/>
                    <a:pt x="73642" y="347217"/>
                  </a:cubicBezTo>
                  <a:cubicBezTo>
                    <a:pt x="73067" y="344230"/>
                    <a:pt x="71919" y="340814"/>
                    <a:pt x="72046" y="337398"/>
                  </a:cubicBezTo>
                  <a:cubicBezTo>
                    <a:pt x="72366" y="331423"/>
                    <a:pt x="73067" y="325306"/>
                    <a:pt x="74024" y="319331"/>
                  </a:cubicBezTo>
                  <a:cubicBezTo>
                    <a:pt x="75939" y="306811"/>
                    <a:pt x="72940" y="295287"/>
                    <a:pt x="66494" y="284619"/>
                  </a:cubicBezTo>
                  <a:cubicBezTo>
                    <a:pt x="48498" y="254740"/>
                    <a:pt x="31842" y="224013"/>
                    <a:pt x="12143" y="195417"/>
                  </a:cubicBezTo>
                  <a:cubicBezTo>
                    <a:pt x="-3977" y="171942"/>
                    <a:pt x="-4118" y="151027"/>
                    <a:pt x="12143" y="128554"/>
                  </a:cubicBezTo>
                  <a:cubicBezTo>
                    <a:pt x="18275" y="120018"/>
                    <a:pt x="23546" y="110767"/>
                    <a:pt x="29800" y="10095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288" name="Freeform 287">
              <a:extLst>
                <a:ext uri="{FF2B5EF4-FFF2-40B4-BE49-F238E27FC236}">
                  <a16:creationId xmlns:a16="http://schemas.microsoft.com/office/drawing/2014/main" id="{858B1E5A-6A01-9DC8-8A05-9A99C7DE4104}"/>
                </a:ext>
              </a:extLst>
            </p:cNvPr>
            <p:cNvSpPr/>
            <p:nvPr/>
          </p:nvSpPr>
          <p:spPr>
            <a:xfrm>
              <a:off x="19633432" y="2135791"/>
              <a:ext cx="504145" cy="280908"/>
            </a:xfrm>
            <a:custGeom>
              <a:avLst/>
              <a:gdLst>
                <a:gd name="connsiteX0" fmla="*/ 201906 w 504145"/>
                <a:gd name="connsiteY0" fmla="*/ 258169 h 280908"/>
                <a:gd name="connsiteX1" fmla="*/ 183719 w 504145"/>
                <a:gd name="connsiteY1" fmla="*/ 243594 h 280908"/>
                <a:gd name="connsiteX2" fmla="*/ 199207 w 504145"/>
                <a:gd name="connsiteY2" fmla="*/ 222653 h 280908"/>
                <a:gd name="connsiteX3" fmla="*/ 207165 w 504145"/>
                <a:gd name="connsiteY3" fmla="*/ 163796 h 280908"/>
                <a:gd name="connsiteX4" fmla="*/ 159424 w 504145"/>
                <a:gd name="connsiteY4" fmla="*/ 137199 h 280908"/>
                <a:gd name="connsiteX5" fmla="*/ 119922 w 504145"/>
                <a:gd name="connsiteY5" fmla="*/ 146960 h 280908"/>
                <a:gd name="connsiteX6" fmla="*/ 57543 w 504145"/>
                <a:gd name="connsiteY6" fmla="*/ 157431 h 280908"/>
                <a:gd name="connsiteX7" fmla="*/ 27562 w 504145"/>
                <a:gd name="connsiteY7" fmla="*/ 149227 h 280908"/>
                <a:gd name="connsiteX8" fmla="*/ 0 w 504145"/>
                <a:gd name="connsiteY8" fmla="*/ 132104 h 280908"/>
                <a:gd name="connsiteX9" fmla="*/ 0 w 504145"/>
                <a:gd name="connsiteY9" fmla="*/ 112153 h 280908"/>
                <a:gd name="connsiteX10" fmla="*/ 10370 w 504145"/>
                <a:gd name="connsiteY10" fmla="*/ 93338 h 280908"/>
                <a:gd name="connsiteX11" fmla="*/ 15916 w 504145"/>
                <a:gd name="connsiteY11" fmla="*/ 89374 h 280908"/>
                <a:gd name="connsiteX12" fmla="*/ 29981 w 504145"/>
                <a:gd name="connsiteY12" fmla="*/ 60370 h 280908"/>
                <a:gd name="connsiteX13" fmla="*/ 27141 w 504145"/>
                <a:gd name="connsiteY13" fmla="*/ 25281 h 280908"/>
                <a:gd name="connsiteX14" fmla="*/ 74594 w 504145"/>
                <a:gd name="connsiteY14" fmla="*/ 3638 h 280908"/>
                <a:gd name="connsiteX15" fmla="*/ 112532 w 504145"/>
                <a:gd name="connsiteY15" fmla="*/ 14671 h 280908"/>
                <a:gd name="connsiteX16" fmla="*/ 114236 w 504145"/>
                <a:gd name="connsiteY16" fmla="*/ 16228 h 280908"/>
                <a:gd name="connsiteX17" fmla="*/ 169935 w 504145"/>
                <a:gd name="connsiteY17" fmla="*/ 43113 h 280908"/>
                <a:gd name="connsiteX18" fmla="*/ 203750 w 504145"/>
                <a:gd name="connsiteY18" fmla="*/ 47071 h 280908"/>
                <a:gd name="connsiteX19" fmla="*/ 219238 w 504145"/>
                <a:gd name="connsiteY19" fmla="*/ 45232 h 280908"/>
                <a:gd name="connsiteX20" fmla="*/ 231459 w 504145"/>
                <a:gd name="connsiteY20" fmla="*/ 27969 h 280908"/>
                <a:gd name="connsiteX21" fmla="*/ 229328 w 504145"/>
                <a:gd name="connsiteY21" fmla="*/ 14671 h 280908"/>
                <a:gd name="connsiteX22" fmla="*/ 242257 w 504145"/>
                <a:gd name="connsiteY22" fmla="*/ 382 h 280908"/>
                <a:gd name="connsiteX23" fmla="*/ 284739 w 504145"/>
                <a:gd name="connsiteY23" fmla="*/ 7597 h 280908"/>
                <a:gd name="connsiteX24" fmla="*/ 331063 w 504145"/>
                <a:gd name="connsiteY24" fmla="*/ 37169 h 280908"/>
                <a:gd name="connsiteX25" fmla="*/ 347399 w 504145"/>
                <a:gd name="connsiteY25" fmla="*/ 58812 h 280908"/>
                <a:gd name="connsiteX26" fmla="*/ 366302 w 504145"/>
                <a:gd name="connsiteY26" fmla="*/ 78341 h 280908"/>
                <a:gd name="connsiteX27" fmla="*/ 423136 w 504145"/>
                <a:gd name="connsiteY27" fmla="*/ 92489 h 280908"/>
                <a:gd name="connsiteX28" fmla="*/ 442887 w 504145"/>
                <a:gd name="connsiteY28" fmla="*/ 87394 h 280908"/>
                <a:gd name="connsiteX29" fmla="*/ 460787 w 504145"/>
                <a:gd name="connsiteY29" fmla="*/ 84285 h 280908"/>
                <a:gd name="connsiteX30" fmla="*/ 499861 w 504145"/>
                <a:gd name="connsiteY30" fmla="*/ 105220 h 280908"/>
                <a:gd name="connsiteX31" fmla="*/ 495318 w 504145"/>
                <a:gd name="connsiteY31" fmla="*/ 132953 h 280908"/>
                <a:gd name="connsiteX32" fmla="*/ 476984 w 504145"/>
                <a:gd name="connsiteY32" fmla="*/ 146111 h 280908"/>
                <a:gd name="connsiteX33" fmla="*/ 460647 w 504145"/>
                <a:gd name="connsiteY33" fmla="*/ 164364 h 280908"/>
                <a:gd name="connsiteX34" fmla="*/ 428535 w 504145"/>
                <a:gd name="connsiteY34" fmla="*/ 198175 h 280908"/>
                <a:gd name="connsiteX35" fmla="*/ 411770 w 504145"/>
                <a:gd name="connsiteY35" fmla="*/ 204119 h 280908"/>
                <a:gd name="connsiteX36" fmla="*/ 384910 w 504145"/>
                <a:gd name="connsiteY36" fmla="*/ 208224 h 280908"/>
                <a:gd name="connsiteX37" fmla="*/ 366014 w 504145"/>
                <a:gd name="connsiteY37" fmla="*/ 215298 h 280908"/>
                <a:gd name="connsiteX38" fmla="*/ 355504 w 504145"/>
                <a:gd name="connsiteY38" fmla="*/ 236379 h 280908"/>
                <a:gd name="connsiteX39" fmla="*/ 357916 w 504145"/>
                <a:gd name="connsiteY39" fmla="*/ 251944 h 280908"/>
                <a:gd name="connsiteX40" fmla="*/ 357208 w 504145"/>
                <a:gd name="connsiteY40" fmla="*/ 267650 h 280908"/>
                <a:gd name="connsiteX41" fmla="*/ 332626 w 504145"/>
                <a:gd name="connsiteY41" fmla="*/ 278401 h 280908"/>
                <a:gd name="connsiteX42" fmla="*/ 314152 w 504145"/>
                <a:gd name="connsiteY42" fmla="*/ 258878 h 280908"/>
                <a:gd name="connsiteX43" fmla="*/ 297674 w 504145"/>
                <a:gd name="connsiteY43" fmla="*/ 231853 h 280908"/>
                <a:gd name="connsiteX44" fmla="*/ 252346 w 504145"/>
                <a:gd name="connsiteY44" fmla="*/ 213032 h 280908"/>
                <a:gd name="connsiteX45" fmla="*/ 228473 w 504145"/>
                <a:gd name="connsiteY45" fmla="*/ 225200 h 280908"/>
                <a:gd name="connsiteX46" fmla="*/ 211140 w 504145"/>
                <a:gd name="connsiteY46" fmla="*/ 246001 h 280908"/>
                <a:gd name="connsiteX47" fmla="*/ 202187 w 504145"/>
                <a:gd name="connsiteY47" fmla="*/ 258029 h 280908"/>
                <a:gd name="connsiteX48" fmla="*/ 201906 w 504145"/>
                <a:gd name="connsiteY48" fmla="*/ 258169 h 2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4145" h="280908">
                  <a:moveTo>
                    <a:pt x="201906" y="258169"/>
                  </a:moveTo>
                  <a:cubicBezTo>
                    <a:pt x="192525" y="256752"/>
                    <a:pt x="187127" y="252366"/>
                    <a:pt x="183719" y="243594"/>
                  </a:cubicBezTo>
                  <a:cubicBezTo>
                    <a:pt x="185710" y="234822"/>
                    <a:pt x="193240" y="229306"/>
                    <a:pt x="199207" y="222653"/>
                  </a:cubicBezTo>
                  <a:cubicBezTo>
                    <a:pt x="215263" y="204688"/>
                    <a:pt x="216679" y="184877"/>
                    <a:pt x="207165" y="163796"/>
                  </a:cubicBezTo>
                  <a:cubicBezTo>
                    <a:pt x="198211" y="144132"/>
                    <a:pt x="180879" y="134083"/>
                    <a:pt x="159424" y="137199"/>
                  </a:cubicBezTo>
                  <a:cubicBezTo>
                    <a:pt x="146067" y="139178"/>
                    <a:pt x="132564" y="142293"/>
                    <a:pt x="119922" y="146960"/>
                  </a:cubicBezTo>
                  <a:cubicBezTo>
                    <a:pt x="99603" y="154462"/>
                    <a:pt x="78576" y="155732"/>
                    <a:pt x="57543" y="157431"/>
                  </a:cubicBezTo>
                  <a:cubicBezTo>
                    <a:pt x="46745" y="158280"/>
                    <a:pt x="36656" y="155592"/>
                    <a:pt x="27562" y="149227"/>
                  </a:cubicBezTo>
                  <a:cubicBezTo>
                    <a:pt x="18896" y="143283"/>
                    <a:pt x="9662" y="138048"/>
                    <a:pt x="0" y="132104"/>
                  </a:cubicBezTo>
                  <a:cubicBezTo>
                    <a:pt x="0" y="125598"/>
                    <a:pt x="0" y="118805"/>
                    <a:pt x="0" y="112153"/>
                  </a:cubicBezTo>
                  <a:cubicBezTo>
                    <a:pt x="0" y="103949"/>
                    <a:pt x="3408" y="97724"/>
                    <a:pt x="10370" y="93338"/>
                  </a:cubicBezTo>
                  <a:cubicBezTo>
                    <a:pt x="12221" y="92208"/>
                    <a:pt x="14065" y="90651"/>
                    <a:pt x="15916" y="89374"/>
                  </a:cubicBezTo>
                  <a:cubicBezTo>
                    <a:pt x="26426" y="82440"/>
                    <a:pt x="30548" y="72398"/>
                    <a:pt x="29981" y="60370"/>
                  </a:cubicBezTo>
                  <a:cubicBezTo>
                    <a:pt x="29413" y="49197"/>
                    <a:pt x="28277" y="37878"/>
                    <a:pt x="27141" y="25281"/>
                  </a:cubicBezTo>
                  <a:cubicBezTo>
                    <a:pt x="40210" y="13681"/>
                    <a:pt x="56553" y="6607"/>
                    <a:pt x="74594" y="3638"/>
                  </a:cubicBezTo>
                  <a:cubicBezTo>
                    <a:pt x="88806" y="1372"/>
                    <a:pt x="101594" y="4909"/>
                    <a:pt x="112532" y="14671"/>
                  </a:cubicBezTo>
                  <a:cubicBezTo>
                    <a:pt x="113101" y="15239"/>
                    <a:pt x="113668" y="15660"/>
                    <a:pt x="114236" y="16228"/>
                  </a:cubicBezTo>
                  <a:cubicBezTo>
                    <a:pt x="128729" y="33492"/>
                    <a:pt x="148052" y="40706"/>
                    <a:pt x="169935" y="43113"/>
                  </a:cubicBezTo>
                  <a:cubicBezTo>
                    <a:pt x="181160" y="44383"/>
                    <a:pt x="192385" y="46222"/>
                    <a:pt x="203750" y="47071"/>
                  </a:cubicBezTo>
                  <a:cubicBezTo>
                    <a:pt x="208868" y="47499"/>
                    <a:pt x="214408" y="46790"/>
                    <a:pt x="219238" y="45232"/>
                  </a:cubicBezTo>
                  <a:cubicBezTo>
                    <a:pt x="227337" y="42685"/>
                    <a:pt x="231319" y="36179"/>
                    <a:pt x="231459" y="27969"/>
                  </a:cubicBezTo>
                  <a:cubicBezTo>
                    <a:pt x="231459" y="23583"/>
                    <a:pt x="229896" y="19057"/>
                    <a:pt x="229328" y="14671"/>
                  </a:cubicBezTo>
                  <a:cubicBezTo>
                    <a:pt x="227624" y="2502"/>
                    <a:pt x="230891" y="-1316"/>
                    <a:pt x="242257" y="382"/>
                  </a:cubicBezTo>
                  <a:cubicBezTo>
                    <a:pt x="256469" y="2642"/>
                    <a:pt x="270534" y="5049"/>
                    <a:pt x="284739" y="7597"/>
                  </a:cubicBezTo>
                  <a:cubicBezTo>
                    <a:pt x="304209" y="11134"/>
                    <a:pt x="320125" y="20187"/>
                    <a:pt x="331063" y="37169"/>
                  </a:cubicBezTo>
                  <a:cubicBezTo>
                    <a:pt x="336034" y="44805"/>
                    <a:pt x="341580" y="51885"/>
                    <a:pt x="347399" y="58812"/>
                  </a:cubicBezTo>
                  <a:cubicBezTo>
                    <a:pt x="353226" y="65745"/>
                    <a:pt x="359620" y="72257"/>
                    <a:pt x="366302" y="78341"/>
                  </a:cubicBezTo>
                  <a:cubicBezTo>
                    <a:pt x="382639" y="93057"/>
                    <a:pt x="401681" y="97724"/>
                    <a:pt x="423136" y="92489"/>
                  </a:cubicBezTo>
                  <a:cubicBezTo>
                    <a:pt x="429671" y="90931"/>
                    <a:pt x="436205" y="88952"/>
                    <a:pt x="442887" y="87394"/>
                  </a:cubicBezTo>
                  <a:cubicBezTo>
                    <a:pt x="448713" y="86124"/>
                    <a:pt x="454680" y="84988"/>
                    <a:pt x="460787" y="84285"/>
                  </a:cubicBezTo>
                  <a:cubicBezTo>
                    <a:pt x="478834" y="81878"/>
                    <a:pt x="491335" y="89801"/>
                    <a:pt x="499861" y="105220"/>
                  </a:cubicBezTo>
                  <a:cubicBezTo>
                    <a:pt x="506543" y="117248"/>
                    <a:pt x="505688" y="124462"/>
                    <a:pt x="495318" y="132953"/>
                  </a:cubicBezTo>
                  <a:cubicBezTo>
                    <a:pt x="489491" y="137761"/>
                    <a:pt x="482529" y="141157"/>
                    <a:pt x="476984" y="146111"/>
                  </a:cubicBezTo>
                  <a:cubicBezTo>
                    <a:pt x="470876" y="151487"/>
                    <a:pt x="463487" y="157290"/>
                    <a:pt x="460647" y="164364"/>
                  </a:cubicBezTo>
                  <a:cubicBezTo>
                    <a:pt x="454252" y="180210"/>
                    <a:pt x="440188" y="187992"/>
                    <a:pt x="428535" y="198175"/>
                  </a:cubicBezTo>
                  <a:cubicBezTo>
                    <a:pt x="424412" y="201859"/>
                    <a:pt x="417590" y="202849"/>
                    <a:pt x="411770" y="204119"/>
                  </a:cubicBezTo>
                  <a:cubicBezTo>
                    <a:pt x="402957" y="205958"/>
                    <a:pt x="393723" y="206245"/>
                    <a:pt x="384910" y="208224"/>
                  </a:cubicBezTo>
                  <a:cubicBezTo>
                    <a:pt x="378376" y="209635"/>
                    <a:pt x="371841" y="212042"/>
                    <a:pt x="366014" y="215298"/>
                  </a:cubicBezTo>
                  <a:cubicBezTo>
                    <a:pt x="358203" y="219684"/>
                    <a:pt x="354789" y="227326"/>
                    <a:pt x="355504" y="236379"/>
                  </a:cubicBezTo>
                  <a:cubicBezTo>
                    <a:pt x="355925" y="241614"/>
                    <a:pt x="357489" y="246850"/>
                    <a:pt x="357916" y="251944"/>
                  </a:cubicBezTo>
                  <a:cubicBezTo>
                    <a:pt x="358203" y="257180"/>
                    <a:pt x="358344" y="262555"/>
                    <a:pt x="357208" y="267650"/>
                  </a:cubicBezTo>
                  <a:cubicBezTo>
                    <a:pt x="354509" y="279672"/>
                    <a:pt x="343564" y="284198"/>
                    <a:pt x="332626" y="278401"/>
                  </a:cubicBezTo>
                  <a:cubicBezTo>
                    <a:pt x="324241" y="274015"/>
                    <a:pt x="318982" y="266654"/>
                    <a:pt x="314152" y="258878"/>
                  </a:cubicBezTo>
                  <a:cubicBezTo>
                    <a:pt x="308612" y="249818"/>
                    <a:pt x="303494" y="240625"/>
                    <a:pt x="297674" y="231853"/>
                  </a:cubicBezTo>
                  <a:cubicBezTo>
                    <a:pt x="286870" y="215579"/>
                    <a:pt x="271242" y="210344"/>
                    <a:pt x="252346" y="213032"/>
                  </a:cubicBezTo>
                  <a:cubicBezTo>
                    <a:pt x="242965" y="214309"/>
                    <a:pt x="235014" y="218695"/>
                    <a:pt x="228473" y="225200"/>
                  </a:cubicBezTo>
                  <a:cubicBezTo>
                    <a:pt x="222085" y="231566"/>
                    <a:pt x="216826" y="238927"/>
                    <a:pt x="211140" y="246001"/>
                  </a:cubicBezTo>
                  <a:cubicBezTo>
                    <a:pt x="208013" y="249959"/>
                    <a:pt x="205033" y="254204"/>
                    <a:pt x="202187" y="258029"/>
                  </a:cubicBezTo>
                  <a:lnTo>
                    <a:pt x="201906" y="25816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9" name="Freeform 288">
              <a:extLst>
                <a:ext uri="{FF2B5EF4-FFF2-40B4-BE49-F238E27FC236}">
                  <a16:creationId xmlns:a16="http://schemas.microsoft.com/office/drawing/2014/main" id="{0F094AF0-F1A5-D372-5591-9162FCECE3F3}"/>
                </a:ext>
              </a:extLst>
            </p:cNvPr>
            <p:cNvSpPr/>
            <p:nvPr/>
          </p:nvSpPr>
          <p:spPr>
            <a:xfrm>
              <a:off x="18848499" y="2186863"/>
              <a:ext cx="357368" cy="325601"/>
            </a:xfrm>
            <a:custGeom>
              <a:avLst/>
              <a:gdLst>
                <a:gd name="connsiteX0" fmla="*/ 79235 w 357368"/>
                <a:gd name="connsiteY0" fmla="*/ 71494 h 325601"/>
                <a:gd name="connsiteX1" fmla="*/ 81743 w 357368"/>
                <a:gd name="connsiteY1" fmla="*/ 44661 h 325601"/>
                <a:gd name="connsiteX2" fmla="*/ 95284 w 357368"/>
                <a:gd name="connsiteY2" fmla="*/ 45644 h 325601"/>
                <a:gd name="connsiteX3" fmla="*/ 114958 w 357368"/>
                <a:gd name="connsiteY3" fmla="*/ 55897 h 325601"/>
                <a:gd name="connsiteX4" fmla="*/ 128775 w 357368"/>
                <a:gd name="connsiteY4" fmla="*/ 62926 h 325601"/>
                <a:gd name="connsiteX5" fmla="*/ 152642 w 357368"/>
                <a:gd name="connsiteY5" fmla="*/ 56600 h 325601"/>
                <a:gd name="connsiteX6" fmla="*/ 165060 w 357368"/>
                <a:gd name="connsiteY6" fmla="*/ 35391 h 325601"/>
                <a:gd name="connsiteX7" fmla="*/ 199808 w 357368"/>
                <a:gd name="connsiteY7" fmla="*/ 1950 h 325601"/>
                <a:gd name="connsiteX8" fmla="*/ 214460 w 357368"/>
                <a:gd name="connsiteY8" fmla="*/ 2933 h 325601"/>
                <a:gd name="connsiteX9" fmla="*/ 229533 w 357368"/>
                <a:gd name="connsiteY9" fmla="*/ 19092 h 325601"/>
                <a:gd name="connsiteX10" fmla="*/ 299175 w 357368"/>
                <a:gd name="connsiteY10" fmla="*/ 51965 h 325601"/>
                <a:gd name="connsiteX11" fmla="*/ 332385 w 357368"/>
                <a:gd name="connsiteY11" fmla="*/ 53650 h 325601"/>
                <a:gd name="connsiteX12" fmla="*/ 350949 w 357368"/>
                <a:gd name="connsiteY12" fmla="*/ 104508 h 325601"/>
                <a:gd name="connsiteX13" fmla="*/ 334899 w 357368"/>
                <a:gd name="connsiteY13" fmla="*/ 120098 h 325601"/>
                <a:gd name="connsiteX14" fmla="*/ 323036 w 357368"/>
                <a:gd name="connsiteY14" fmla="*/ 147353 h 325601"/>
                <a:gd name="connsiteX15" fmla="*/ 323036 w 357368"/>
                <a:gd name="connsiteY15" fmla="*/ 161124 h 325601"/>
                <a:gd name="connsiteX16" fmla="*/ 313687 w 357368"/>
                <a:gd name="connsiteY16" fmla="*/ 163652 h 325601"/>
                <a:gd name="connsiteX17" fmla="*/ 301402 w 357368"/>
                <a:gd name="connsiteY17" fmla="*/ 184586 h 325601"/>
                <a:gd name="connsiteX18" fmla="*/ 312430 w 357368"/>
                <a:gd name="connsiteY18" fmla="*/ 203688 h 325601"/>
                <a:gd name="connsiteX19" fmla="*/ 326941 w 357368"/>
                <a:gd name="connsiteY19" fmla="*/ 249209 h 325601"/>
                <a:gd name="connsiteX20" fmla="*/ 326667 w 357368"/>
                <a:gd name="connsiteY20" fmla="*/ 264940 h 325601"/>
                <a:gd name="connsiteX21" fmla="*/ 330713 w 357368"/>
                <a:gd name="connsiteY21" fmla="*/ 280958 h 325601"/>
                <a:gd name="connsiteX22" fmla="*/ 318569 w 357368"/>
                <a:gd name="connsiteY22" fmla="*/ 285312 h 325601"/>
                <a:gd name="connsiteX23" fmla="*/ 287593 w 357368"/>
                <a:gd name="connsiteY23" fmla="*/ 282643 h 325601"/>
                <a:gd name="connsiteX24" fmla="*/ 256470 w 357368"/>
                <a:gd name="connsiteY24" fmla="*/ 280677 h 325601"/>
                <a:gd name="connsiteX25" fmla="*/ 229814 w 357368"/>
                <a:gd name="connsiteY25" fmla="*/ 297391 h 325601"/>
                <a:gd name="connsiteX26" fmla="*/ 215858 w 357368"/>
                <a:gd name="connsiteY26" fmla="*/ 324365 h 325601"/>
                <a:gd name="connsiteX27" fmla="*/ 192271 w 357368"/>
                <a:gd name="connsiteY27" fmla="*/ 318747 h 325601"/>
                <a:gd name="connsiteX28" fmla="*/ 171480 w 357368"/>
                <a:gd name="connsiteY28" fmla="*/ 301752 h 325601"/>
                <a:gd name="connsiteX29" fmla="*/ 117613 w 357368"/>
                <a:gd name="connsiteY29" fmla="*/ 291913 h 325601"/>
                <a:gd name="connsiteX30" fmla="*/ 107007 w 357368"/>
                <a:gd name="connsiteY30" fmla="*/ 295565 h 325601"/>
                <a:gd name="connsiteX31" fmla="*/ 90677 w 357368"/>
                <a:gd name="connsiteY31" fmla="*/ 293739 h 325601"/>
                <a:gd name="connsiteX32" fmla="*/ 89560 w 357368"/>
                <a:gd name="connsiteY32" fmla="*/ 270986 h 325601"/>
                <a:gd name="connsiteX33" fmla="*/ 95284 w 357368"/>
                <a:gd name="connsiteY33" fmla="*/ 264097 h 325601"/>
                <a:gd name="connsiteX34" fmla="*/ 106586 w 357368"/>
                <a:gd name="connsiteY34" fmla="*/ 223920 h 325601"/>
                <a:gd name="connsiteX35" fmla="*/ 74213 w 357368"/>
                <a:gd name="connsiteY35" fmla="*/ 146651 h 325601"/>
                <a:gd name="connsiteX36" fmla="*/ 29688 w 357368"/>
                <a:gd name="connsiteY36" fmla="*/ 124178 h 325601"/>
                <a:gd name="connsiteX37" fmla="*/ 9733 w 357368"/>
                <a:gd name="connsiteY37" fmla="*/ 122211 h 325601"/>
                <a:gd name="connsiteX38" fmla="*/ 244 w 357368"/>
                <a:gd name="connsiteY38" fmla="*/ 111109 h 325601"/>
                <a:gd name="connsiteX39" fmla="*/ 25228 w 357368"/>
                <a:gd name="connsiteY39" fmla="*/ 77253 h 325601"/>
                <a:gd name="connsiteX40" fmla="*/ 51883 w 357368"/>
                <a:gd name="connsiteY40" fmla="*/ 76270 h 325601"/>
                <a:gd name="connsiteX41" fmla="*/ 71839 w 357368"/>
                <a:gd name="connsiteY41" fmla="*/ 74865 h 325601"/>
                <a:gd name="connsiteX42" fmla="*/ 79094 w 357368"/>
                <a:gd name="connsiteY42" fmla="*/ 71494 h 325601"/>
                <a:gd name="connsiteX43" fmla="*/ 79235 w 357368"/>
                <a:gd name="connsiteY43" fmla="*/ 71494 h 3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7368" h="325601">
                  <a:moveTo>
                    <a:pt x="79235" y="71494"/>
                  </a:moveTo>
                  <a:cubicBezTo>
                    <a:pt x="80071" y="62077"/>
                    <a:pt x="80906" y="54071"/>
                    <a:pt x="81743" y="44661"/>
                  </a:cubicBezTo>
                  <a:cubicBezTo>
                    <a:pt x="87046" y="44942"/>
                    <a:pt x="91513" y="44239"/>
                    <a:pt x="95284" y="45644"/>
                  </a:cubicBezTo>
                  <a:cubicBezTo>
                    <a:pt x="102119" y="48453"/>
                    <a:pt x="108399" y="52526"/>
                    <a:pt x="114958" y="55897"/>
                  </a:cubicBezTo>
                  <a:cubicBezTo>
                    <a:pt x="119566" y="58285"/>
                    <a:pt x="124033" y="61094"/>
                    <a:pt x="128775" y="62926"/>
                  </a:cubicBezTo>
                  <a:cubicBezTo>
                    <a:pt x="138124" y="66719"/>
                    <a:pt x="146637" y="64893"/>
                    <a:pt x="152642" y="56600"/>
                  </a:cubicBezTo>
                  <a:cubicBezTo>
                    <a:pt x="157383" y="49998"/>
                    <a:pt x="161850" y="42975"/>
                    <a:pt x="165060" y="35391"/>
                  </a:cubicBezTo>
                  <a:cubicBezTo>
                    <a:pt x="171901" y="18951"/>
                    <a:pt x="185296" y="10102"/>
                    <a:pt x="199808" y="1950"/>
                  </a:cubicBezTo>
                  <a:cubicBezTo>
                    <a:pt x="204971" y="-859"/>
                    <a:pt x="210274" y="-719"/>
                    <a:pt x="214460" y="2933"/>
                  </a:cubicBezTo>
                  <a:cubicBezTo>
                    <a:pt x="220044" y="7855"/>
                    <a:pt x="226043" y="12912"/>
                    <a:pt x="229533" y="19092"/>
                  </a:cubicBezTo>
                  <a:cubicBezTo>
                    <a:pt x="245162" y="46908"/>
                    <a:pt x="268608" y="55757"/>
                    <a:pt x="299175" y="51965"/>
                  </a:cubicBezTo>
                  <a:cubicBezTo>
                    <a:pt x="310056" y="50560"/>
                    <a:pt x="321364" y="52245"/>
                    <a:pt x="332385" y="53650"/>
                  </a:cubicBezTo>
                  <a:cubicBezTo>
                    <a:pt x="358345" y="57021"/>
                    <a:pt x="363227" y="90596"/>
                    <a:pt x="350949" y="104508"/>
                  </a:cubicBezTo>
                  <a:cubicBezTo>
                    <a:pt x="346061" y="109985"/>
                    <a:pt x="340623" y="115323"/>
                    <a:pt x="334899" y="120098"/>
                  </a:cubicBezTo>
                  <a:cubicBezTo>
                    <a:pt x="326246" y="127268"/>
                    <a:pt x="321223" y="135555"/>
                    <a:pt x="323036" y="147353"/>
                  </a:cubicBezTo>
                  <a:cubicBezTo>
                    <a:pt x="323731" y="151567"/>
                    <a:pt x="323036" y="156068"/>
                    <a:pt x="323036" y="161124"/>
                  </a:cubicBezTo>
                  <a:cubicBezTo>
                    <a:pt x="319130" y="162248"/>
                    <a:pt x="316335" y="162809"/>
                    <a:pt x="313687" y="163652"/>
                  </a:cubicBezTo>
                  <a:cubicBezTo>
                    <a:pt x="300847" y="167444"/>
                    <a:pt x="297216" y="172641"/>
                    <a:pt x="301402" y="184586"/>
                  </a:cubicBezTo>
                  <a:cubicBezTo>
                    <a:pt x="303776" y="191469"/>
                    <a:pt x="307688" y="198351"/>
                    <a:pt x="312430" y="203688"/>
                  </a:cubicBezTo>
                  <a:cubicBezTo>
                    <a:pt x="324153" y="216898"/>
                    <a:pt x="328760" y="231786"/>
                    <a:pt x="326941" y="249209"/>
                  </a:cubicBezTo>
                  <a:cubicBezTo>
                    <a:pt x="326386" y="254405"/>
                    <a:pt x="326105" y="259743"/>
                    <a:pt x="326667" y="264940"/>
                  </a:cubicBezTo>
                  <a:cubicBezTo>
                    <a:pt x="327222" y="269862"/>
                    <a:pt x="329035" y="274778"/>
                    <a:pt x="330713" y="280958"/>
                  </a:cubicBezTo>
                  <a:cubicBezTo>
                    <a:pt x="326246" y="282643"/>
                    <a:pt x="322340" y="285312"/>
                    <a:pt x="318569" y="285312"/>
                  </a:cubicBezTo>
                  <a:cubicBezTo>
                    <a:pt x="308243" y="285031"/>
                    <a:pt x="297918" y="283486"/>
                    <a:pt x="287593" y="282643"/>
                  </a:cubicBezTo>
                  <a:cubicBezTo>
                    <a:pt x="277261" y="281801"/>
                    <a:pt x="266935" y="280958"/>
                    <a:pt x="256470" y="280677"/>
                  </a:cubicBezTo>
                  <a:cubicBezTo>
                    <a:pt x="244185" y="280396"/>
                    <a:pt x="235257" y="286155"/>
                    <a:pt x="229814" y="297391"/>
                  </a:cubicBezTo>
                  <a:cubicBezTo>
                    <a:pt x="225206" y="306668"/>
                    <a:pt x="222418" y="316921"/>
                    <a:pt x="215858" y="324365"/>
                  </a:cubicBezTo>
                  <a:cubicBezTo>
                    <a:pt x="206087" y="327736"/>
                    <a:pt x="198831" y="323663"/>
                    <a:pt x="192271" y="318747"/>
                  </a:cubicBezTo>
                  <a:cubicBezTo>
                    <a:pt x="185015" y="313550"/>
                    <a:pt x="178181" y="307651"/>
                    <a:pt x="171480" y="301752"/>
                  </a:cubicBezTo>
                  <a:cubicBezTo>
                    <a:pt x="155431" y="287700"/>
                    <a:pt x="137709" y="283767"/>
                    <a:pt x="117613" y="291913"/>
                  </a:cubicBezTo>
                  <a:cubicBezTo>
                    <a:pt x="114123" y="293318"/>
                    <a:pt x="110632" y="294301"/>
                    <a:pt x="107007" y="295565"/>
                  </a:cubicBezTo>
                  <a:cubicBezTo>
                    <a:pt x="101283" y="297672"/>
                    <a:pt x="95284" y="299364"/>
                    <a:pt x="90677" y="293739"/>
                  </a:cubicBezTo>
                  <a:cubicBezTo>
                    <a:pt x="85233" y="287278"/>
                    <a:pt x="84819" y="278008"/>
                    <a:pt x="89560" y="270986"/>
                  </a:cubicBezTo>
                  <a:cubicBezTo>
                    <a:pt x="91238" y="268451"/>
                    <a:pt x="93466" y="266485"/>
                    <a:pt x="95284" y="264097"/>
                  </a:cubicBezTo>
                  <a:cubicBezTo>
                    <a:pt x="104212" y="252158"/>
                    <a:pt x="107843" y="238387"/>
                    <a:pt x="106586" y="223920"/>
                  </a:cubicBezTo>
                  <a:cubicBezTo>
                    <a:pt x="104072" y="194840"/>
                    <a:pt x="93466" y="168849"/>
                    <a:pt x="74213" y="146651"/>
                  </a:cubicBezTo>
                  <a:cubicBezTo>
                    <a:pt x="62349" y="132886"/>
                    <a:pt x="47831" y="125161"/>
                    <a:pt x="29688" y="124178"/>
                  </a:cubicBezTo>
                  <a:cubicBezTo>
                    <a:pt x="22994" y="123756"/>
                    <a:pt x="16293" y="123475"/>
                    <a:pt x="9733" y="122211"/>
                  </a:cubicBezTo>
                  <a:cubicBezTo>
                    <a:pt x="4156" y="121081"/>
                    <a:pt x="805" y="117008"/>
                    <a:pt x="244" y="111109"/>
                  </a:cubicBezTo>
                  <a:cubicBezTo>
                    <a:pt x="-1709" y="93693"/>
                    <a:pt x="8201" y="79781"/>
                    <a:pt x="25228" y="77253"/>
                  </a:cubicBezTo>
                  <a:cubicBezTo>
                    <a:pt x="34015" y="75989"/>
                    <a:pt x="43090" y="76691"/>
                    <a:pt x="51883" y="76270"/>
                  </a:cubicBezTo>
                  <a:cubicBezTo>
                    <a:pt x="58578" y="75989"/>
                    <a:pt x="65278" y="75567"/>
                    <a:pt x="71839" y="74865"/>
                  </a:cubicBezTo>
                  <a:cubicBezTo>
                    <a:pt x="73932" y="74584"/>
                    <a:pt x="75884" y="73039"/>
                    <a:pt x="79094" y="71494"/>
                  </a:cubicBezTo>
                  <a:lnTo>
                    <a:pt x="79235" y="71494"/>
                  </a:lnTo>
                  <a:close/>
                </a:path>
              </a:pathLst>
            </a:custGeom>
            <a:solidFill>
              <a:srgbClr val="B0B0B0"/>
            </a:solidFill>
            <a:ln w="6377" cap="flat">
              <a:noFill/>
              <a:prstDash val="solid"/>
              <a:miter/>
            </a:ln>
          </p:spPr>
          <p:txBody>
            <a:bodyPr rtlCol="0" anchor="ctr"/>
            <a:lstStyle/>
            <a:p>
              <a:endParaRPr lang="en-PK"/>
            </a:p>
          </p:txBody>
        </p:sp>
        <p:sp>
          <p:nvSpPr>
            <p:cNvPr id="290" name="Freeform 289">
              <a:extLst>
                <a:ext uri="{FF2B5EF4-FFF2-40B4-BE49-F238E27FC236}">
                  <a16:creationId xmlns:a16="http://schemas.microsoft.com/office/drawing/2014/main" id="{BBA9EB90-8D50-9D7F-E332-3DA40F05FA7F}"/>
                </a:ext>
              </a:extLst>
            </p:cNvPr>
            <p:cNvSpPr/>
            <p:nvPr/>
          </p:nvSpPr>
          <p:spPr>
            <a:xfrm>
              <a:off x="20290734" y="3699952"/>
              <a:ext cx="319076" cy="517131"/>
            </a:xfrm>
            <a:custGeom>
              <a:avLst/>
              <a:gdLst>
                <a:gd name="connsiteX0" fmla="*/ 66859 w 319076"/>
                <a:gd name="connsiteY0" fmla="*/ 35051 h 517131"/>
                <a:gd name="connsiteX1" fmla="*/ 77644 w 319076"/>
                <a:gd name="connsiteY1" fmla="*/ 39137 h 517131"/>
                <a:gd name="connsiteX2" fmla="*/ 124791 w 319076"/>
                <a:gd name="connsiteY2" fmla="*/ 49556 h 517131"/>
                <a:gd name="connsiteX3" fmla="*/ 182167 w 319076"/>
                <a:gd name="connsiteY3" fmla="*/ 48994 h 517131"/>
                <a:gd name="connsiteX4" fmla="*/ 235951 w 319076"/>
                <a:gd name="connsiteY4" fmla="*/ 31246 h 517131"/>
                <a:gd name="connsiteX5" fmla="*/ 259729 w 319076"/>
                <a:gd name="connsiteY5" fmla="*/ 14761 h 517131"/>
                <a:gd name="connsiteX6" fmla="*/ 280884 w 319076"/>
                <a:gd name="connsiteY6" fmla="*/ 2644 h 517131"/>
                <a:gd name="connsiteX7" fmla="*/ 317661 w 319076"/>
                <a:gd name="connsiteY7" fmla="*/ 22512 h 517131"/>
                <a:gd name="connsiteX8" fmla="*/ 318490 w 319076"/>
                <a:gd name="connsiteY8" fmla="*/ 44768 h 517131"/>
                <a:gd name="connsiteX9" fmla="*/ 310335 w 319076"/>
                <a:gd name="connsiteY9" fmla="*/ 84217 h 517131"/>
                <a:gd name="connsiteX10" fmla="*/ 245211 w 319076"/>
                <a:gd name="connsiteY10" fmla="*/ 258483 h 517131"/>
                <a:gd name="connsiteX11" fmla="*/ 210508 w 319076"/>
                <a:gd name="connsiteY11" fmla="*/ 321031 h 517131"/>
                <a:gd name="connsiteX12" fmla="*/ 158664 w 319076"/>
                <a:gd name="connsiteY12" fmla="*/ 379071 h 517131"/>
                <a:gd name="connsiteX13" fmla="*/ 143042 w 319076"/>
                <a:gd name="connsiteY13" fmla="*/ 391469 h 517131"/>
                <a:gd name="connsiteX14" fmla="*/ 51371 w 319076"/>
                <a:gd name="connsiteY14" fmla="*/ 478673 h 517131"/>
                <a:gd name="connsiteX15" fmla="*/ 23860 w 319076"/>
                <a:gd name="connsiteY15" fmla="*/ 507977 h 517131"/>
                <a:gd name="connsiteX16" fmla="*/ 12105 w 319076"/>
                <a:gd name="connsiteY16" fmla="*/ 517132 h 517131"/>
                <a:gd name="connsiteX17" fmla="*/ 8097 w 319076"/>
                <a:gd name="connsiteY17" fmla="*/ 503610 h 517131"/>
                <a:gd name="connsiteX18" fmla="*/ 497 w 319076"/>
                <a:gd name="connsiteY18" fmla="*/ 416266 h 517131"/>
                <a:gd name="connsiteX19" fmla="*/ 11831 w 319076"/>
                <a:gd name="connsiteY19" fmla="*/ 352869 h 517131"/>
                <a:gd name="connsiteX20" fmla="*/ 20541 w 319076"/>
                <a:gd name="connsiteY20" fmla="*/ 334693 h 517131"/>
                <a:gd name="connsiteX21" fmla="*/ 49437 w 319076"/>
                <a:gd name="connsiteY21" fmla="*/ 307221 h 517131"/>
                <a:gd name="connsiteX22" fmla="*/ 81096 w 319076"/>
                <a:gd name="connsiteY22" fmla="*/ 287500 h 517131"/>
                <a:gd name="connsiteX23" fmla="*/ 129902 w 319076"/>
                <a:gd name="connsiteY23" fmla="*/ 257494 h 517131"/>
                <a:gd name="connsiteX24" fmla="*/ 171523 w 319076"/>
                <a:gd name="connsiteY24" fmla="*/ 225234 h 517131"/>
                <a:gd name="connsiteX25" fmla="*/ 196685 w 319076"/>
                <a:gd name="connsiteY25" fmla="*/ 193816 h 517131"/>
                <a:gd name="connsiteX26" fmla="*/ 211337 w 319076"/>
                <a:gd name="connsiteY26" fmla="*/ 168879 h 517131"/>
                <a:gd name="connsiteX27" fmla="*/ 192123 w 319076"/>
                <a:gd name="connsiteY27" fmla="*/ 136760 h 517131"/>
                <a:gd name="connsiteX28" fmla="*/ 165575 w 319076"/>
                <a:gd name="connsiteY28" fmla="*/ 136198 h 517131"/>
                <a:gd name="connsiteX29" fmla="*/ 148013 w 319076"/>
                <a:gd name="connsiteY29" fmla="*/ 134927 h 517131"/>
                <a:gd name="connsiteX30" fmla="*/ 126724 w 319076"/>
                <a:gd name="connsiteY30" fmla="*/ 119994 h 517131"/>
                <a:gd name="connsiteX31" fmla="*/ 89947 w 319076"/>
                <a:gd name="connsiteY31" fmla="*/ 85340 h 517131"/>
                <a:gd name="connsiteX32" fmla="*/ 72392 w 319076"/>
                <a:gd name="connsiteY32" fmla="*/ 71818 h 517131"/>
                <a:gd name="connsiteX33" fmla="*/ 62851 w 319076"/>
                <a:gd name="connsiteY33" fmla="*/ 43216 h 517131"/>
                <a:gd name="connsiteX34" fmla="*/ 66999 w 319076"/>
                <a:gd name="connsiteY34" fmla="*/ 34910 h 517131"/>
                <a:gd name="connsiteX35" fmla="*/ 66859 w 319076"/>
                <a:gd name="connsiteY35" fmla="*/ 35051 h 5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9076" h="517131">
                  <a:moveTo>
                    <a:pt x="66859" y="35051"/>
                  </a:moveTo>
                  <a:cubicBezTo>
                    <a:pt x="71007" y="36596"/>
                    <a:pt x="74466" y="37726"/>
                    <a:pt x="77644" y="39137"/>
                  </a:cubicBezTo>
                  <a:cubicBezTo>
                    <a:pt x="92711" y="45617"/>
                    <a:pt x="108333" y="49415"/>
                    <a:pt x="124791" y="49556"/>
                  </a:cubicBezTo>
                  <a:cubicBezTo>
                    <a:pt x="143865" y="49556"/>
                    <a:pt x="163087" y="49415"/>
                    <a:pt x="182167" y="48994"/>
                  </a:cubicBezTo>
                  <a:cubicBezTo>
                    <a:pt x="201797" y="48573"/>
                    <a:pt x="219774" y="43216"/>
                    <a:pt x="235951" y="31246"/>
                  </a:cubicBezTo>
                  <a:cubicBezTo>
                    <a:pt x="243692" y="25468"/>
                    <a:pt x="251573" y="19977"/>
                    <a:pt x="259729" y="14761"/>
                  </a:cubicBezTo>
                  <a:cubicBezTo>
                    <a:pt x="266506" y="10394"/>
                    <a:pt x="273417" y="5887"/>
                    <a:pt x="280884" y="2644"/>
                  </a:cubicBezTo>
                  <a:cubicBezTo>
                    <a:pt x="297610" y="-4819"/>
                    <a:pt x="314068" y="4055"/>
                    <a:pt x="317661" y="22512"/>
                  </a:cubicBezTo>
                  <a:cubicBezTo>
                    <a:pt x="319039" y="29694"/>
                    <a:pt x="319594" y="37585"/>
                    <a:pt x="318490" y="44768"/>
                  </a:cubicBezTo>
                  <a:cubicBezTo>
                    <a:pt x="316550" y="58009"/>
                    <a:pt x="314342" y="71537"/>
                    <a:pt x="310335" y="84217"/>
                  </a:cubicBezTo>
                  <a:cubicBezTo>
                    <a:pt x="292083" y="143527"/>
                    <a:pt x="271484" y="202269"/>
                    <a:pt x="245211" y="258483"/>
                  </a:cubicBezTo>
                  <a:cubicBezTo>
                    <a:pt x="235121" y="280037"/>
                    <a:pt x="222952" y="300741"/>
                    <a:pt x="210508" y="321031"/>
                  </a:cubicBezTo>
                  <a:cubicBezTo>
                    <a:pt x="196819" y="343427"/>
                    <a:pt x="179123" y="362727"/>
                    <a:pt x="158664" y="379071"/>
                  </a:cubicBezTo>
                  <a:cubicBezTo>
                    <a:pt x="153406" y="383157"/>
                    <a:pt x="148428" y="387664"/>
                    <a:pt x="143042" y="391469"/>
                  </a:cubicBezTo>
                  <a:cubicBezTo>
                    <a:pt x="108473" y="416125"/>
                    <a:pt x="77918" y="445142"/>
                    <a:pt x="51371" y="478673"/>
                  </a:cubicBezTo>
                  <a:cubicBezTo>
                    <a:pt x="43075" y="489098"/>
                    <a:pt x="33260" y="498394"/>
                    <a:pt x="23860" y="507977"/>
                  </a:cubicBezTo>
                  <a:cubicBezTo>
                    <a:pt x="20816" y="511073"/>
                    <a:pt x="17083" y="513327"/>
                    <a:pt x="12105" y="517132"/>
                  </a:cubicBezTo>
                  <a:cubicBezTo>
                    <a:pt x="10446" y="511495"/>
                    <a:pt x="8372" y="507549"/>
                    <a:pt x="8097" y="503610"/>
                  </a:cubicBezTo>
                  <a:cubicBezTo>
                    <a:pt x="5334" y="474446"/>
                    <a:pt x="2986" y="445423"/>
                    <a:pt x="497" y="416266"/>
                  </a:cubicBezTo>
                  <a:cubicBezTo>
                    <a:pt x="-1443" y="394004"/>
                    <a:pt x="2290" y="373012"/>
                    <a:pt x="11831" y="352869"/>
                  </a:cubicBezTo>
                  <a:cubicBezTo>
                    <a:pt x="14734" y="346811"/>
                    <a:pt x="17912" y="340892"/>
                    <a:pt x="20541" y="334693"/>
                  </a:cubicBezTo>
                  <a:cubicBezTo>
                    <a:pt x="26349" y="321452"/>
                    <a:pt x="33126" y="311026"/>
                    <a:pt x="49437" y="307221"/>
                  </a:cubicBezTo>
                  <a:cubicBezTo>
                    <a:pt x="60911" y="304546"/>
                    <a:pt x="71562" y="295532"/>
                    <a:pt x="81096" y="287500"/>
                  </a:cubicBezTo>
                  <a:cubicBezTo>
                    <a:pt x="96029" y="275102"/>
                    <a:pt x="111791" y="264395"/>
                    <a:pt x="129902" y="257494"/>
                  </a:cubicBezTo>
                  <a:cubicBezTo>
                    <a:pt x="146909" y="251014"/>
                    <a:pt x="160323" y="239745"/>
                    <a:pt x="171523" y="225234"/>
                  </a:cubicBezTo>
                  <a:cubicBezTo>
                    <a:pt x="179678" y="214527"/>
                    <a:pt x="188804" y="204663"/>
                    <a:pt x="196685" y="193816"/>
                  </a:cubicBezTo>
                  <a:cubicBezTo>
                    <a:pt x="202352" y="186072"/>
                    <a:pt x="207745" y="177760"/>
                    <a:pt x="211337" y="168879"/>
                  </a:cubicBezTo>
                  <a:cubicBezTo>
                    <a:pt x="217974" y="151980"/>
                    <a:pt x="209959" y="138873"/>
                    <a:pt x="192123" y="136760"/>
                  </a:cubicBezTo>
                  <a:cubicBezTo>
                    <a:pt x="183412" y="135776"/>
                    <a:pt x="174426" y="136479"/>
                    <a:pt x="165575" y="136198"/>
                  </a:cubicBezTo>
                  <a:cubicBezTo>
                    <a:pt x="159768" y="136057"/>
                    <a:pt x="153686" y="136198"/>
                    <a:pt x="148013" y="134927"/>
                  </a:cubicBezTo>
                  <a:cubicBezTo>
                    <a:pt x="139168" y="132961"/>
                    <a:pt x="131287" y="128307"/>
                    <a:pt x="126724" y="119994"/>
                  </a:cubicBezTo>
                  <a:cubicBezTo>
                    <a:pt x="118154" y="104219"/>
                    <a:pt x="104740" y="94214"/>
                    <a:pt x="89947" y="85340"/>
                  </a:cubicBezTo>
                  <a:cubicBezTo>
                    <a:pt x="83585" y="81535"/>
                    <a:pt x="77784" y="76887"/>
                    <a:pt x="72392" y="71818"/>
                  </a:cubicBezTo>
                  <a:cubicBezTo>
                    <a:pt x="64230" y="64208"/>
                    <a:pt x="61466" y="54210"/>
                    <a:pt x="62851" y="43216"/>
                  </a:cubicBezTo>
                  <a:cubicBezTo>
                    <a:pt x="63126" y="40541"/>
                    <a:pt x="65340" y="38147"/>
                    <a:pt x="66999" y="34910"/>
                  </a:cubicBezTo>
                  <a:lnTo>
                    <a:pt x="66859" y="350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1" name="Freeform 290">
              <a:extLst>
                <a:ext uri="{FF2B5EF4-FFF2-40B4-BE49-F238E27FC236}">
                  <a16:creationId xmlns:a16="http://schemas.microsoft.com/office/drawing/2014/main" id="{6928E1DC-F024-2F36-8A3E-2673220B9255}"/>
                </a:ext>
              </a:extLst>
            </p:cNvPr>
            <p:cNvSpPr/>
            <p:nvPr/>
          </p:nvSpPr>
          <p:spPr>
            <a:xfrm>
              <a:off x="19307973" y="1554816"/>
              <a:ext cx="299932" cy="466056"/>
            </a:xfrm>
            <a:custGeom>
              <a:avLst/>
              <a:gdLst>
                <a:gd name="connsiteX0" fmla="*/ 140 w 299932"/>
                <a:gd name="connsiteY0" fmla="*/ 335414 h 466056"/>
                <a:gd name="connsiteX1" fmla="*/ 11825 w 299932"/>
                <a:gd name="connsiteY1" fmla="*/ 325550 h 466056"/>
                <a:gd name="connsiteX2" fmla="*/ 26503 w 299932"/>
                <a:gd name="connsiteY2" fmla="*/ 281179 h 466056"/>
                <a:gd name="connsiteX3" fmla="*/ 14531 w 299932"/>
                <a:gd name="connsiteY3" fmla="*/ 244973 h 466056"/>
                <a:gd name="connsiteX4" fmla="*/ 33484 w 299932"/>
                <a:gd name="connsiteY4" fmla="*/ 174960 h 466056"/>
                <a:gd name="connsiteX5" fmla="*/ 75941 w 299932"/>
                <a:gd name="connsiteY5" fmla="*/ 108329 h 466056"/>
                <a:gd name="connsiteX6" fmla="*/ 104434 w 299932"/>
                <a:gd name="connsiteY6" fmla="*/ 67195 h 466056"/>
                <a:gd name="connsiteX7" fmla="*/ 144613 w 299932"/>
                <a:gd name="connsiteY7" fmla="*/ 28033 h 466056"/>
                <a:gd name="connsiteX8" fmla="*/ 151313 w 299932"/>
                <a:gd name="connsiteY8" fmla="*/ 19018 h 466056"/>
                <a:gd name="connsiteX9" fmla="*/ 182513 w 299932"/>
                <a:gd name="connsiteY9" fmla="*/ 3804 h 466056"/>
                <a:gd name="connsiteX10" fmla="*/ 224541 w 299932"/>
                <a:gd name="connsiteY10" fmla="*/ 0 h 466056"/>
                <a:gd name="connsiteX11" fmla="*/ 263584 w 299932"/>
                <a:gd name="connsiteY11" fmla="*/ 27893 h 466056"/>
                <a:gd name="connsiteX12" fmla="*/ 286666 w 299932"/>
                <a:gd name="connsiteY12" fmla="*/ 46064 h 466056"/>
                <a:gd name="connsiteX13" fmla="*/ 297208 w 299932"/>
                <a:gd name="connsiteY13" fmla="*/ 77901 h 466056"/>
                <a:gd name="connsiteX14" fmla="*/ 293648 w 299932"/>
                <a:gd name="connsiteY14" fmla="*/ 81705 h 466056"/>
                <a:gd name="connsiteX15" fmla="*/ 256456 w 299932"/>
                <a:gd name="connsiteY15" fmla="*/ 111991 h 466056"/>
                <a:gd name="connsiteX16" fmla="*/ 254325 w 299932"/>
                <a:gd name="connsiteY16" fmla="*/ 115936 h 466056"/>
                <a:gd name="connsiteX17" fmla="*/ 194198 w 299932"/>
                <a:gd name="connsiteY17" fmla="*/ 170453 h 466056"/>
                <a:gd name="connsiteX18" fmla="*/ 174108 w 299932"/>
                <a:gd name="connsiteY18" fmla="*/ 180877 h 466056"/>
                <a:gd name="connsiteX19" fmla="*/ 154019 w 299932"/>
                <a:gd name="connsiteY19" fmla="*/ 259485 h 466056"/>
                <a:gd name="connsiteX20" fmla="*/ 166986 w 299932"/>
                <a:gd name="connsiteY20" fmla="*/ 280611 h 466056"/>
                <a:gd name="connsiteX21" fmla="*/ 156297 w 299932"/>
                <a:gd name="connsiteY21" fmla="*/ 338229 h 466056"/>
                <a:gd name="connsiteX22" fmla="*/ 150886 w 299932"/>
                <a:gd name="connsiteY22" fmla="*/ 342315 h 466056"/>
                <a:gd name="connsiteX23" fmla="*/ 128940 w 299932"/>
                <a:gd name="connsiteY23" fmla="*/ 390632 h 466056"/>
                <a:gd name="connsiteX24" fmla="*/ 112418 w 299932"/>
                <a:gd name="connsiteY24" fmla="*/ 432609 h 466056"/>
                <a:gd name="connsiteX25" fmla="*/ 70957 w 299932"/>
                <a:gd name="connsiteY25" fmla="*/ 460081 h 466056"/>
                <a:gd name="connsiteX26" fmla="*/ 55992 w 299932"/>
                <a:gd name="connsiteY26" fmla="*/ 465150 h 466056"/>
                <a:gd name="connsiteX27" fmla="*/ 35335 w 299932"/>
                <a:gd name="connsiteY27" fmla="*/ 453601 h 466056"/>
                <a:gd name="connsiteX28" fmla="*/ 25647 w 299932"/>
                <a:gd name="connsiteY28" fmla="*/ 416552 h 466056"/>
                <a:gd name="connsiteX29" fmla="*/ 0 w 299932"/>
                <a:gd name="connsiteY29" fmla="*/ 335554 h 466056"/>
                <a:gd name="connsiteX30" fmla="*/ 140 w 299932"/>
                <a:gd name="connsiteY30" fmla="*/ 335414 h 46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9932" h="466056">
                  <a:moveTo>
                    <a:pt x="140" y="335414"/>
                  </a:moveTo>
                  <a:cubicBezTo>
                    <a:pt x="4984" y="331328"/>
                    <a:pt x="8405" y="328506"/>
                    <a:pt x="11825" y="325550"/>
                  </a:cubicBezTo>
                  <a:cubicBezTo>
                    <a:pt x="25647" y="313720"/>
                    <a:pt x="31487" y="298927"/>
                    <a:pt x="26503" y="281179"/>
                  </a:cubicBezTo>
                  <a:cubicBezTo>
                    <a:pt x="23082" y="268921"/>
                    <a:pt x="18947" y="256804"/>
                    <a:pt x="14531" y="244973"/>
                  </a:cubicBezTo>
                  <a:cubicBezTo>
                    <a:pt x="1423" y="210038"/>
                    <a:pt x="4129" y="197640"/>
                    <a:pt x="33484" y="174960"/>
                  </a:cubicBezTo>
                  <a:cubicBezTo>
                    <a:pt x="55992" y="157634"/>
                    <a:pt x="71812" y="136925"/>
                    <a:pt x="75941" y="108329"/>
                  </a:cubicBezTo>
                  <a:cubicBezTo>
                    <a:pt x="78506" y="90016"/>
                    <a:pt x="88480" y="76633"/>
                    <a:pt x="104434" y="67195"/>
                  </a:cubicBezTo>
                  <a:cubicBezTo>
                    <a:pt x="120963" y="57334"/>
                    <a:pt x="133783" y="43670"/>
                    <a:pt x="144613" y="28033"/>
                  </a:cubicBezTo>
                  <a:cubicBezTo>
                    <a:pt x="146750" y="24934"/>
                    <a:pt x="149029" y="21976"/>
                    <a:pt x="151313" y="19018"/>
                  </a:cubicBezTo>
                  <a:cubicBezTo>
                    <a:pt x="159003" y="8593"/>
                    <a:pt x="169118" y="3804"/>
                    <a:pt x="182513" y="3804"/>
                  </a:cubicBezTo>
                  <a:cubicBezTo>
                    <a:pt x="195193" y="3804"/>
                    <a:pt x="207873" y="1691"/>
                    <a:pt x="224541" y="0"/>
                  </a:cubicBezTo>
                  <a:cubicBezTo>
                    <a:pt x="235518" y="7748"/>
                    <a:pt x="249621" y="17609"/>
                    <a:pt x="263584" y="27893"/>
                  </a:cubicBezTo>
                  <a:cubicBezTo>
                    <a:pt x="271420" y="33668"/>
                    <a:pt x="278542" y="40712"/>
                    <a:pt x="286666" y="46064"/>
                  </a:cubicBezTo>
                  <a:cubicBezTo>
                    <a:pt x="299487" y="54376"/>
                    <a:pt x="303047" y="64941"/>
                    <a:pt x="297208" y="77901"/>
                  </a:cubicBezTo>
                  <a:cubicBezTo>
                    <a:pt x="295639" y="79592"/>
                    <a:pt x="294783" y="81564"/>
                    <a:pt x="293648" y="81705"/>
                  </a:cubicBezTo>
                  <a:cubicBezTo>
                    <a:pt x="275696" y="85226"/>
                    <a:pt x="264439" y="96496"/>
                    <a:pt x="256456" y="111991"/>
                  </a:cubicBezTo>
                  <a:cubicBezTo>
                    <a:pt x="255747" y="113259"/>
                    <a:pt x="254892" y="114527"/>
                    <a:pt x="254325" y="115936"/>
                  </a:cubicBezTo>
                  <a:cubicBezTo>
                    <a:pt x="242353" y="142842"/>
                    <a:pt x="222691" y="161155"/>
                    <a:pt x="194198" y="170453"/>
                  </a:cubicBezTo>
                  <a:cubicBezTo>
                    <a:pt x="187076" y="172706"/>
                    <a:pt x="180375" y="176792"/>
                    <a:pt x="174108" y="180877"/>
                  </a:cubicBezTo>
                  <a:cubicBezTo>
                    <a:pt x="145895" y="199332"/>
                    <a:pt x="138059" y="230040"/>
                    <a:pt x="154019" y="259485"/>
                  </a:cubicBezTo>
                  <a:cubicBezTo>
                    <a:pt x="158008" y="266667"/>
                    <a:pt x="162851" y="273428"/>
                    <a:pt x="166986" y="280611"/>
                  </a:cubicBezTo>
                  <a:cubicBezTo>
                    <a:pt x="180094" y="303856"/>
                    <a:pt x="176674" y="321605"/>
                    <a:pt x="156297" y="338229"/>
                  </a:cubicBezTo>
                  <a:cubicBezTo>
                    <a:pt x="154587" y="339640"/>
                    <a:pt x="152736" y="341045"/>
                    <a:pt x="150886" y="342315"/>
                  </a:cubicBezTo>
                  <a:cubicBezTo>
                    <a:pt x="133783" y="354146"/>
                    <a:pt x="125806" y="370068"/>
                    <a:pt x="128940" y="390632"/>
                  </a:cubicBezTo>
                  <a:cubicBezTo>
                    <a:pt x="131505" y="407819"/>
                    <a:pt x="125098" y="421341"/>
                    <a:pt x="112418" y="432609"/>
                  </a:cubicBezTo>
                  <a:cubicBezTo>
                    <a:pt x="100018" y="443743"/>
                    <a:pt x="86196" y="453039"/>
                    <a:pt x="70957" y="460081"/>
                  </a:cubicBezTo>
                  <a:cubicBezTo>
                    <a:pt x="66254" y="462335"/>
                    <a:pt x="61123" y="464026"/>
                    <a:pt x="55992" y="465150"/>
                  </a:cubicBezTo>
                  <a:cubicBezTo>
                    <a:pt x="44594" y="467831"/>
                    <a:pt x="38755" y="464729"/>
                    <a:pt x="35335" y="453601"/>
                  </a:cubicBezTo>
                  <a:cubicBezTo>
                    <a:pt x="31627" y="441343"/>
                    <a:pt x="28494" y="429091"/>
                    <a:pt x="25647" y="416552"/>
                  </a:cubicBezTo>
                  <a:cubicBezTo>
                    <a:pt x="19662" y="389508"/>
                    <a:pt x="13395" y="362458"/>
                    <a:pt x="0" y="335554"/>
                  </a:cubicBezTo>
                  <a:lnTo>
                    <a:pt x="140" y="33541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2" name="Freeform 291">
              <a:extLst>
                <a:ext uri="{FF2B5EF4-FFF2-40B4-BE49-F238E27FC236}">
                  <a16:creationId xmlns:a16="http://schemas.microsoft.com/office/drawing/2014/main" id="{DDA59D44-9F06-7D9C-3406-E1235D6BD837}"/>
                </a:ext>
              </a:extLst>
            </p:cNvPr>
            <p:cNvSpPr/>
            <p:nvPr/>
          </p:nvSpPr>
          <p:spPr>
            <a:xfrm>
              <a:off x="19410077" y="3725491"/>
              <a:ext cx="414802" cy="338370"/>
            </a:xfrm>
            <a:custGeom>
              <a:avLst/>
              <a:gdLst>
                <a:gd name="connsiteX0" fmla="*/ 414802 w 414802"/>
                <a:gd name="connsiteY0" fmla="*/ 226145 h 338370"/>
                <a:gd name="connsiteX1" fmla="*/ 391548 w 414802"/>
                <a:gd name="connsiteY1" fmla="*/ 233097 h 338370"/>
                <a:gd name="connsiteX2" fmla="*/ 373616 w 414802"/>
                <a:gd name="connsiteY2" fmla="*/ 233806 h 338370"/>
                <a:gd name="connsiteX3" fmla="*/ 302034 w 414802"/>
                <a:gd name="connsiteY3" fmla="*/ 256656 h 338370"/>
                <a:gd name="connsiteX4" fmla="*/ 283125 w 414802"/>
                <a:gd name="connsiteY4" fmla="*/ 268863 h 338370"/>
                <a:gd name="connsiteX5" fmla="*/ 230311 w 414802"/>
                <a:gd name="connsiteY5" fmla="*/ 267445 h 338370"/>
                <a:gd name="connsiteX6" fmla="*/ 213923 w 414802"/>
                <a:gd name="connsiteY6" fmla="*/ 255519 h 338370"/>
                <a:gd name="connsiteX7" fmla="*/ 195289 w 414802"/>
                <a:gd name="connsiteY7" fmla="*/ 243031 h 338370"/>
                <a:gd name="connsiteX8" fmla="*/ 142195 w 414802"/>
                <a:gd name="connsiteY8" fmla="*/ 255098 h 338370"/>
                <a:gd name="connsiteX9" fmla="*/ 133509 w 414802"/>
                <a:gd name="connsiteY9" fmla="*/ 270848 h 338370"/>
                <a:gd name="connsiteX10" fmla="*/ 128328 w 414802"/>
                <a:gd name="connsiteY10" fmla="*/ 286886 h 338370"/>
                <a:gd name="connsiteX11" fmla="*/ 111518 w 414802"/>
                <a:gd name="connsiteY11" fmla="*/ 290722 h 338370"/>
                <a:gd name="connsiteX12" fmla="*/ 81257 w 414802"/>
                <a:gd name="connsiteY12" fmla="*/ 317824 h 338370"/>
                <a:gd name="connsiteX13" fmla="*/ 74256 w 414802"/>
                <a:gd name="connsiteY13" fmla="*/ 338267 h 338370"/>
                <a:gd name="connsiteX14" fmla="*/ 55763 w 414802"/>
                <a:gd name="connsiteY14" fmla="*/ 326769 h 338370"/>
                <a:gd name="connsiteX15" fmla="*/ 19483 w 414802"/>
                <a:gd name="connsiteY15" fmla="*/ 265172 h 338370"/>
                <a:gd name="connsiteX16" fmla="*/ 5195 w 414802"/>
                <a:gd name="connsiteY16" fmla="*/ 242323 h 338370"/>
                <a:gd name="connsiteX17" fmla="*/ 7295 w 414802"/>
                <a:gd name="connsiteY17" fmla="*/ 196905 h 338370"/>
                <a:gd name="connsiteX18" fmla="*/ 12196 w 414802"/>
                <a:gd name="connsiteY18" fmla="*/ 189243 h 338370"/>
                <a:gd name="connsiteX19" fmla="*/ 46241 w 414802"/>
                <a:gd name="connsiteY19" fmla="*/ 137722 h 338370"/>
                <a:gd name="connsiteX20" fmla="*/ 98213 w 414802"/>
                <a:gd name="connsiteY20" fmla="*/ 138290 h 338370"/>
                <a:gd name="connsiteX21" fmla="*/ 129450 w 414802"/>
                <a:gd name="connsiteY21" fmla="*/ 137154 h 338370"/>
                <a:gd name="connsiteX22" fmla="*/ 162648 w 414802"/>
                <a:gd name="connsiteY22" fmla="*/ 106643 h 338370"/>
                <a:gd name="connsiteX23" fmla="*/ 163069 w 414802"/>
                <a:gd name="connsiteY23" fmla="*/ 99831 h 338370"/>
                <a:gd name="connsiteX24" fmla="*/ 189686 w 414802"/>
                <a:gd name="connsiteY24" fmla="*/ 68184 h 338370"/>
                <a:gd name="connsiteX25" fmla="*/ 211677 w 414802"/>
                <a:gd name="connsiteY25" fmla="*/ 64206 h 338370"/>
                <a:gd name="connsiteX26" fmla="*/ 226948 w 414802"/>
                <a:gd name="connsiteY26" fmla="*/ 61225 h 338370"/>
                <a:gd name="connsiteX27" fmla="*/ 250624 w 414802"/>
                <a:gd name="connsiteY27" fmla="*/ 38943 h 338370"/>
                <a:gd name="connsiteX28" fmla="*/ 256929 w 414802"/>
                <a:gd name="connsiteY28" fmla="*/ 19644 h 338370"/>
                <a:gd name="connsiteX29" fmla="*/ 262251 w 414802"/>
                <a:gd name="connsiteY29" fmla="*/ 7156 h 338370"/>
                <a:gd name="connsiteX30" fmla="*/ 285365 w 414802"/>
                <a:gd name="connsiteY30" fmla="*/ 7864 h 338370"/>
                <a:gd name="connsiteX31" fmla="*/ 294612 w 414802"/>
                <a:gd name="connsiteY31" fmla="*/ 37954 h 338370"/>
                <a:gd name="connsiteX32" fmla="*/ 297969 w 414802"/>
                <a:gd name="connsiteY32" fmla="*/ 64915 h 338370"/>
                <a:gd name="connsiteX33" fmla="*/ 323329 w 414802"/>
                <a:gd name="connsiteY33" fmla="*/ 118990 h 338370"/>
                <a:gd name="connsiteX34" fmla="*/ 350080 w 414802"/>
                <a:gd name="connsiteY34" fmla="*/ 143117 h 338370"/>
                <a:gd name="connsiteX35" fmla="*/ 413264 w 414802"/>
                <a:gd name="connsiteY35" fmla="*/ 219046 h 338370"/>
                <a:gd name="connsiteX36" fmla="*/ 414802 w 414802"/>
                <a:gd name="connsiteY36" fmla="*/ 226004 h 338370"/>
                <a:gd name="connsiteX37" fmla="*/ 414802 w 414802"/>
                <a:gd name="connsiteY37" fmla="*/ 226145 h 3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4802" h="338370">
                  <a:moveTo>
                    <a:pt x="414802" y="226145"/>
                  </a:moveTo>
                  <a:cubicBezTo>
                    <a:pt x="407521" y="230972"/>
                    <a:pt x="399812" y="232670"/>
                    <a:pt x="391548" y="233097"/>
                  </a:cubicBezTo>
                  <a:cubicBezTo>
                    <a:pt x="385664" y="233385"/>
                    <a:pt x="379640" y="233525"/>
                    <a:pt x="373616" y="233806"/>
                  </a:cubicBezTo>
                  <a:cubicBezTo>
                    <a:pt x="347700" y="234942"/>
                    <a:pt x="323610" y="241474"/>
                    <a:pt x="302034" y="256656"/>
                  </a:cubicBezTo>
                  <a:cubicBezTo>
                    <a:pt x="295869" y="260914"/>
                    <a:pt x="289564" y="265032"/>
                    <a:pt x="283125" y="268863"/>
                  </a:cubicBezTo>
                  <a:cubicBezTo>
                    <a:pt x="265333" y="279652"/>
                    <a:pt x="247541" y="278516"/>
                    <a:pt x="230311" y="267445"/>
                  </a:cubicBezTo>
                  <a:cubicBezTo>
                    <a:pt x="224708" y="263755"/>
                    <a:pt x="219527" y="259356"/>
                    <a:pt x="213923" y="255519"/>
                  </a:cubicBezTo>
                  <a:cubicBezTo>
                    <a:pt x="207759" y="251267"/>
                    <a:pt x="201875" y="246581"/>
                    <a:pt x="195289" y="243031"/>
                  </a:cubicBezTo>
                  <a:cubicBezTo>
                    <a:pt x="174275" y="231680"/>
                    <a:pt x="156483" y="235792"/>
                    <a:pt x="142195" y="255098"/>
                  </a:cubicBezTo>
                  <a:cubicBezTo>
                    <a:pt x="138691" y="259778"/>
                    <a:pt x="135890" y="265313"/>
                    <a:pt x="133509" y="270848"/>
                  </a:cubicBezTo>
                  <a:cubicBezTo>
                    <a:pt x="131410" y="275675"/>
                    <a:pt x="130287" y="280929"/>
                    <a:pt x="128328" y="286886"/>
                  </a:cubicBezTo>
                  <a:cubicBezTo>
                    <a:pt x="122865" y="288162"/>
                    <a:pt x="117262" y="289727"/>
                    <a:pt x="111518" y="290722"/>
                  </a:cubicBezTo>
                  <a:cubicBezTo>
                    <a:pt x="95826" y="293276"/>
                    <a:pt x="86586" y="303351"/>
                    <a:pt x="81257" y="317824"/>
                  </a:cubicBezTo>
                  <a:cubicBezTo>
                    <a:pt x="78736" y="324783"/>
                    <a:pt x="76496" y="331735"/>
                    <a:pt x="74256" y="338267"/>
                  </a:cubicBezTo>
                  <a:cubicBezTo>
                    <a:pt x="63886" y="339116"/>
                    <a:pt x="57026" y="334717"/>
                    <a:pt x="55763" y="326769"/>
                  </a:cubicBezTo>
                  <a:cubicBezTo>
                    <a:pt x="51704" y="301078"/>
                    <a:pt x="33912" y="284332"/>
                    <a:pt x="19483" y="265172"/>
                  </a:cubicBezTo>
                  <a:cubicBezTo>
                    <a:pt x="14161" y="257933"/>
                    <a:pt x="9113" y="250271"/>
                    <a:pt x="5195" y="242323"/>
                  </a:cubicBezTo>
                  <a:cubicBezTo>
                    <a:pt x="-2373" y="226994"/>
                    <a:pt x="-1671" y="211665"/>
                    <a:pt x="7295" y="196905"/>
                  </a:cubicBezTo>
                  <a:cubicBezTo>
                    <a:pt x="8833" y="194351"/>
                    <a:pt x="10518" y="191797"/>
                    <a:pt x="12196" y="189243"/>
                  </a:cubicBezTo>
                  <a:cubicBezTo>
                    <a:pt x="23262" y="172357"/>
                    <a:pt x="34474" y="155604"/>
                    <a:pt x="46241" y="137722"/>
                  </a:cubicBezTo>
                  <a:cubicBezTo>
                    <a:pt x="62910" y="143257"/>
                    <a:pt x="80421" y="141840"/>
                    <a:pt x="98213" y="138290"/>
                  </a:cubicBezTo>
                  <a:cubicBezTo>
                    <a:pt x="108296" y="136305"/>
                    <a:pt x="118940" y="137441"/>
                    <a:pt x="129450" y="137154"/>
                  </a:cubicBezTo>
                  <a:cubicBezTo>
                    <a:pt x="152284" y="136592"/>
                    <a:pt x="159846" y="129773"/>
                    <a:pt x="162648" y="106643"/>
                  </a:cubicBezTo>
                  <a:cubicBezTo>
                    <a:pt x="162928" y="104370"/>
                    <a:pt x="162928" y="102104"/>
                    <a:pt x="163069" y="99831"/>
                  </a:cubicBezTo>
                  <a:cubicBezTo>
                    <a:pt x="165028" y="81521"/>
                    <a:pt x="171894" y="73004"/>
                    <a:pt x="189686" y="68184"/>
                  </a:cubicBezTo>
                  <a:cubicBezTo>
                    <a:pt x="196827" y="66192"/>
                    <a:pt x="204396" y="65623"/>
                    <a:pt x="211677" y="64206"/>
                  </a:cubicBezTo>
                  <a:cubicBezTo>
                    <a:pt x="216859" y="63357"/>
                    <a:pt x="222047" y="62648"/>
                    <a:pt x="226948" y="61225"/>
                  </a:cubicBezTo>
                  <a:cubicBezTo>
                    <a:pt x="238435" y="57962"/>
                    <a:pt x="246418" y="50301"/>
                    <a:pt x="250624" y="38943"/>
                  </a:cubicBezTo>
                  <a:cubicBezTo>
                    <a:pt x="253004" y="32559"/>
                    <a:pt x="254682" y="26028"/>
                    <a:pt x="256929" y="19644"/>
                  </a:cubicBezTo>
                  <a:cubicBezTo>
                    <a:pt x="258467" y="15385"/>
                    <a:pt x="259871" y="10986"/>
                    <a:pt x="262251" y="7156"/>
                  </a:cubicBezTo>
                  <a:cubicBezTo>
                    <a:pt x="268415" y="-2638"/>
                    <a:pt x="280879" y="-2357"/>
                    <a:pt x="285365" y="7864"/>
                  </a:cubicBezTo>
                  <a:cubicBezTo>
                    <a:pt x="289424" y="17511"/>
                    <a:pt x="292225" y="27732"/>
                    <a:pt x="294612" y="37954"/>
                  </a:cubicBezTo>
                  <a:cubicBezTo>
                    <a:pt x="296571" y="46751"/>
                    <a:pt x="297554" y="55836"/>
                    <a:pt x="297969" y="64915"/>
                  </a:cubicBezTo>
                  <a:cubicBezTo>
                    <a:pt x="298951" y="86628"/>
                    <a:pt x="308760" y="104089"/>
                    <a:pt x="323329" y="118990"/>
                  </a:cubicBezTo>
                  <a:cubicBezTo>
                    <a:pt x="331593" y="127647"/>
                    <a:pt x="340559" y="135877"/>
                    <a:pt x="350080" y="143117"/>
                  </a:cubicBezTo>
                  <a:cubicBezTo>
                    <a:pt x="376838" y="163693"/>
                    <a:pt x="395894" y="190520"/>
                    <a:pt x="413264" y="219046"/>
                  </a:cubicBezTo>
                  <a:cubicBezTo>
                    <a:pt x="414381" y="220750"/>
                    <a:pt x="414241" y="223304"/>
                    <a:pt x="414802" y="226004"/>
                  </a:cubicBezTo>
                  <a:lnTo>
                    <a:pt x="414802" y="22614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3" name="Freeform 292">
              <a:extLst>
                <a:ext uri="{FF2B5EF4-FFF2-40B4-BE49-F238E27FC236}">
                  <a16:creationId xmlns:a16="http://schemas.microsoft.com/office/drawing/2014/main" id="{E56FB45A-4B45-F628-4947-0E8E4C721A78}"/>
                </a:ext>
              </a:extLst>
            </p:cNvPr>
            <p:cNvSpPr/>
            <p:nvPr/>
          </p:nvSpPr>
          <p:spPr>
            <a:xfrm>
              <a:off x="19588762" y="4893825"/>
              <a:ext cx="274406" cy="331983"/>
            </a:xfrm>
            <a:custGeom>
              <a:avLst/>
              <a:gdLst>
                <a:gd name="connsiteX0" fmla="*/ 274407 w 274406"/>
                <a:gd name="connsiteY0" fmla="*/ 151850 h 331983"/>
                <a:gd name="connsiteX1" fmla="*/ 252167 w 274406"/>
                <a:gd name="connsiteY1" fmla="*/ 186555 h 331983"/>
                <a:gd name="connsiteX2" fmla="*/ 221619 w 274406"/>
                <a:gd name="connsiteY2" fmla="*/ 219575 h 331983"/>
                <a:gd name="connsiteX3" fmla="*/ 194031 w 274406"/>
                <a:gd name="connsiteY3" fmla="*/ 262752 h 331983"/>
                <a:gd name="connsiteX4" fmla="*/ 169258 w 274406"/>
                <a:gd name="connsiteY4" fmla="*/ 286598 h 331983"/>
                <a:gd name="connsiteX5" fmla="*/ 152646 w 274406"/>
                <a:gd name="connsiteY5" fmla="*/ 283488 h 331983"/>
                <a:gd name="connsiteX6" fmla="*/ 144338 w 274406"/>
                <a:gd name="connsiteY6" fmla="*/ 275872 h 331983"/>
                <a:gd name="connsiteX7" fmla="*/ 100420 w 274406"/>
                <a:gd name="connsiteY7" fmla="*/ 278975 h 331983"/>
                <a:gd name="connsiteX8" fmla="*/ 86342 w 274406"/>
                <a:gd name="connsiteY8" fmla="*/ 301831 h 331983"/>
                <a:gd name="connsiteX9" fmla="*/ 74945 w 274406"/>
                <a:gd name="connsiteY9" fmla="*/ 323703 h 331983"/>
                <a:gd name="connsiteX10" fmla="*/ 55519 w 274406"/>
                <a:gd name="connsiteY10" fmla="*/ 331461 h 331983"/>
                <a:gd name="connsiteX11" fmla="*/ 38627 w 274406"/>
                <a:gd name="connsiteY11" fmla="*/ 315940 h 331983"/>
                <a:gd name="connsiteX12" fmla="*/ 36234 w 274406"/>
                <a:gd name="connsiteY12" fmla="*/ 295906 h 331983"/>
                <a:gd name="connsiteX13" fmla="*/ 34823 w 274406"/>
                <a:gd name="connsiteY13" fmla="*/ 277985 h 331983"/>
                <a:gd name="connsiteX14" fmla="*/ 16668 w 274406"/>
                <a:gd name="connsiteY14" fmla="*/ 257530 h 331983"/>
                <a:gd name="connsiteX15" fmla="*/ 4422 w 274406"/>
                <a:gd name="connsiteY15" fmla="*/ 254427 h 331983"/>
                <a:gd name="connsiteX16" fmla="*/ 197 w 274406"/>
                <a:gd name="connsiteY16" fmla="*/ 229592 h 331983"/>
                <a:gd name="connsiteX17" fmla="*/ 3713 w 274406"/>
                <a:gd name="connsiteY17" fmla="*/ 175696 h 331983"/>
                <a:gd name="connsiteX18" fmla="*/ 15398 w 274406"/>
                <a:gd name="connsiteY18" fmla="*/ 139573 h 331983"/>
                <a:gd name="connsiteX19" fmla="*/ 26521 w 274406"/>
                <a:gd name="connsiteY19" fmla="*/ 120101 h 331983"/>
                <a:gd name="connsiteX20" fmla="*/ 42564 w 274406"/>
                <a:gd name="connsiteY20" fmla="*/ 59992 h 331983"/>
                <a:gd name="connsiteX21" fmla="*/ 43273 w 274406"/>
                <a:gd name="connsiteY21" fmla="*/ 30790 h 331983"/>
                <a:gd name="connsiteX22" fmla="*/ 77759 w 274406"/>
                <a:gd name="connsiteY22" fmla="*/ 30 h 331983"/>
                <a:gd name="connsiteX23" fmla="*/ 124632 w 274406"/>
                <a:gd name="connsiteY23" fmla="*/ 5393 h 331983"/>
                <a:gd name="connsiteX24" fmla="*/ 167847 w 274406"/>
                <a:gd name="connsiteY24" fmla="*/ 2284 h 331983"/>
                <a:gd name="connsiteX25" fmla="*/ 193610 w 274406"/>
                <a:gd name="connsiteY25" fmla="*/ 12869 h 331983"/>
                <a:gd name="connsiteX26" fmla="*/ 212046 w 274406"/>
                <a:gd name="connsiteY26" fmla="*/ 36293 h 331983"/>
                <a:gd name="connsiteX27" fmla="*/ 212327 w 274406"/>
                <a:gd name="connsiteY27" fmla="*/ 38547 h 331983"/>
                <a:gd name="connsiteX28" fmla="*/ 238089 w 274406"/>
                <a:gd name="connsiteY28" fmla="*/ 104299 h 331983"/>
                <a:gd name="connsiteX29" fmla="*/ 274266 w 274406"/>
                <a:gd name="connsiteY29" fmla="*/ 151990 h 331983"/>
                <a:gd name="connsiteX30" fmla="*/ 274407 w 274406"/>
                <a:gd name="connsiteY30" fmla="*/ 151850 h 33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4406" h="331983">
                  <a:moveTo>
                    <a:pt x="274407" y="151850"/>
                  </a:moveTo>
                  <a:cubicBezTo>
                    <a:pt x="269761" y="166100"/>
                    <a:pt x="261037" y="176538"/>
                    <a:pt x="252167" y="186555"/>
                  </a:cubicBezTo>
                  <a:cubicBezTo>
                    <a:pt x="242173" y="197843"/>
                    <a:pt x="231752" y="208568"/>
                    <a:pt x="221619" y="219575"/>
                  </a:cubicBezTo>
                  <a:cubicBezTo>
                    <a:pt x="209793" y="232274"/>
                    <a:pt x="199098" y="245674"/>
                    <a:pt x="194031" y="262752"/>
                  </a:cubicBezTo>
                  <a:cubicBezTo>
                    <a:pt x="190368" y="275451"/>
                    <a:pt x="181363" y="282505"/>
                    <a:pt x="169258" y="286598"/>
                  </a:cubicBezTo>
                  <a:cubicBezTo>
                    <a:pt x="162780" y="288852"/>
                    <a:pt x="157573" y="287721"/>
                    <a:pt x="152646" y="283488"/>
                  </a:cubicBezTo>
                  <a:cubicBezTo>
                    <a:pt x="149832" y="281094"/>
                    <a:pt x="147299" y="278132"/>
                    <a:pt x="144338" y="275872"/>
                  </a:cubicBezTo>
                  <a:cubicBezTo>
                    <a:pt x="129558" y="264163"/>
                    <a:pt x="112806" y="264865"/>
                    <a:pt x="100420" y="278975"/>
                  </a:cubicBezTo>
                  <a:cubicBezTo>
                    <a:pt x="94651" y="285608"/>
                    <a:pt x="90707" y="294074"/>
                    <a:pt x="86342" y="301831"/>
                  </a:cubicBezTo>
                  <a:cubicBezTo>
                    <a:pt x="82264" y="309032"/>
                    <a:pt x="79309" y="316789"/>
                    <a:pt x="74945" y="323703"/>
                  </a:cubicBezTo>
                  <a:cubicBezTo>
                    <a:pt x="70580" y="330758"/>
                    <a:pt x="63821" y="333159"/>
                    <a:pt x="55519" y="331461"/>
                  </a:cubicBezTo>
                  <a:cubicBezTo>
                    <a:pt x="46649" y="329628"/>
                    <a:pt x="40171" y="325536"/>
                    <a:pt x="38627" y="315940"/>
                  </a:cubicBezTo>
                  <a:cubicBezTo>
                    <a:pt x="37638" y="309313"/>
                    <a:pt x="36936" y="302539"/>
                    <a:pt x="36234" y="295906"/>
                  </a:cubicBezTo>
                  <a:cubicBezTo>
                    <a:pt x="35673" y="289982"/>
                    <a:pt x="35813" y="283916"/>
                    <a:pt x="34823" y="277985"/>
                  </a:cubicBezTo>
                  <a:cubicBezTo>
                    <a:pt x="33133" y="267406"/>
                    <a:pt x="27504" y="260211"/>
                    <a:pt x="16668" y="257530"/>
                  </a:cubicBezTo>
                  <a:cubicBezTo>
                    <a:pt x="12444" y="256540"/>
                    <a:pt x="8079" y="255270"/>
                    <a:pt x="4422" y="254427"/>
                  </a:cubicBezTo>
                  <a:cubicBezTo>
                    <a:pt x="-792" y="246102"/>
                    <a:pt x="-83" y="237636"/>
                    <a:pt x="197" y="229592"/>
                  </a:cubicBezTo>
                  <a:cubicBezTo>
                    <a:pt x="1040" y="211531"/>
                    <a:pt x="2029" y="193610"/>
                    <a:pt x="3713" y="175696"/>
                  </a:cubicBezTo>
                  <a:cubicBezTo>
                    <a:pt x="4843" y="162856"/>
                    <a:pt x="9068" y="150720"/>
                    <a:pt x="15398" y="139573"/>
                  </a:cubicBezTo>
                  <a:cubicBezTo>
                    <a:pt x="19061" y="133080"/>
                    <a:pt x="22718" y="126453"/>
                    <a:pt x="26521" y="120101"/>
                  </a:cubicBezTo>
                  <a:cubicBezTo>
                    <a:pt x="37497" y="101618"/>
                    <a:pt x="42705" y="81584"/>
                    <a:pt x="42564" y="59992"/>
                  </a:cubicBezTo>
                  <a:cubicBezTo>
                    <a:pt x="42564" y="50256"/>
                    <a:pt x="42284" y="40379"/>
                    <a:pt x="43273" y="30790"/>
                  </a:cubicBezTo>
                  <a:cubicBezTo>
                    <a:pt x="45098" y="11037"/>
                    <a:pt x="57772" y="-678"/>
                    <a:pt x="77759" y="30"/>
                  </a:cubicBezTo>
                  <a:cubicBezTo>
                    <a:pt x="93381" y="592"/>
                    <a:pt x="109009" y="2993"/>
                    <a:pt x="124632" y="5393"/>
                  </a:cubicBezTo>
                  <a:cubicBezTo>
                    <a:pt x="139692" y="7647"/>
                    <a:pt x="154478" y="7787"/>
                    <a:pt x="167847" y="2284"/>
                  </a:cubicBezTo>
                  <a:cubicBezTo>
                    <a:pt x="177139" y="6096"/>
                    <a:pt x="185301" y="9767"/>
                    <a:pt x="193610" y="12869"/>
                  </a:cubicBezTo>
                  <a:cubicBezTo>
                    <a:pt x="204726" y="16962"/>
                    <a:pt x="210221" y="25006"/>
                    <a:pt x="212046" y="36293"/>
                  </a:cubicBezTo>
                  <a:cubicBezTo>
                    <a:pt x="212046" y="36996"/>
                    <a:pt x="212327" y="37845"/>
                    <a:pt x="212327" y="38547"/>
                  </a:cubicBezTo>
                  <a:cubicBezTo>
                    <a:pt x="211765" y="64085"/>
                    <a:pt x="223450" y="84827"/>
                    <a:pt x="238089" y="104299"/>
                  </a:cubicBezTo>
                  <a:cubicBezTo>
                    <a:pt x="249774" y="119820"/>
                    <a:pt x="261599" y="135340"/>
                    <a:pt x="274266" y="151990"/>
                  </a:cubicBezTo>
                  <a:lnTo>
                    <a:pt x="274407" y="15185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4" name="Freeform 293">
              <a:extLst>
                <a:ext uri="{FF2B5EF4-FFF2-40B4-BE49-F238E27FC236}">
                  <a16:creationId xmlns:a16="http://schemas.microsoft.com/office/drawing/2014/main" id="{5E055541-4D4B-B38B-5624-6C80066751BB}"/>
                </a:ext>
              </a:extLst>
            </p:cNvPr>
            <p:cNvSpPr/>
            <p:nvPr/>
          </p:nvSpPr>
          <p:spPr>
            <a:xfrm>
              <a:off x="18708107" y="2461394"/>
              <a:ext cx="338221" cy="274524"/>
            </a:xfrm>
            <a:custGeom>
              <a:avLst/>
              <a:gdLst>
                <a:gd name="connsiteX0" fmla="*/ 98320 w 338221"/>
                <a:gd name="connsiteY0" fmla="*/ 274525 h 274524"/>
                <a:gd name="connsiteX1" fmla="*/ 39526 w 338221"/>
                <a:gd name="connsiteY1" fmla="*/ 246887 h 274524"/>
                <a:gd name="connsiteX2" fmla="*/ 23164 w 338221"/>
                <a:gd name="connsiteY2" fmla="*/ 245361 h 274524"/>
                <a:gd name="connsiteX3" fmla="*/ 25800 w 338221"/>
                <a:gd name="connsiteY3" fmla="*/ 236333 h 274524"/>
                <a:gd name="connsiteX4" fmla="*/ 42851 w 338221"/>
                <a:gd name="connsiteY4" fmla="*/ 175363 h 274524"/>
                <a:gd name="connsiteX5" fmla="*/ 45347 w 338221"/>
                <a:gd name="connsiteY5" fmla="*/ 137727 h 274524"/>
                <a:gd name="connsiteX6" fmla="*/ 62819 w 338221"/>
                <a:gd name="connsiteY6" fmla="*/ 103150 h 274524"/>
                <a:gd name="connsiteX7" fmla="*/ 75027 w 338221"/>
                <a:gd name="connsiteY7" fmla="*/ 90368 h 274524"/>
                <a:gd name="connsiteX8" fmla="*/ 73502 w 338221"/>
                <a:gd name="connsiteY8" fmla="*/ 68010 h 274524"/>
                <a:gd name="connsiteX9" fmla="*/ 46182 w 338221"/>
                <a:gd name="connsiteY9" fmla="*/ 56065 h 274524"/>
                <a:gd name="connsiteX10" fmla="*/ 26349 w 338221"/>
                <a:gd name="connsiteY10" fmla="*/ 57732 h 274524"/>
                <a:gd name="connsiteX11" fmla="*/ 5 w 338221"/>
                <a:gd name="connsiteY11" fmla="*/ 49540 h 274524"/>
                <a:gd name="connsiteX12" fmla="*/ 38276 w 338221"/>
                <a:gd name="connsiteY12" fmla="*/ 1907 h 274524"/>
                <a:gd name="connsiteX13" fmla="*/ 102206 w 338221"/>
                <a:gd name="connsiteY13" fmla="*/ 3848 h 274524"/>
                <a:gd name="connsiteX14" fmla="*/ 141446 w 338221"/>
                <a:gd name="connsiteY14" fmla="*/ 10379 h 274524"/>
                <a:gd name="connsiteX15" fmla="*/ 174592 w 338221"/>
                <a:gd name="connsiteY15" fmla="*/ 12320 h 274524"/>
                <a:gd name="connsiteX16" fmla="*/ 206066 w 338221"/>
                <a:gd name="connsiteY16" fmla="*/ 9543 h 274524"/>
                <a:gd name="connsiteX17" fmla="*/ 212173 w 338221"/>
                <a:gd name="connsiteY17" fmla="*/ 23429 h 274524"/>
                <a:gd name="connsiteX18" fmla="*/ 230335 w 338221"/>
                <a:gd name="connsiteY18" fmla="*/ 32877 h 274524"/>
                <a:gd name="connsiteX19" fmla="*/ 249474 w 338221"/>
                <a:gd name="connsiteY19" fmla="*/ 27738 h 274524"/>
                <a:gd name="connsiteX20" fmla="*/ 296480 w 338221"/>
                <a:gd name="connsiteY20" fmla="*/ 35929 h 274524"/>
                <a:gd name="connsiteX21" fmla="*/ 338222 w 338221"/>
                <a:gd name="connsiteY21" fmla="*/ 63011 h 274524"/>
                <a:gd name="connsiteX22" fmla="*/ 331426 w 338221"/>
                <a:gd name="connsiteY22" fmla="*/ 74957 h 274524"/>
                <a:gd name="connsiteX23" fmla="*/ 312983 w 338221"/>
                <a:gd name="connsiteY23" fmla="*/ 86902 h 274524"/>
                <a:gd name="connsiteX24" fmla="*/ 278452 w 338221"/>
                <a:gd name="connsiteY24" fmla="*/ 106623 h 274524"/>
                <a:gd name="connsiteX25" fmla="*/ 249614 w 338221"/>
                <a:gd name="connsiteY25" fmla="*/ 173007 h 274524"/>
                <a:gd name="connsiteX26" fmla="*/ 251554 w 338221"/>
                <a:gd name="connsiteY26" fmla="*/ 183975 h 274524"/>
                <a:gd name="connsiteX27" fmla="*/ 240877 w 338221"/>
                <a:gd name="connsiteY27" fmla="*/ 206333 h 274524"/>
                <a:gd name="connsiteX28" fmla="*/ 223539 w 338221"/>
                <a:gd name="connsiteY28" fmla="*/ 216057 h 274524"/>
                <a:gd name="connsiteX29" fmla="*/ 191510 w 338221"/>
                <a:gd name="connsiteY29" fmla="*/ 245916 h 274524"/>
                <a:gd name="connsiteX30" fmla="*/ 152678 w 338221"/>
                <a:gd name="connsiteY30" fmla="*/ 266193 h 274524"/>
                <a:gd name="connsiteX31" fmla="*/ 137152 w 338221"/>
                <a:gd name="connsiteY31" fmla="*/ 265223 h 274524"/>
                <a:gd name="connsiteX32" fmla="*/ 98601 w 338221"/>
                <a:gd name="connsiteY32" fmla="*/ 274250 h 274524"/>
                <a:gd name="connsiteX33" fmla="*/ 98320 w 338221"/>
                <a:gd name="connsiteY33" fmla="*/ 274525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221" h="274524">
                  <a:moveTo>
                    <a:pt x="98320" y="274525"/>
                  </a:moveTo>
                  <a:cubicBezTo>
                    <a:pt x="72532" y="245635"/>
                    <a:pt x="70451" y="247583"/>
                    <a:pt x="39526" y="246887"/>
                  </a:cubicBezTo>
                  <a:cubicBezTo>
                    <a:pt x="34536" y="246887"/>
                    <a:pt x="29540" y="246057"/>
                    <a:pt x="23164" y="245361"/>
                  </a:cubicBezTo>
                  <a:cubicBezTo>
                    <a:pt x="24275" y="241473"/>
                    <a:pt x="24275" y="238415"/>
                    <a:pt x="25800" y="236333"/>
                  </a:cubicBezTo>
                  <a:cubicBezTo>
                    <a:pt x="38276" y="217864"/>
                    <a:pt x="42437" y="197172"/>
                    <a:pt x="42851" y="175363"/>
                  </a:cubicBezTo>
                  <a:cubicBezTo>
                    <a:pt x="43132" y="162869"/>
                    <a:pt x="44376" y="150368"/>
                    <a:pt x="45347" y="137727"/>
                  </a:cubicBezTo>
                  <a:cubicBezTo>
                    <a:pt x="46323" y="123701"/>
                    <a:pt x="52009" y="112177"/>
                    <a:pt x="62819" y="103150"/>
                  </a:cubicBezTo>
                  <a:cubicBezTo>
                    <a:pt x="67261" y="99396"/>
                    <a:pt x="71556" y="95093"/>
                    <a:pt x="75027" y="90368"/>
                  </a:cubicBezTo>
                  <a:cubicBezTo>
                    <a:pt x="80292" y="83148"/>
                    <a:pt x="79603" y="74676"/>
                    <a:pt x="73502" y="68010"/>
                  </a:cubicBezTo>
                  <a:cubicBezTo>
                    <a:pt x="66151" y="60094"/>
                    <a:pt x="57554" y="54954"/>
                    <a:pt x="46182" y="56065"/>
                  </a:cubicBezTo>
                  <a:cubicBezTo>
                    <a:pt x="39526" y="56761"/>
                    <a:pt x="32871" y="57317"/>
                    <a:pt x="26349" y="57732"/>
                  </a:cubicBezTo>
                  <a:cubicBezTo>
                    <a:pt x="16508" y="58287"/>
                    <a:pt x="7217" y="57042"/>
                    <a:pt x="5" y="49540"/>
                  </a:cubicBezTo>
                  <a:cubicBezTo>
                    <a:pt x="-276" y="20377"/>
                    <a:pt x="10541" y="6906"/>
                    <a:pt x="38276" y="1907"/>
                  </a:cubicBezTo>
                  <a:cubicBezTo>
                    <a:pt x="59635" y="-1981"/>
                    <a:pt x="80987" y="796"/>
                    <a:pt x="102206" y="3848"/>
                  </a:cubicBezTo>
                  <a:cubicBezTo>
                    <a:pt x="115378" y="5795"/>
                    <a:pt x="128275" y="8713"/>
                    <a:pt x="141446" y="10379"/>
                  </a:cubicBezTo>
                  <a:cubicBezTo>
                    <a:pt x="152404" y="11764"/>
                    <a:pt x="163495" y="12460"/>
                    <a:pt x="174592" y="12320"/>
                  </a:cubicBezTo>
                  <a:cubicBezTo>
                    <a:pt x="184854" y="12320"/>
                    <a:pt x="194975" y="10654"/>
                    <a:pt x="206066" y="9543"/>
                  </a:cubicBezTo>
                  <a:cubicBezTo>
                    <a:pt x="208147" y="14267"/>
                    <a:pt x="209953" y="18851"/>
                    <a:pt x="212173" y="23429"/>
                  </a:cubicBezTo>
                  <a:cubicBezTo>
                    <a:pt x="215779" y="31211"/>
                    <a:pt x="222294" y="34122"/>
                    <a:pt x="230335" y="32877"/>
                  </a:cubicBezTo>
                  <a:cubicBezTo>
                    <a:pt x="236851" y="31901"/>
                    <a:pt x="243507" y="30515"/>
                    <a:pt x="249474" y="27738"/>
                  </a:cubicBezTo>
                  <a:cubicBezTo>
                    <a:pt x="267221" y="19681"/>
                    <a:pt x="282479" y="23710"/>
                    <a:pt x="296480" y="35929"/>
                  </a:cubicBezTo>
                  <a:cubicBezTo>
                    <a:pt x="308688" y="46623"/>
                    <a:pt x="320749" y="57457"/>
                    <a:pt x="338222" y="63011"/>
                  </a:cubicBezTo>
                  <a:cubicBezTo>
                    <a:pt x="335586" y="67870"/>
                    <a:pt x="334342" y="72454"/>
                    <a:pt x="331426" y="74957"/>
                  </a:cubicBezTo>
                  <a:cubicBezTo>
                    <a:pt x="325740" y="79675"/>
                    <a:pt x="319364" y="83288"/>
                    <a:pt x="312983" y="86902"/>
                  </a:cubicBezTo>
                  <a:cubicBezTo>
                    <a:pt x="301477" y="93567"/>
                    <a:pt x="289550" y="99536"/>
                    <a:pt x="278452" y="106623"/>
                  </a:cubicBezTo>
                  <a:cubicBezTo>
                    <a:pt x="254189" y="122175"/>
                    <a:pt x="243788" y="144118"/>
                    <a:pt x="249614" y="173007"/>
                  </a:cubicBezTo>
                  <a:cubicBezTo>
                    <a:pt x="250303" y="176614"/>
                    <a:pt x="250998" y="180228"/>
                    <a:pt x="251554" y="183975"/>
                  </a:cubicBezTo>
                  <a:cubicBezTo>
                    <a:pt x="253219" y="193973"/>
                    <a:pt x="249333" y="201334"/>
                    <a:pt x="240877" y="206333"/>
                  </a:cubicBezTo>
                  <a:cubicBezTo>
                    <a:pt x="235191" y="209666"/>
                    <a:pt x="229365" y="212999"/>
                    <a:pt x="223539" y="216057"/>
                  </a:cubicBezTo>
                  <a:cubicBezTo>
                    <a:pt x="210227" y="223137"/>
                    <a:pt x="198721" y="232586"/>
                    <a:pt x="191510" y="245916"/>
                  </a:cubicBezTo>
                  <a:cubicBezTo>
                    <a:pt x="182914" y="261749"/>
                    <a:pt x="169321" y="266468"/>
                    <a:pt x="152678" y="266193"/>
                  </a:cubicBezTo>
                  <a:cubicBezTo>
                    <a:pt x="147547" y="266193"/>
                    <a:pt x="142417" y="265638"/>
                    <a:pt x="137152" y="265223"/>
                  </a:cubicBezTo>
                  <a:cubicBezTo>
                    <a:pt x="123699" y="263831"/>
                    <a:pt x="110528" y="263971"/>
                    <a:pt x="98601" y="274250"/>
                  </a:cubicBezTo>
                  <a:lnTo>
                    <a:pt x="98320" y="2745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5" name="Freeform 294">
              <a:extLst>
                <a:ext uri="{FF2B5EF4-FFF2-40B4-BE49-F238E27FC236}">
                  <a16:creationId xmlns:a16="http://schemas.microsoft.com/office/drawing/2014/main" id="{12BDC0E5-76E4-638A-CAC4-758B68FF5C68}"/>
                </a:ext>
              </a:extLst>
            </p:cNvPr>
            <p:cNvSpPr/>
            <p:nvPr/>
          </p:nvSpPr>
          <p:spPr>
            <a:xfrm>
              <a:off x="20054617" y="3993632"/>
              <a:ext cx="255261" cy="331985"/>
            </a:xfrm>
            <a:custGeom>
              <a:avLst/>
              <a:gdLst>
                <a:gd name="connsiteX0" fmla="*/ 13821 w 255261"/>
                <a:gd name="connsiteY0" fmla="*/ 8031 h 331985"/>
                <a:gd name="connsiteX1" fmla="*/ 64733 w 255261"/>
                <a:gd name="connsiteY1" fmla="*/ 0 h 331985"/>
                <a:gd name="connsiteX2" fmla="*/ 102429 w 255261"/>
                <a:gd name="connsiteY2" fmla="*/ 12743 h 331985"/>
                <a:gd name="connsiteX3" fmla="*/ 126060 w 255261"/>
                <a:gd name="connsiteY3" fmla="*/ 23960 h 331985"/>
                <a:gd name="connsiteX4" fmla="*/ 149263 w 255261"/>
                <a:gd name="connsiteY4" fmla="*/ 36289 h 331985"/>
                <a:gd name="connsiteX5" fmla="*/ 179078 w 255261"/>
                <a:gd name="connsiteY5" fmla="*/ 29917 h 331985"/>
                <a:gd name="connsiteX6" fmla="*/ 206506 w 255261"/>
                <a:gd name="connsiteY6" fmla="*/ 22026 h 331985"/>
                <a:gd name="connsiteX7" fmla="*/ 255031 w 255261"/>
                <a:gd name="connsiteY7" fmla="*/ 25627 h 331985"/>
                <a:gd name="connsiteX8" fmla="*/ 247858 w 255261"/>
                <a:gd name="connsiteY8" fmla="*/ 47512 h 331985"/>
                <a:gd name="connsiteX9" fmla="*/ 229435 w 255261"/>
                <a:gd name="connsiteY9" fmla="*/ 103886 h 331985"/>
                <a:gd name="connsiteX10" fmla="*/ 229014 w 255261"/>
                <a:gd name="connsiteY10" fmla="*/ 125906 h 331985"/>
                <a:gd name="connsiteX11" fmla="*/ 237450 w 255261"/>
                <a:gd name="connsiteY11" fmla="*/ 218434 h 331985"/>
                <a:gd name="connsiteX12" fmla="*/ 240685 w 255261"/>
                <a:gd name="connsiteY12" fmla="*/ 234228 h 331985"/>
                <a:gd name="connsiteX13" fmla="*/ 213819 w 255261"/>
                <a:gd name="connsiteY13" fmla="*/ 259019 h 331985"/>
                <a:gd name="connsiteX14" fmla="*/ 194413 w 255261"/>
                <a:gd name="connsiteY14" fmla="*/ 293507 h 331985"/>
                <a:gd name="connsiteX15" fmla="*/ 185408 w 255261"/>
                <a:gd name="connsiteY15" fmla="*/ 331321 h 331985"/>
                <a:gd name="connsiteX16" fmla="*/ 173175 w 255261"/>
                <a:gd name="connsiteY16" fmla="*/ 331736 h 331985"/>
                <a:gd name="connsiteX17" fmla="*/ 139697 w 255261"/>
                <a:gd name="connsiteY17" fmla="*/ 314703 h 331985"/>
                <a:gd name="connsiteX18" fmla="*/ 113960 w 255261"/>
                <a:gd name="connsiteY18" fmla="*/ 290047 h 331985"/>
                <a:gd name="connsiteX19" fmla="*/ 73597 w 255261"/>
                <a:gd name="connsiteY19" fmla="*/ 262620 h 331985"/>
                <a:gd name="connsiteX20" fmla="*/ 53201 w 255261"/>
                <a:gd name="connsiteY20" fmla="*/ 253477 h 331985"/>
                <a:gd name="connsiteX21" fmla="*/ 36041 w 255261"/>
                <a:gd name="connsiteY21" fmla="*/ 225501 h 331985"/>
                <a:gd name="connsiteX22" fmla="*/ 36322 w 255261"/>
                <a:gd name="connsiteY22" fmla="*/ 221064 h 331985"/>
                <a:gd name="connsiteX23" fmla="*/ 21976 w 255261"/>
                <a:gd name="connsiteY23" fmla="*/ 185746 h 331985"/>
                <a:gd name="connsiteX24" fmla="*/ 3553 w 255261"/>
                <a:gd name="connsiteY24" fmla="*/ 166491 h 331985"/>
                <a:gd name="connsiteX25" fmla="*/ 5665 w 255261"/>
                <a:gd name="connsiteY25" fmla="*/ 146961 h 331985"/>
                <a:gd name="connsiteX26" fmla="*/ 20853 w 255261"/>
                <a:gd name="connsiteY26" fmla="*/ 137819 h 331985"/>
                <a:gd name="connsiteX27" fmla="*/ 43495 w 255261"/>
                <a:gd name="connsiteY27" fmla="*/ 93914 h 331985"/>
                <a:gd name="connsiteX28" fmla="*/ 34497 w 255261"/>
                <a:gd name="connsiteY28" fmla="*/ 59840 h 331985"/>
                <a:gd name="connsiteX29" fmla="*/ 21274 w 255261"/>
                <a:gd name="connsiteY29" fmla="*/ 29362 h 331985"/>
                <a:gd name="connsiteX30" fmla="*/ 13680 w 255261"/>
                <a:gd name="connsiteY30" fmla="*/ 8031 h 331985"/>
                <a:gd name="connsiteX31" fmla="*/ 13821 w 255261"/>
                <a:gd name="connsiteY31" fmla="*/ 8031 h 33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261" h="331985">
                  <a:moveTo>
                    <a:pt x="13821" y="8031"/>
                  </a:moveTo>
                  <a:cubicBezTo>
                    <a:pt x="32385" y="5127"/>
                    <a:pt x="47713" y="2771"/>
                    <a:pt x="64733" y="0"/>
                  </a:cubicBezTo>
                  <a:cubicBezTo>
                    <a:pt x="74720" y="9002"/>
                    <a:pt x="87381" y="13854"/>
                    <a:pt x="102429" y="12743"/>
                  </a:cubicBezTo>
                  <a:cubicBezTo>
                    <a:pt x="111995" y="12054"/>
                    <a:pt x="119308" y="18004"/>
                    <a:pt x="126060" y="23960"/>
                  </a:cubicBezTo>
                  <a:cubicBezTo>
                    <a:pt x="132805" y="29917"/>
                    <a:pt x="139557" y="35599"/>
                    <a:pt x="149263" y="36289"/>
                  </a:cubicBezTo>
                  <a:cubicBezTo>
                    <a:pt x="159952" y="37119"/>
                    <a:pt x="170220" y="36984"/>
                    <a:pt x="179078" y="29917"/>
                  </a:cubicBezTo>
                  <a:cubicBezTo>
                    <a:pt x="187099" y="23545"/>
                    <a:pt x="196518" y="21886"/>
                    <a:pt x="206506" y="22026"/>
                  </a:cubicBezTo>
                  <a:cubicBezTo>
                    <a:pt x="222823" y="22301"/>
                    <a:pt x="238994" y="22301"/>
                    <a:pt x="255031" y="25627"/>
                  </a:cubicBezTo>
                  <a:cubicBezTo>
                    <a:pt x="256435" y="35459"/>
                    <a:pt x="251094" y="41275"/>
                    <a:pt x="247858" y="47512"/>
                  </a:cubicBezTo>
                  <a:cubicBezTo>
                    <a:pt x="238713" y="65376"/>
                    <a:pt x="230979" y="83660"/>
                    <a:pt x="229435" y="103886"/>
                  </a:cubicBezTo>
                  <a:cubicBezTo>
                    <a:pt x="228867" y="111228"/>
                    <a:pt x="228445" y="118704"/>
                    <a:pt x="229014" y="125906"/>
                  </a:cubicBezTo>
                  <a:cubicBezTo>
                    <a:pt x="231541" y="156799"/>
                    <a:pt x="234495" y="187546"/>
                    <a:pt x="237450" y="218434"/>
                  </a:cubicBezTo>
                  <a:cubicBezTo>
                    <a:pt x="237871" y="223420"/>
                    <a:pt x="239416" y="228406"/>
                    <a:pt x="240685" y="234228"/>
                  </a:cubicBezTo>
                  <a:cubicBezTo>
                    <a:pt x="232102" y="242120"/>
                    <a:pt x="222402" y="250017"/>
                    <a:pt x="213819" y="259019"/>
                  </a:cubicBezTo>
                  <a:cubicBezTo>
                    <a:pt x="204540" y="268851"/>
                    <a:pt x="197929" y="280489"/>
                    <a:pt x="194413" y="293507"/>
                  </a:cubicBezTo>
                  <a:cubicBezTo>
                    <a:pt x="191177" y="305561"/>
                    <a:pt x="188643" y="317889"/>
                    <a:pt x="185408" y="331321"/>
                  </a:cubicBezTo>
                  <a:cubicBezTo>
                    <a:pt x="181471" y="331462"/>
                    <a:pt x="177112" y="332432"/>
                    <a:pt x="173175" y="331736"/>
                  </a:cubicBezTo>
                  <a:cubicBezTo>
                    <a:pt x="160233" y="329521"/>
                    <a:pt x="149263" y="323290"/>
                    <a:pt x="139697" y="314703"/>
                  </a:cubicBezTo>
                  <a:cubicBezTo>
                    <a:pt x="130839" y="306665"/>
                    <a:pt x="122256" y="298493"/>
                    <a:pt x="113960" y="290047"/>
                  </a:cubicBezTo>
                  <a:cubicBezTo>
                    <a:pt x="102429" y="278134"/>
                    <a:pt x="89066" y="268991"/>
                    <a:pt x="73597" y="262620"/>
                  </a:cubicBezTo>
                  <a:cubicBezTo>
                    <a:pt x="66705" y="259849"/>
                    <a:pt x="59953" y="256529"/>
                    <a:pt x="53201" y="253477"/>
                  </a:cubicBezTo>
                  <a:cubicBezTo>
                    <a:pt x="40968" y="248076"/>
                    <a:pt x="34497" y="239215"/>
                    <a:pt x="36041" y="225501"/>
                  </a:cubicBezTo>
                  <a:cubicBezTo>
                    <a:pt x="36182" y="223975"/>
                    <a:pt x="36041" y="222590"/>
                    <a:pt x="36322" y="221064"/>
                  </a:cubicBezTo>
                  <a:cubicBezTo>
                    <a:pt x="38856" y="206386"/>
                    <a:pt x="32244" y="195444"/>
                    <a:pt x="21976" y="185746"/>
                  </a:cubicBezTo>
                  <a:cubicBezTo>
                    <a:pt x="15505" y="179649"/>
                    <a:pt x="9041" y="173418"/>
                    <a:pt x="3553" y="166491"/>
                  </a:cubicBezTo>
                  <a:cubicBezTo>
                    <a:pt x="-1929" y="159845"/>
                    <a:pt x="-946" y="152228"/>
                    <a:pt x="5665" y="146961"/>
                  </a:cubicBezTo>
                  <a:cubicBezTo>
                    <a:pt x="10304" y="143360"/>
                    <a:pt x="15505" y="140174"/>
                    <a:pt x="20853" y="137819"/>
                  </a:cubicBezTo>
                  <a:cubicBezTo>
                    <a:pt x="40260" y="128957"/>
                    <a:pt x="45467" y="112613"/>
                    <a:pt x="43495" y="93914"/>
                  </a:cubicBezTo>
                  <a:cubicBezTo>
                    <a:pt x="42231" y="82415"/>
                    <a:pt x="38294" y="70917"/>
                    <a:pt x="34497" y="59840"/>
                  </a:cubicBezTo>
                  <a:cubicBezTo>
                    <a:pt x="30840" y="49447"/>
                    <a:pt x="25633" y="39615"/>
                    <a:pt x="21274" y="29362"/>
                  </a:cubicBezTo>
                  <a:cubicBezTo>
                    <a:pt x="18741" y="23411"/>
                    <a:pt x="16916" y="17174"/>
                    <a:pt x="13680" y="8031"/>
                  </a:cubicBezTo>
                  <a:lnTo>
                    <a:pt x="13821" y="803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6" name="Freeform 295">
              <a:extLst>
                <a:ext uri="{FF2B5EF4-FFF2-40B4-BE49-F238E27FC236}">
                  <a16:creationId xmlns:a16="http://schemas.microsoft.com/office/drawing/2014/main" id="{1F4B52C5-C690-E71D-D30A-F0C3D1BF4F92}"/>
                </a:ext>
              </a:extLst>
            </p:cNvPr>
            <p:cNvSpPr/>
            <p:nvPr/>
          </p:nvSpPr>
          <p:spPr>
            <a:xfrm>
              <a:off x="20565142" y="2493312"/>
              <a:ext cx="408409" cy="287296"/>
            </a:xfrm>
            <a:custGeom>
              <a:avLst/>
              <a:gdLst>
                <a:gd name="connsiteX0" fmla="*/ 67483 w 408409"/>
                <a:gd name="connsiteY0" fmla="*/ 194902 h 287296"/>
                <a:gd name="connsiteX1" fmla="*/ 65096 w 408409"/>
                <a:gd name="connsiteY1" fmla="*/ 180882 h 287296"/>
                <a:gd name="connsiteX2" fmla="*/ 33673 w 408409"/>
                <a:gd name="connsiteY2" fmla="*/ 131046 h 287296"/>
                <a:gd name="connsiteX3" fmla="*/ 11932 w 408409"/>
                <a:gd name="connsiteY3" fmla="*/ 115047 h 287296"/>
                <a:gd name="connsiteX4" fmla="*/ 11 w 408409"/>
                <a:gd name="connsiteY4" fmla="*/ 92817 h 287296"/>
                <a:gd name="connsiteX5" fmla="*/ 14459 w 408409"/>
                <a:gd name="connsiteY5" fmla="*/ 87294 h 287296"/>
                <a:gd name="connsiteX6" fmla="*/ 39008 w 408409"/>
                <a:gd name="connsiteY6" fmla="*/ 88424 h 287296"/>
                <a:gd name="connsiteX7" fmla="*/ 55977 w 408409"/>
                <a:gd name="connsiteY7" fmla="*/ 66762 h 287296"/>
                <a:gd name="connsiteX8" fmla="*/ 31434 w 408409"/>
                <a:gd name="connsiteY8" fmla="*/ 27543 h 287296"/>
                <a:gd name="connsiteX9" fmla="*/ 12914 w 408409"/>
                <a:gd name="connsiteY9" fmla="*/ 15368 h 287296"/>
                <a:gd name="connsiteX10" fmla="*/ 38166 w 408409"/>
                <a:gd name="connsiteY10" fmla="*/ 6162 h 287296"/>
                <a:gd name="connsiteX11" fmla="*/ 53316 w 408409"/>
                <a:gd name="connsiteY11" fmla="*/ 22729 h 287296"/>
                <a:gd name="connsiteX12" fmla="*/ 68466 w 408409"/>
                <a:gd name="connsiteY12" fmla="*/ 42412 h 287296"/>
                <a:gd name="connsiteX13" fmla="*/ 93016 w 408409"/>
                <a:gd name="connsiteY13" fmla="*/ 57135 h 287296"/>
                <a:gd name="connsiteX14" fmla="*/ 126678 w 408409"/>
                <a:gd name="connsiteY14" fmla="*/ 45241 h 287296"/>
                <a:gd name="connsiteX15" fmla="*/ 137342 w 408409"/>
                <a:gd name="connsiteY15" fmla="*/ 27971 h 287296"/>
                <a:gd name="connsiteX16" fmla="*/ 147999 w 408409"/>
                <a:gd name="connsiteY16" fmla="*/ 10695 h 287296"/>
                <a:gd name="connsiteX17" fmla="*/ 183494 w 408409"/>
                <a:gd name="connsiteY17" fmla="*/ 6022 h 287296"/>
                <a:gd name="connsiteX18" fmla="*/ 199064 w 408409"/>
                <a:gd name="connsiteY18" fmla="*/ 22168 h 287296"/>
                <a:gd name="connsiteX19" fmla="*/ 214776 w 408409"/>
                <a:gd name="connsiteY19" fmla="*/ 44251 h 287296"/>
                <a:gd name="connsiteX20" fmla="*/ 248860 w 408409"/>
                <a:gd name="connsiteY20" fmla="*/ 68320 h 287296"/>
                <a:gd name="connsiteX21" fmla="*/ 261910 w 408409"/>
                <a:gd name="connsiteY21" fmla="*/ 71716 h 287296"/>
                <a:gd name="connsiteX22" fmla="*/ 302165 w 408409"/>
                <a:gd name="connsiteY22" fmla="*/ 98760 h 287296"/>
                <a:gd name="connsiteX23" fmla="*/ 352643 w 408409"/>
                <a:gd name="connsiteY23" fmla="*/ 142940 h 287296"/>
                <a:gd name="connsiteX24" fmla="*/ 382381 w 408409"/>
                <a:gd name="connsiteY24" fmla="*/ 163044 h 287296"/>
                <a:gd name="connsiteX25" fmla="*/ 399930 w 408409"/>
                <a:gd name="connsiteY25" fmla="*/ 180314 h 287296"/>
                <a:gd name="connsiteX26" fmla="*/ 395719 w 408409"/>
                <a:gd name="connsiteY26" fmla="*/ 220950 h 287296"/>
                <a:gd name="connsiteX27" fmla="*/ 385189 w 408409"/>
                <a:gd name="connsiteY27" fmla="*/ 229448 h 287296"/>
                <a:gd name="connsiteX28" fmla="*/ 367385 w 408409"/>
                <a:gd name="connsiteY28" fmla="*/ 265832 h 287296"/>
                <a:gd name="connsiteX29" fmla="*/ 357429 w 408409"/>
                <a:gd name="connsiteY29" fmla="*/ 282119 h 287296"/>
                <a:gd name="connsiteX30" fmla="*/ 319140 w 408409"/>
                <a:gd name="connsiteY30" fmla="*/ 280982 h 287296"/>
                <a:gd name="connsiteX31" fmla="*/ 295145 w 408409"/>
                <a:gd name="connsiteY31" fmla="*/ 260878 h 287296"/>
                <a:gd name="connsiteX32" fmla="*/ 219402 w 408409"/>
                <a:gd name="connsiteY32" fmla="*/ 197730 h 287296"/>
                <a:gd name="connsiteX33" fmla="*/ 167361 w 408409"/>
                <a:gd name="connsiteY33" fmla="*/ 178048 h 287296"/>
                <a:gd name="connsiteX34" fmla="*/ 118261 w 408409"/>
                <a:gd name="connsiteY34" fmla="*/ 175787 h 287296"/>
                <a:gd name="connsiteX35" fmla="*/ 76462 w 408409"/>
                <a:gd name="connsiteY35" fmla="*/ 189942 h 287296"/>
                <a:gd name="connsiteX36" fmla="*/ 67483 w 408409"/>
                <a:gd name="connsiteY36" fmla="*/ 194755 h 287296"/>
                <a:gd name="connsiteX37" fmla="*/ 67483 w 408409"/>
                <a:gd name="connsiteY37" fmla="*/ 194902 h 2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8409" h="287296">
                  <a:moveTo>
                    <a:pt x="67483" y="194902"/>
                  </a:moveTo>
                  <a:cubicBezTo>
                    <a:pt x="66500" y="189233"/>
                    <a:pt x="65658" y="184987"/>
                    <a:pt x="65096" y="180882"/>
                  </a:cubicBezTo>
                  <a:cubicBezTo>
                    <a:pt x="62154" y="159501"/>
                    <a:pt x="51912" y="142793"/>
                    <a:pt x="33673" y="131046"/>
                  </a:cubicBezTo>
                  <a:cubicBezTo>
                    <a:pt x="26099" y="126232"/>
                    <a:pt x="18805" y="120850"/>
                    <a:pt x="11932" y="115047"/>
                  </a:cubicBezTo>
                  <a:cubicBezTo>
                    <a:pt x="4918" y="109097"/>
                    <a:pt x="-270" y="101876"/>
                    <a:pt x="11" y="92817"/>
                  </a:cubicBezTo>
                  <a:cubicBezTo>
                    <a:pt x="3935" y="86445"/>
                    <a:pt x="9264" y="87154"/>
                    <a:pt x="14459" y="87294"/>
                  </a:cubicBezTo>
                  <a:cubicBezTo>
                    <a:pt x="22735" y="87575"/>
                    <a:pt x="30872" y="88852"/>
                    <a:pt x="39008" y="88424"/>
                  </a:cubicBezTo>
                  <a:cubicBezTo>
                    <a:pt x="51070" y="87716"/>
                    <a:pt x="57943" y="78944"/>
                    <a:pt x="55977" y="66762"/>
                  </a:cubicBezTo>
                  <a:cubicBezTo>
                    <a:pt x="53316" y="50342"/>
                    <a:pt x="44477" y="37458"/>
                    <a:pt x="31434" y="27543"/>
                  </a:cubicBezTo>
                  <a:cubicBezTo>
                    <a:pt x="25537" y="23017"/>
                    <a:pt x="19085" y="19333"/>
                    <a:pt x="12914" y="15368"/>
                  </a:cubicBezTo>
                  <a:cubicBezTo>
                    <a:pt x="19647" y="1067"/>
                    <a:pt x="28204" y="-2189"/>
                    <a:pt x="38166" y="6162"/>
                  </a:cubicBezTo>
                  <a:cubicBezTo>
                    <a:pt x="43916" y="10835"/>
                    <a:pt x="48543" y="16926"/>
                    <a:pt x="53316" y="22729"/>
                  </a:cubicBezTo>
                  <a:cubicBezTo>
                    <a:pt x="58504" y="29101"/>
                    <a:pt x="63131" y="36041"/>
                    <a:pt x="68466" y="42412"/>
                  </a:cubicBezTo>
                  <a:cubicBezTo>
                    <a:pt x="74918" y="50054"/>
                    <a:pt x="83194" y="54868"/>
                    <a:pt x="93016" y="57135"/>
                  </a:cubicBezTo>
                  <a:cubicBezTo>
                    <a:pt x="106761" y="60391"/>
                    <a:pt x="118261" y="56994"/>
                    <a:pt x="126678" y="45241"/>
                  </a:cubicBezTo>
                  <a:cubicBezTo>
                    <a:pt x="130609" y="39718"/>
                    <a:pt x="133832" y="33774"/>
                    <a:pt x="137342" y="27971"/>
                  </a:cubicBezTo>
                  <a:cubicBezTo>
                    <a:pt x="140845" y="22168"/>
                    <a:pt x="143934" y="16077"/>
                    <a:pt x="147999" y="10695"/>
                  </a:cubicBezTo>
                  <a:cubicBezTo>
                    <a:pt x="157540" y="-1620"/>
                    <a:pt x="170865" y="-3465"/>
                    <a:pt x="183494" y="6022"/>
                  </a:cubicBezTo>
                  <a:cubicBezTo>
                    <a:pt x="189384" y="10554"/>
                    <a:pt x="194432" y="16358"/>
                    <a:pt x="199064" y="22168"/>
                  </a:cubicBezTo>
                  <a:cubicBezTo>
                    <a:pt x="204674" y="29101"/>
                    <a:pt x="209862" y="36749"/>
                    <a:pt x="214776" y="44251"/>
                  </a:cubicBezTo>
                  <a:cubicBezTo>
                    <a:pt x="223053" y="56854"/>
                    <a:pt x="234833" y="64355"/>
                    <a:pt x="248860" y="68320"/>
                  </a:cubicBezTo>
                  <a:cubicBezTo>
                    <a:pt x="253212" y="69597"/>
                    <a:pt x="257558" y="70446"/>
                    <a:pt x="261910" y="71716"/>
                  </a:cubicBezTo>
                  <a:cubicBezTo>
                    <a:pt x="278170" y="76249"/>
                    <a:pt x="292210" y="84887"/>
                    <a:pt x="302165" y="98760"/>
                  </a:cubicBezTo>
                  <a:cubicBezTo>
                    <a:pt x="315630" y="117594"/>
                    <a:pt x="333180" y="131187"/>
                    <a:pt x="352643" y="142940"/>
                  </a:cubicBezTo>
                  <a:cubicBezTo>
                    <a:pt x="362917" y="149165"/>
                    <a:pt x="373000" y="155677"/>
                    <a:pt x="382381" y="163044"/>
                  </a:cubicBezTo>
                  <a:cubicBezTo>
                    <a:pt x="388890" y="167999"/>
                    <a:pt x="394889" y="173942"/>
                    <a:pt x="399930" y="180314"/>
                  </a:cubicBezTo>
                  <a:cubicBezTo>
                    <a:pt x="410588" y="194047"/>
                    <a:pt x="413268" y="209344"/>
                    <a:pt x="395719" y="220950"/>
                  </a:cubicBezTo>
                  <a:cubicBezTo>
                    <a:pt x="391953" y="223357"/>
                    <a:pt x="388890" y="226754"/>
                    <a:pt x="385189" y="229448"/>
                  </a:cubicBezTo>
                  <a:cubicBezTo>
                    <a:pt x="373319" y="238648"/>
                    <a:pt x="364896" y="249271"/>
                    <a:pt x="367385" y="265832"/>
                  </a:cubicBezTo>
                  <a:cubicBezTo>
                    <a:pt x="368533" y="273481"/>
                    <a:pt x="363619" y="278575"/>
                    <a:pt x="357429" y="282119"/>
                  </a:cubicBezTo>
                  <a:cubicBezTo>
                    <a:pt x="344539" y="289339"/>
                    <a:pt x="331329" y="289052"/>
                    <a:pt x="319140" y="280982"/>
                  </a:cubicBezTo>
                  <a:cubicBezTo>
                    <a:pt x="310461" y="275179"/>
                    <a:pt x="302293" y="268379"/>
                    <a:pt x="295145" y="260878"/>
                  </a:cubicBezTo>
                  <a:cubicBezTo>
                    <a:pt x="272287" y="236809"/>
                    <a:pt x="247456" y="215287"/>
                    <a:pt x="219402" y="197730"/>
                  </a:cubicBezTo>
                  <a:cubicBezTo>
                    <a:pt x="203270" y="187675"/>
                    <a:pt x="186295" y="181023"/>
                    <a:pt x="167361" y="178048"/>
                  </a:cubicBezTo>
                  <a:cubicBezTo>
                    <a:pt x="150947" y="175360"/>
                    <a:pt x="134534" y="175079"/>
                    <a:pt x="118261" y="175787"/>
                  </a:cubicBezTo>
                  <a:cubicBezTo>
                    <a:pt x="103252" y="176496"/>
                    <a:pt x="88663" y="180033"/>
                    <a:pt x="76462" y="189942"/>
                  </a:cubicBezTo>
                  <a:cubicBezTo>
                    <a:pt x="74216" y="191640"/>
                    <a:pt x="71408" y="192636"/>
                    <a:pt x="67483" y="194755"/>
                  </a:cubicBezTo>
                  <a:lnTo>
                    <a:pt x="67483" y="19490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7" name="Freeform 296">
              <a:extLst>
                <a:ext uri="{FF2B5EF4-FFF2-40B4-BE49-F238E27FC236}">
                  <a16:creationId xmlns:a16="http://schemas.microsoft.com/office/drawing/2014/main" id="{F48F3F26-82F7-B0B9-940A-4048D663E241}"/>
                </a:ext>
              </a:extLst>
            </p:cNvPr>
            <p:cNvSpPr/>
            <p:nvPr/>
          </p:nvSpPr>
          <p:spPr>
            <a:xfrm>
              <a:off x="19531327" y="1503741"/>
              <a:ext cx="280789" cy="338368"/>
            </a:xfrm>
            <a:custGeom>
              <a:avLst/>
              <a:gdLst>
                <a:gd name="connsiteX0" fmla="*/ 0 w 280789"/>
                <a:gd name="connsiteY0" fmla="*/ 40380 h 338368"/>
                <a:gd name="connsiteX1" fmla="*/ 4946 w 280789"/>
                <a:gd name="connsiteY1" fmla="*/ 37480 h 338368"/>
                <a:gd name="connsiteX2" fmla="*/ 52827 w 280789"/>
                <a:gd name="connsiteY2" fmla="*/ 40242 h 338368"/>
                <a:gd name="connsiteX3" fmla="*/ 61416 w 280789"/>
                <a:gd name="connsiteY3" fmla="*/ 43695 h 338368"/>
                <a:gd name="connsiteX4" fmla="*/ 92412 w 280789"/>
                <a:gd name="connsiteY4" fmla="*/ 40104 h 338368"/>
                <a:gd name="connsiteX5" fmla="*/ 122685 w 280789"/>
                <a:gd name="connsiteY5" fmla="*/ 13032 h 338368"/>
                <a:gd name="connsiteX6" fmla="*/ 160669 w 280789"/>
                <a:gd name="connsiteY6" fmla="*/ 5021 h 338368"/>
                <a:gd name="connsiteX7" fmla="*/ 182787 w 280789"/>
                <a:gd name="connsiteY7" fmla="*/ 21043 h 338368"/>
                <a:gd name="connsiteX8" fmla="*/ 191524 w 280789"/>
                <a:gd name="connsiteY8" fmla="*/ 42176 h 338368"/>
                <a:gd name="connsiteX9" fmla="*/ 195595 w 280789"/>
                <a:gd name="connsiteY9" fmla="*/ 58888 h 338368"/>
                <a:gd name="connsiteX10" fmla="*/ 208256 w 280789"/>
                <a:gd name="connsiteY10" fmla="*/ 80020 h 338368"/>
                <a:gd name="connsiteX11" fmla="*/ 249156 w 280789"/>
                <a:gd name="connsiteY11" fmla="*/ 177947 h 338368"/>
                <a:gd name="connsiteX12" fmla="*/ 254101 w 280789"/>
                <a:gd name="connsiteY12" fmla="*/ 199493 h 338368"/>
                <a:gd name="connsiteX13" fmla="*/ 272435 w 280789"/>
                <a:gd name="connsiteY13" fmla="*/ 232090 h 338368"/>
                <a:gd name="connsiteX14" fmla="*/ 275492 w 280789"/>
                <a:gd name="connsiteY14" fmla="*/ 259574 h 338368"/>
                <a:gd name="connsiteX15" fmla="*/ 255849 w 280789"/>
                <a:gd name="connsiteY15" fmla="*/ 277942 h 338368"/>
                <a:gd name="connsiteX16" fmla="*/ 231396 w 280789"/>
                <a:gd name="connsiteY16" fmla="*/ 294656 h 338368"/>
                <a:gd name="connsiteX17" fmla="*/ 209130 w 280789"/>
                <a:gd name="connsiteY17" fmla="*/ 313439 h 338368"/>
                <a:gd name="connsiteX18" fmla="*/ 146259 w 280789"/>
                <a:gd name="connsiteY18" fmla="*/ 323801 h 338368"/>
                <a:gd name="connsiteX19" fmla="*/ 120503 w 280789"/>
                <a:gd name="connsiteY19" fmla="*/ 333882 h 338368"/>
                <a:gd name="connsiteX20" fmla="*/ 36822 w 280789"/>
                <a:gd name="connsiteY20" fmla="*/ 286370 h 338368"/>
                <a:gd name="connsiteX21" fmla="*/ 57632 w 280789"/>
                <a:gd name="connsiteY21" fmla="*/ 223250 h 338368"/>
                <a:gd name="connsiteX22" fmla="*/ 80624 w 280789"/>
                <a:gd name="connsiteY22" fmla="*/ 201427 h 338368"/>
                <a:gd name="connsiteX23" fmla="*/ 101875 w 280789"/>
                <a:gd name="connsiteY23" fmla="*/ 178085 h 338368"/>
                <a:gd name="connsiteX24" fmla="*/ 92124 w 280789"/>
                <a:gd name="connsiteY24" fmla="*/ 141621 h 338368"/>
                <a:gd name="connsiteX25" fmla="*/ 85864 w 280789"/>
                <a:gd name="connsiteY25" fmla="*/ 138859 h 338368"/>
                <a:gd name="connsiteX26" fmla="*/ 80478 w 280789"/>
                <a:gd name="connsiteY26" fmla="*/ 135683 h 338368"/>
                <a:gd name="connsiteX27" fmla="*/ 80478 w 280789"/>
                <a:gd name="connsiteY27" fmla="*/ 119385 h 338368"/>
                <a:gd name="connsiteX28" fmla="*/ 68110 w 280789"/>
                <a:gd name="connsiteY28" fmla="*/ 94799 h 338368"/>
                <a:gd name="connsiteX29" fmla="*/ 14556 w 280789"/>
                <a:gd name="connsiteY29" fmla="*/ 55988 h 338368"/>
                <a:gd name="connsiteX30" fmla="*/ 0 w 280789"/>
                <a:gd name="connsiteY30" fmla="*/ 40518 h 338368"/>
                <a:gd name="connsiteX31" fmla="*/ 0 w 280789"/>
                <a:gd name="connsiteY31" fmla="*/ 40380 h 33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789" h="338368">
                  <a:moveTo>
                    <a:pt x="0" y="40380"/>
                  </a:moveTo>
                  <a:cubicBezTo>
                    <a:pt x="1161" y="39690"/>
                    <a:pt x="2910" y="37756"/>
                    <a:pt x="4946" y="37480"/>
                  </a:cubicBezTo>
                  <a:cubicBezTo>
                    <a:pt x="21104" y="34441"/>
                    <a:pt x="37256" y="33336"/>
                    <a:pt x="52827" y="40242"/>
                  </a:cubicBezTo>
                  <a:cubicBezTo>
                    <a:pt x="55596" y="41485"/>
                    <a:pt x="58360" y="42866"/>
                    <a:pt x="61416" y="43695"/>
                  </a:cubicBezTo>
                  <a:cubicBezTo>
                    <a:pt x="72329" y="47010"/>
                    <a:pt x="82807" y="46458"/>
                    <a:pt x="92412" y="40104"/>
                  </a:cubicBezTo>
                  <a:cubicBezTo>
                    <a:pt x="103911" y="32507"/>
                    <a:pt x="114243" y="23944"/>
                    <a:pt x="122685" y="13032"/>
                  </a:cubicBezTo>
                  <a:cubicBezTo>
                    <a:pt x="133745" y="-1332"/>
                    <a:pt x="144804" y="-3542"/>
                    <a:pt x="160669" y="5021"/>
                  </a:cubicBezTo>
                  <a:cubicBezTo>
                    <a:pt x="168671" y="9441"/>
                    <a:pt x="175953" y="15104"/>
                    <a:pt x="182787" y="21043"/>
                  </a:cubicBezTo>
                  <a:cubicBezTo>
                    <a:pt x="189194" y="26430"/>
                    <a:pt x="193853" y="32507"/>
                    <a:pt x="191524" y="42176"/>
                  </a:cubicBezTo>
                  <a:cubicBezTo>
                    <a:pt x="190355" y="47286"/>
                    <a:pt x="193125" y="53639"/>
                    <a:pt x="195595" y="58888"/>
                  </a:cubicBezTo>
                  <a:cubicBezTo>
                    <a:pt x="199092" y="66208"/>
                    <a:pt x="203744" y="73114"/>
                    <a:pt x="208256" y="80020"/>
                  </a:cubicBezTo>
                  <a:cubicBezTo>
                    <a:pt x="228198" y="110268"/>
                    <a:pt x="241587" y="143003"/>
                    <a:pt x="249156" y="177947"/>
                  </a:cubicBezTo>
                  <a:cubicBezTo>
                    <a:pt x="250751" y="185129"/>
                    <a:pt x="252212" y="192450"/>
                    <a:pt x="254101" y="199493"/>
                  </a:cubicBezTo>
                  <a:cubicBezTo>
                    <a:pt x="257451" y="211648"/>
                    <a:pt x="261670" y="223388"/>
                    <a:pt x="272435" y="232090"/>
                  </a:cubicBezTo>
                  <a:cubicBezTo>
                    <a:pt x="284809" y="242034"/>
                    <a:pt x="281318" y="251288"/>
                    <a:pt x="275492" y="259574"/>
                  </a:cubicBezTo>
                  <a:cubicBezTo>
                    <a:pt x="270546" y="266757"/>
                    <a:pt x="262978" y="272420"/>
                    <a:pt x="255849" y="277942"/>
                  </a:cubicBezTo>
                  <a:cubicBezTo>
                    <a:pt x="248134" y="284020"/>
                    <a:pt x="239258" y="288859"/>
                    <a:pt x="231396" y="294656"/>
                  </a:cubicBezTo>
                  <a:cubicBezTo>
                    <a:pt x="224120" y="300045"/>
                    <a:pt x="217573" y="306257"/>
                    <a:pt x="209130" y="313439"/>
                  </a:cubicBezTo>
                  <a:cubicBezTo>
                    <a:pt x="188320" y="308606"/>
                    <a:pt x="167216" y="315654"/>
                    <a:pt x="146259" y="323801"/>
                  </a:cubicBezTo>
                  <a:cubicBezTo>
                    <a:pt x="137676" y="327255"/>
                    <a:pt x="129233" y="330843"/>
                    <a:pt x="120503" y="333882"/>
                  </a:cubicBezTo>
                  <a:cubicBezTo>
                    <a:pt x="79897" y="348246"/>
                    <a:pt x="42788" y="326980"/>
                    <a:pt x="36822" y="286370"/>
                  </a:cubicBezTo>
                  <a:cubicBezTo>
                    <a:pt x="33324" y="262198"/>
                    <a:pt x="40753" y="241205"/>
                    <a:pt x="57632" y="223250"/>
                  </a:cubicBezTo>
                  <a:cubicBezTo>
                    <a:pt x="64907" y="215653"/>
                    <a:pt x="73203" y="208885"/>
                    <a:pt x="80624" y="201427"/>
                  </a:cubicBezTo>
                  <a:cubicBezTo>
                    <a:pt x="88046" y="193969"/>
                    <a:pt x="95762" y="186510"/>
                    <a:pt x="101875" y="178085"/>
                  </a:cubicBezTo>
                  <a:cubicBezTo>
                    <a:pt x="112935" y="162478"/>
                    <a:pt x="109584" y="151566"/>
                    <a:pt x="92124" y="141621"/>
                  </a:cubicBezTo>
                  <a:cubicBezTo>
                    <a:pt x="90082" y="140517"/>
                    <a:pt x="87900" y="139826"/>
                    <a:pt x="85864" y="138859"/>
                  </a:cubicBezTo>
                  <a:cubicBezTo>
                    <a:pt x="84556" y="138169"/>
                    <a:pt x="83247" y="137340"/>
                    <a:pt x="80478" y="135683"/>
                  </a:cubicBezTo>
                  <a:cubicBezTo>
                    <a:pt x="80478" y="130848"/>
                    <a:pt x="80044" y="125048"/>
                    <a:pt x="80478" y="119385"/>
                  </a:cubicBezTo>
                  <a:cubicBezTo>
                    <a:pt x="81499" y="108749"/>
                    <a:pt x="76840" y="101014"/>
                    <a:pt x="68110" y="94799"/>
                  </a:cubicBezTo>
                  <a:cubicBezTo>
                    <a:pt x="50210" y="82092"/>
                    <a:pt x="32310" y="69109"/>
                    <a:pt x="14556" y="55988"/>
                  </a:cubicBezTo>
                  <a:cubicBezTo>
                    <a:pt x="9170" y="52121"/>
                    <a:pt x="2329" y="49496"/>
                    <a:pt x="0" y="40518"/>
                  </a:cubicBezTo>
                  <a:lnTo>
                    <a:pt x="0" y="4038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8" name="Freeform 297">
              <a:extLst>
                <a:ext uri="{FF2B5EF4-FFF2-40B4-BE49-F238E27FC236}">
                  <a16:creationId xmlns:a16="http://schemas.microsoft.com/office/drawing/2014/main" id="{C9E164C2-C76D-B232-7C74-42384F4F8BE7}"/>
                </a:ext>
              </a:extLst>
            </p:cNvPr>
            <p:cNvSpPr/>
            <p:nvPr/>
          </p:nvSpPr>
          <p:spPr>
            <a:xfrm>
              <a:off x="20622574" y="2391165"/>
              <a:ext cx="529675" cy="325600"/>
            </a:xfrm>
            <a:custGeom>
              <a:avLst/>
              <a:gdLst>
                <a:gd name="connsiteX0" fmla="*/ 447603 w 529675"/>
                <a:gd name="connsiteY0" fmla="*/ 135117 h 325600"/>
                <a:gd name="connsiteX1" fmla="*/ 449837 w 529675"/>
                <a:gd name="connsiteY1" fmla="*/ 139784 h 325600"/>
                <a:gd name="connsiteX2" fmla="*/ 480405 w 529675"/>
                <a:gd name="connsiteY2" fmla="*/ 165258 h 325600"/>
                <a:gd name="connsiteX3" fmla="*/ 509887 w 529675"/>
                <a:gd name="connsiteY3" fmla="*/ 165258 h 325600"/>
                <a:gd name="connsiteX4" fmla="*/ 527053 w 529675"/>
                <a:gd name="connsiteY4" fmla="*/ 174036 h 325600"/>
                <a:gd name="connsiteX5" fmla="*/ 525203 w 529675"/>
                <a:gd name="connsiteY5" fmla="*/ 199931 h 325600"/>
                <a:gd name="connsiteX6" fmla="*/ 515439 w 529675"/>
                <a:gd name="connsiteY6" fmla="*/ 204317 h 325600"/>
                <a:gd name="connsiteX7" fmla="*/ 493614 w 529675"/>
                <a:gd name="connsiteY7" fmla="*/ 198942 h 325600"/>
                <a:gd name="connsiteX8" fmla="*/ 464259 w 529675"/>
                <a:gd name="connsiteY8" fmla="*/ 187054 h 325600"/>
                <a:gd name="connsiteX9" fmla="*/ 440902 w 529675"/>
                <a:gd name="connsiteY9" fmla="*/ 190169 h 325600"/>
                <a:gd name="connsiteX10" fmla="*/ 392467 w 529675"/>
                <a:gd name="connsiteY10" fmla="*/ 230921 h 325600"/>
                <a:gd name="connsiteX11" fmla="*/ 390935 w 529675"/>
                <a:gd name="connsiteY11" fmla="*/ 252857 h 325600"/>
                <a:gd name="connsiteX12" fmla="*/ 403124 w 529675"/>
                <a:gd name="connsiteY12" fmla="*/ 266162 h 325600"/>
                <a:gd name="connsiteX13" fmla="*/ 417801 w 529675"/>
                <a:gd name="connsiteY13" fmla="*/ 280176 h 325600"/>
                <a:gd name="connsiteX14" fmla="*/ 415696 w 529675"/>
                <a:gd name="connsiteY14" fmla="*/ 325600 h 325600"/>
                <a:gd name="connsiteX15" fmla="*/ 402422 w 529675"/>
                <a:gd name="connsiteY15" fmla="*/ 319516 h 325600"/>
                <a:gd name="connsiteX16" fmla="*/ 382001 w 529675"/>
                <a:gd name="connsiteY16" fmla="*/ 305362 h 325600"/>
                <a:gd name="connsiteX17" fmla="*/ 360048 w 529675"/>
                <a:gd name="connsiteY17" fmla="*/ 297579 h 325600"/>
                <a:gd name="connsiteX18" fmla="*/ 316398 w 529675"/>
                <a:gd name="connsiteY18" fmla="*/ 250738 h 325600"/>
                <a:gd name="connsiteX19" fmla="*/ 295339 w 529675"/>
                <a:gd name="connsiteY19" fmla="*/ 237573 h 325600"/>
                <a:gd name="connsiteX20" fmla="*/ 252966 w 529675"/>
                <a:gd name="connsiteY20" fmla="*/ 200640 h 325600"/>
                <a:gd name="connsiteX21" fmla="*/ 200975 w 529675"/>
                <a:gd name="connsiteY21" fmla="*/ 166956 h 325600"/>
                <a:gd name="connsiteX22" fmla="*/ 157778 w 529675"/>
                <a:gd name="connsiteY22" fmla="*/ 137096 h 325600"/>
                <a:gd name="connsiteX23" fmla="*/ 140069 w 529675"/>
                <a:gd name="connsiteY23" fmla="*/ 113749 h 325600"/>
                <a:gd name="connsiteX24" fmla="*/ 120382 w 529675"/>
                <a:gd name="connsiteY24" fmla="*/ 99027 h 325600"/>
                <a:gd name="connsiteX25" fmla="*/ 83701 w 529675"/>
                <a:gd name="connsiteY25" fmla="*/ 107518 h 325600"/>
                <a:gd name="connsiteX26" fmla="*/ 70102 w 529675"/>
                <a:gd name="connsiteY26" fmla="*/ 128324 h 325600"/>
                <a:gd name="connsiteX27" fmla="*/ 57352 w 529675"/>
                <a:gd name="connsiteY27" fmla="*/ 146865 h 325600"/>
                <a:gd name="connsiteX28" fmla="*/ 43759 w 529675"/>
                <a:gd name="connsiteY28" fmla="*/ 153798 h 325600"/>
                <a:gd name="connsiteX29" fmla="*/ 24352 w 529675"/>
                <a:gd name="connsiteY29" fmla="*/ 138227 h 325600"/>
                <a:gd name="connsiteX30" fmla="*/ 12451 w 529675"/>
                <a:gd name="connsiteY30" fmla="*/ 85581 h 325600"/>
                <a:gd name="connsiteX31" fmla="*/ 2113 w 529675"/>
                <a:gd name="connsiteY31" fmla="*/ 50914 h 325600"/>
                <a:gd name="connsiteX32" fmla="*/ 3108 w 529675"/>
                <a:gd name="connsiteY32" fmla="*/ 12844 h 325600"/>
                <a:gd name="connsiteX33" fmla="*/ 23644 w 529675"/>
                <a:gd name="connsiteY33" fmla="*/ 816 h 325600"/>
                <a:gd name="connsiteX34" fmla="*/ 45175 w 529675"/>
                <a:gd name="connsiteY34" fmla="*/ 7890 h 325600"/>
                <a:gd name="connsiteX35" fmla="*/ 68258 w 529675"/>
                <a:gd name="connsiteY35" fmla="*/ 16950 h 325600"/>
                <a:gd name="connsiteX36" fmla="*/ 107779 w 529675"/>
                <a:gd name="connsiteY36" fmla="*/ 16241 h 325600"/>
                <a:gd name="connsiteX37" fmla="*/ 114007 w 529675"/>
                <a:gd name="connsiteY37" fmla="*/ 13553 h 325600"/>
                <a:gd name="connsiteX38" fmla="*/ 179022 w 529675"/>
                <a:gd name="connsiteY38" fmla="*/ 36192 h 325600"/>
                <a:gd name="connsiteX39" fmla="*/ 188231 w 529675"/>
                <a:gd name="connsiteY39" fmla="*/ 51763 h 325600"/>
                <a:gd name="connsiteX40" fmla="*/ 229864 w 529675"/>
                <a:gd name="connsiteY40" fmla="*/ 80065 h 325600"/>
                <a:gd name="connsiteX41" fmla="*/ 256667 w 529675"/>
                <a:gd name="connsiteY41" fmla="*/ 84030 h 325600"/>
                <a:gd name="connsiteX42" fmla="*/ 276769 w 529675"/>
                <a:gd name="connsiteY42" fmla="*/ 87420 h 325600"/>
                <a:gd name="connsiteX43" fmla="*/ 317547 w 529675"/>
                <a:gd name="connsiteY43" fmla="*/ 113749 h 325600"/>
                <a:gd name="connsiteX44" fmla="*/ 335990 w 529675"/>
                <a:gd name="connsiteY44" fmla="*/ 139503 h 325600"/>
                <a:gd name="connsiteX45" fmla="*/ 355773 w 529675"/>
                <a:gd name="connsiteY45" fmla="*/ 164128 h 325600"/>
                <a:gd name="connsiteX46" fmla="*/ 384426 w 529675"/>
                <a:gd name="connsiteY46" fmla="*/ 181391 h 325600"/>
                <a:gd name="connsiteX47" fmla="*/ 417993 w 529675"/>
                <a:gd name="connsiteY47" fmla="*/ 165966 h 325600"/>
                <a:gd name="connsiteX48" fmla="*/ 423353 w 529675"/>
                <a:gd name="connsiteY48" fmla="*/ 153511 h 325600"/>
                <a:gd name="connsiteX49" fmla="*/ 447156 w 529675"/>
                <a:gd name="connsiteY49" fmla="*/ 135258 h 325600"/>
                <a:gd name="connsiteX50" fmla="*/ 447603 w 529675"/>
                <a:gd name="connsiteY50" fmla="*/ 135117 h 3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9675" h="325600">
                  <a:moveTo>
                    <a:pt x="447603" y="135117"/>
                  </a:moveTo>
                  <a:cubicBezTo>
                    <a:pt x="448561" y="137096"/>
                    <a:pt x="449581" y="138373"/>
                    <a:pt x="449837" y="139784"/>
                  </a:cubicBezTo>
                  <a:cubicBezTo>
                    <a:pt x="454815" y="160304"/>
                    <a:pt x="459919" y="164549"/>
                    <a:pt x="480405" y="165258"/>
                  </a:cubicBezTo>
                  <a:cubicBezTo>
                    <a:pt x="490232" y="165539"/>
                    <a:pt x="499996" y="165258"/>
                    <a:pt x="509887" y="165258"/>
                  </a:cubicBezTo>
                  <a:cubicBezTo>
                    <a:pt x="516971" y="165258"/>
                    <a:pt x="523799" y="167097"/>
                    <a:pt x="527053" y="174036"/>
                  </a:cubicBezTo>
                  <a:cubicBezTo>
                    <a:pt x="531010" y="182808"/>
                    <a:pt x="530564" y="191868"/>
                    <a:pt x="525203" y="199931"/>
                  </a:cubicBezTo>
                  <a:cubicBezTo>
                    <a:pt x="523480" y="202478"/>
                    <a:pt x="518566" y="204604"/>
                    <a:pt x="515439" y="204317"/>
                  </a:cubicBezTo>
                  <a:cubicBezTo>
                    <a:pt x="508037" y="203468"/>
                    <a:pt x="500698" y="201348"/>
                    <a:pt x="493614" y="198942"/>
                  </a:cubicBezTo>
                  <a:cubicBezTo>
                    <a:pt x="483723" y="195405"/>
                    <a:pt x="474087" y="191019"/>
                    <a:pt x="464259" y="187054"/>
                  </a:cubicBezTo>
                  <a:cubicBezTo>
                    <a:pt x="455899" y="183657"/>
                    <a:pt x="447859" y="184366"/>
                    <a:pt x="440902" y="190169"/>
                  </a:cubicBezTo>
                  <a:cubicBezTo>
                    <a:pt x="424630" y="203608"/>
                    <a:pt x="408357" y="216913"/>
                    <a:pt x="392467" y="230921"/>
                  </a:cubicBezTo>
                  <a:cubicBezTo>
                    <a:pt x="384681" y="237860"/>
                    <a:pt x="384553" y="244226"/>
                    <a:pt x="390935" y="252857"/>
                  </a:cubicBezTo>
                  <a:cubicBezTo>
                    <a:pt x="394445" y="257671"/>
                    <a:pt x="398848" y="261917"/>
                    <a:pt x="403124" y="266162"/>
                  </a:cubicBezTo>
                  <a:cubicBezTo>
                    <a:pt x="407910" y="270976"/>
                    <a:pt x="413143" y="275222"/>
                    <a:pt x="417801" y="280176"/>
                  </a:cubicBezTo>
                  <a:cubicBezTo>
                    <a:pt x="433563" y="296730"/>
                    <a:pt x="433245" y="306492"/>
                    <a:pt x="415696" y="325600"/>
                  </a:cubicBezTo>
                  <a:cubicBezTo>
                    <a:pt x="411611" y="323762"/>
                    <a:pt x="406633" y="322204"/>
                    <a:pt x="402422" y="319516"/>
                  </a:cubicBezTo>
                  <a:cubicBezTo>
                    <a:pt x="395466" y="315130"/>
                    <a:pt x="389212" y="309186"/>
                    <a:pt x="382001" y="305362"/>
                  </a:cubicBezTo>
                  <a:cubicBezTo>
                    <a:pt x="375491" y="301825"/>
                    <a:pt x="367961" y="300267"/>
                    <a:pt x="360048" y="297579"/>
                  </a:cubicBezTo>
                  <a:cubicBezTo>
                    <a:pt x="351944" y="276352"/>
                    <a:pt x="334969" y="262766"/>
                    <a:pt x="316398" y="250738"/>
                  </a:cubicBezTo>
                  <a:cubicBezTo>
                    <a:pt x="309442" y="246205"/>
                    <a:pt x="302423" y="241819"/>
                    <a:pt x="295339" y="237573"/>
                  </a:cubicBezTo>
                  <a:cubicBezTo>
                    <a:pt x="279002" y="227671"/>
                    <a:pt x="264261" y="216345"/>
                    <a:pt x="252966" y="200640"/>
                  </a:cubicBezTo>
                  <a:cubicBezTo>
                    <a:pt x="240075" y="182808"/>
                    <a:pt x="222653" y="171202"/>
                    <a:pt x="200975" y="166956"/>
                  </a:cubicBezTo>
                  <a:cubicBezTo>
                    <a:pt x="181856" y="163279"/>
                    <a:pt x="167976" y="153370"/>
                    <a:pt x="157778" y="137096"/>
                  </a:cubicBezTo>
                  <a:cubicBezTo>
                    <a:pt x="152539" y="128746"/>
                    <a:pt x="146732" y="120682"/>
                    <a:pt x="140069" y="113749"/>
                  </a:cubicBezTo>
                  <a:cubicBezTo>
                    <a:pt x="134549" y="107946"/>
                    <a:pt x="127747" y="102564"/>
                    <a:pt x="120382" y="99027"/>
                  </a:cubicBezTo>
                  <a:cubicBezTo>
                    <a:pt x="106790" y="92662"/>
                    <a:pt x="93471" y="95918"/>
                    <a:pt x="83701" y="107518"/>
                  </a:cubicBezTo>
                  <a:cubicBezTo>
                    <a:pt x="78455" y="113889"/>
                    <a:pt x="74633" y="121385"/>
                    <a:pt x="70102" y="128324"/>
                  </a:cubicBezTo>
                  <a:cubicBezTo>
                    <a:pt x="65992" y="134549"/>
                    <a:pt x="62450" y="141482"/>
                    <a:pt x="57352" y="146865"/>
                  </a:cubicBezTo>
                  <a:cubicBezTo>
                    <a:pt x="54097" y="150401"/>
                    <a:pt x="48571" y="153370"/>
                    <a:pt x="43759" y="153798"/>
                  </a:cubicBezTo>
                  <a:cubicBezTo>
                    <a:pt x="29732" y="155068"/>
                    <a:pt x="24493" y="150114"/>
                    <a:pt x="24352" y="138227"/>
                  </a:cubicBezTo>
                  <a:cubicBezTo>
                    <a:pt x="24352" y="119833"/>
                    <a:pt x="18258" y="102710"/>
                    <a:pt x="12451" y="85581"/>
                  </a:cubicBezTo>
                  <a:cubicBezTo>
                    <a:pt x="8488" y="74262"/>
                    <a:pt x="4806" y="62655"/>
                    <a:pt x="2113" y="50914"/>
                  </a:cubicBezTo>
                  <a:cubicBezTo>
                    <a:pt x="-721" y="38318"/>
                    <a:pt x="-1001" y="25441"/>
                    <a:pt x="3108" y="12844"/>
                  </a:cubicBezTo>
                  <a:cubicBezTo>
                    <a:pt x="6644" y="2087"/>
                    <a:pt x="13019" y="-1878"/>
                    <a:pt x="23644" y="816"/>
                  </a:cubicBezTo>
                  <a:cubicBezTo>
                    <a:pt x="31009" y="2515"/>
                    <a:pt x="38092" y="5343"/>
                    <a:pt x="45175" y="7890"/>
                  </a:cubicBezTo>
                  <a:cubicBezTo>
                    <a:pt x="52961" y="10719"/>
                    <a:pt x="60612" y="13834"/>
                    <a:pt x="68258" y="16950"/>
                  </a:cubicBezTo>
                  <a:cubicBezTo>
                    <a:pt x="81576" y="22325"/>
                    <a:pt x="94747" y="22185"/>
                    <a:pt x="107779" y="16241"/>
                  </a:cubicBezTo>
                  <a:cubicBezTo>
                    <a:pt x="109763" y="15251"/>
                    <a:pt x="111889" y="14255"/>
                    <a:pt x="114007" y="13553"/>
                  </a:cubicBezTo>
                  <a:cubicBezTo>
                    <a:pt x="139361" y="4915"/>
                    <a:pt x="164154" y="13553"/>
                    <a:pt x="179022" y="36192"/>
                  </a:cubicBezTo>
                  <a:cubicBezTo>
                    <a:pt x="182284" y="41287"/>
                    <a:pt x="185117" y="46669"/>
                    <a:pt x="188231" y="51763"/>
                  </a:cubicBezTo>
                  <a:cubicBezTo>
                    <a:pt x="198001" y="67188"/>
                    <a:pt x="211600" y="77237"/>
                    <a:pt x="229864" y="80065"/>
                  </a:cubicBezTo>
                  <a:cubicBezTo>
                    <a:pt x="238798" y="81483"/>
                    <a:pt x="247733" y="82613"/>
                    <a:pt x="256667" y="84030"/>
                  </a:cubicBezTo>
                  <a:cubicBezTo>
                    <a:pt x="263304" y="85019"/>
                    <a:pt x="270068" y="86150"/>
                    <a:pt x="276769" y="87420"/>
                  </a:cubicBezTo>
                  <a:cubicBezTo>
                    <a:pt x="293871" y="90676"/>
                    <a:pt x="307464" y="99454"/>
                    <a:pt x="317547" y="113749"/>
                  </a:cubicBezTo>
                  <a:cubicBezTo>
                    <a:pt x="323610" y="122381"/>
                    <a:pt x="329608" y="131153"/>
                    <a:pt x="335990" y="139503"/>
                  </a:cubicBezTo>
                  <a:cubicBezTo>
                    <a:pt x="342308" y="147995"/>
                    <a:pt x="348689" y="156345"/>
                    <a:pt x="355773" y="164128"/>
                  </a:cubicBezTo>
                  <a:cubicBezTo>
                    <a:pt x="363430" y="172619"/>
                    <a:pt x="372939" y="178844"/>
                    <a:pt x="384426" y="181391"/>
                  </a:cubicBezTo>
                  <a:cubicBezTo>
                    <a:pt x="399869" y="184928"/>
                    <a:pt x="410909" y="179980"/>
                    <a:pt x="417993" y="165966"/>
                  </a:cubicBezTo>
                  <a:cubicBezTo>
                    <a:pt x="419971" y="162002"/>
                    <a:pt x="421247" y="157475"/>
                    <a:pt x="423353" y="153511"/>
                  </a:cubicBezTo>
                  <a:cubicBezTo>
                    <a:pt x="428586" y="143889"/>
                    <a:pt x="436116" y="137096"/>
                    <a:pt x="447156" y="135258"/>
                  </a:cubicBezTo>
                  <a:lnTo>
                    <a:pt x="447603" y="13511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9" name="Freeform 298">
              <a:extLst>
                <a:ext uri="{FF2B5EF4-FFF2-40B4-BE49-F238E27FC236}">
                  <a16:creationId xmlns:a16="http://schemas.microsoft.com/office/drawing/2014/main" id="{B9A060D5-7E3F-A646-C1D9-D33F437BCC9B}"/>
                </a:ext>
              </a:extLst>
            </p:cNvPr>
            <p:cNvSpPr/>
            <p:nvPr/>
          </p:nvSpPr>
          <p:spPr>
            <a:xfrm>
              <a:off x="20175865" y="2691228"/>
              <a:ext cx="287172" cy="344753"/>
            </a:xfrm>
            <a:custGeom>
              <a:avLst/>
              <a:gdLst>
                <a:gd name="connsiteX0" fmla="*/ 286845 w 287172"/>
                <a:gd name="connsiteY0" fmla="*/ 282219 h 344753"/>
                <a:gd name="connsiteX1" fmla="*/ 259072 w 287172"/>
                <a:gd name="connsiteY1" fmla="*/ 340892 h 344753"/>
                <a:gd name="connsiteX2" fmla="*/ 166929 w 287172"/>
                <a:gd name="connsiteY2" fmla="*/ 321936 h 344753"/>
                <a:gd name="connsiteX3" fmla="*/ 148850 w 287172"/>
                <a:gd name="connsiteY3" fmla="*/ 301730 h 344753"/>
                <a:gd name="connsiteX4" fmla="*/ 105021 w 287172"/>
                <a:gd name="connsiteY4" fmla="*/ 256018 h 344753"/>
                <a:gd name="connsiteX5" fmla="*/ 4486 w 287172"/>
                <a:gd name="connsiteY5" fmla="*/ 207657 h 344753"/>
                <a:gd name="connsiteX6" fmla="*/ 2751 w 287172"/>
                <a:gd name="connsiteY6" fmla="*/ 195112 h 344753"/>
                <a:gd name="connsiteX7" fmla="*/ 0 w 287172"/>
                <a:gd name="connsiteY7" fmla="*/ 167238 h 344753"/>
                <a:gd name="connsiteX8" fmla="*/ 9834 w 287172"/>
                <a:gd name="connsiteY8" fmla="*/ 160132 h 344753"/>
                <a:gd name="connsiteX9" fmla="*/ 58876 w 287172"/>
                <a:gd name="connsiteY9" fmla="*/ 89751 h 344753"/>
                <a:gd name="connsiteX10" fmla="*/ 67555 w 287172"/>
                <a:gd name="connsiteY10" fmla="*/ 50730 h 344753"/>
                <a:gd name="connsiteX11" fmla="*/ 74932 w 287172"/>
                <a:gd name="connsiteY11" fmla="*/ 34565 h 344753"/>
                <a:gd name="connsiteX12" fmla="*/ 85200 w 287172"/>
                <a:gd name="connsiteY12" fmla="*/ 26616 h 344753"/>
                <a:gd name="connsiteX13" fmla="*/ 125557 w 287172"/>
                <a:gd name="connsiteY13" fmla="*/ 2649 h 344753"/>
                <a:gd name="connsiteX14" fmla="*/ 131058 w 287172"/>
                <a:gd name="connsiteY14" fmla="*/ 0 h 344753"/>
                <a:gd name="connsiteX15" fmla="*/ 193400 w 287172"/>
                <a:gd name="connsiteY15" fmla="*/ 47385 h 344753"/>
                <a:gd name="connsiteX16" fmla="*/ 205984 w 287172"/>
                <a:gd name="connsiteY16" fmla="*/ 114561 h 344753"/>
                <a:gd name="connsiteX17" fmla="*/ 199041 w 287172"/>
                <a:gd name="connsiteY17" fmla="*/ 123339 h 344753"/>
                <a:gd name="connsiteX18" fmla="*/ 200056 w 287172"/>
                <a:gd name="connsiteY18" fmla="*/ 170443 h 344753"/>
                <a:gd name="connsiteX19" fmla="*/ 224644 w 287172"/>
                <a:gd name="connsiteY19" fmla="*/ 193720 h 344753"/>
                <a:gd name="connsiteX20" fmla="*/ 260374 w 287172"/>
                <a:gd name="connsiteY20" fmla="*/ 218249 h 344753"/>
                <a:gd name="connsiteX21" fmla="*/ 276864 w 287172"/>
                <a:gd name="connsiteY21" fmla="*/ 230372 h 344753"/>
                <a:gd name="connsiteX22" fmla="*/ 287138 w 287172"/>
                <a:gd name="connsiteY22" fmla="*/ 254205 h 344753"/>
                <a:gd name="connsiteX23" fmla="*/ 287138 w 287172"/>
                <a:gd name="connsiteY23" fmla="*/ 282219 h 344753"/>
                <a:gd name="connsiteX24" fmla="*/ 286845 w 287172"/>
                <a:gd name="connsiteY24" fmla="*/ 282219 h 3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172" h="344753">
                  <a:moveTo>
                    <a:pt x="286845" y="282219"/>
                  </a:moveTo>
                  <a:cubicBezTo>
                    <a:pt x="248370" y="299917"/>
                    <a:pt x="243737" y="309532"/>
                    <a:pt x="259072" y="340892"/>
                  </a:cubicBezTo>
                  <a:cubicBezTo>
                    <a:pt x="224790" y="348693"/>
                    <a:pt x="193546" y="345769"/>
                    <a:pt x="166929" y="321936"/>
                  </a:cubicBezTo>
                  <a:cubicBezTo>
                    <a:pt x="160273" y="315942"/>
                    <a:pt x="155066" y="308421"/>
                    <a:pt x="148850" y="301730"/>
                  </a:cubicBezTo>
                  <a:cubicBezTo>
                    <a:pt x="134383" y="286401"/>
                    <a:pt x="120644" y="270230"/>
                    <a:pt x="105021" y="256018"/>
                  </a:cubicBezTo>
                  <a:cubicBezTo>
                    <a:pt x="77102" y="230653"/>
                    <a:pt x="44556" y="212816"/>
                    <a:pt x="4486" y="207657"/>
                  </a:cubicBezTo>
                  <a:cubicBezTo>
                    <a:pt x="3906" y="203475"/>
                    <a:pt x="3185" y="199293"/>
                    <a:pt x="2751" y="195112"/>
                  </a:cubicBezTo>
                  <a:cubicBezTo>
                    <a:pt x="1736" y="186333"/>
                    <a:pt x="1015" y="177555"/>
                    <a:pt x="0" y="167238"/>
                  </a:cubicBezTo>
                  <a:cubicBezTo>
                    <a:pt x="2751" y="165150"/>
                    <a:pt x="5929" y="161945"/>
                    <a:pt x="9834" y="160132"/>
                  </a:cubicBezTo>
                  <a:cubicBezTo>
                    <a:pt x="40070" y="145640"/>
                    <a:pt x="55545" y="121947"/>
                    <a:pt x="58876" y="89751"/>
                  </a:cubicBezTo>
                  <a:cubicBezTo>
                    <a:pt x="60178" y="76650"/>
                    <a:pt x="64224" y="63550"/>
                    <a:pt x="67555" y="50730"/>
                  </a:cubicBezTo>
                  <a:cubicBezTo>
                    <a:pt x="69144" y="45016"/>
                    <a:pt x="71601" y="39442"/>
                    <a:pt x="74932" y="34565"/>
                  </a:cubicBezTo>
                  <a:cubicBezTo>
                    <a:pt x="77242" y="31079"/>
                    <a:pt x="81295" y="27178"/>
                    <a:pt x="85200" y="26616"/>
                  </a:cubicBezTo>
                  <a:cubicBezTo>
                    <a:pt x="102418" y="24107"/>
                    <a:pt x="114568" y="14633"/>
                    <a:pt x="125557" y="2649"/>
                  </a:cubicBezTo>
                  <a:cubicBezTo>
                    <a:pt x="126425" y="1673"/>
                    <a:pt x="128161" y="1251"/>
                    <a:pt x="131058" y="0"/>
                  </a:cubicBezTo>
                  <a:cubicBezTo>
                    <a:pt x="148703" y="18955"/>
                    <a:pt x="171849" y="32056"/>
                    <a:pt x="193400" y="47385"/>
                  </a:cubicBezTo>
                  <a:cubicBezTo>
                    <a:pt x="215824" y="63409"/>
                    <a:pt x="220738" y="91845"/>
                    <a:pt x="205984" y="114561"/>
                  </a:cubicBezTo>
                  <a:cubicBezTo>
                    <a:pt x="203961" y="117766"/>
                    <a:pt x="201211" y="120274"/>
                    <a:pt x="199041" y="123339"/>
                  </a:cubicBezTo>
                  <a:cubicBezTo>
                    <a:pt x="187471" y="139644"/>
                    <a:pt x="187184" y="154699"/>
                    <a:pt x="200056" y="170443"/>
                  </a:cubicBezTo>
                  <a:cubicBezTo>
                    <a:pt x="207146" y="179087"/>
                    <a:pt x="215678" y="186889"/>
                    <a:pt x="224644" y="193720"/>
                  </a:cubicBezTo>
                  <a:cubicBezTo>
                    <a:pt x="236073" y="202498"/>
                    <a:pt x="248517" y="210026"/>
                    <a:pt x="260374" y="218249"/>
                  </a:cubicBezTo>
                  <a:cubicBezTo>
                    <a:pt x="266015" y="222149"/>
                    <a:pt x="271803" y="225776"/>
                    <a:pt x="276864" y="230372"/>
                  </a:cubicBezTo>
                  <a:cubicBezTo>
                    <a:pt x="283807" y="236642"/>
                    <a:pt x="287572" y="244590"/>
                    <a:pt x="287138" y="254205"/>
                  </a:cubicBezTo>
                  <a:cubicBezTo>
                    <a:pt x="286845" y="263124"/>
                    <a:pt x="287138" y="271902"/>
                    <a:pt x="287138" y="282219"/>
                  </a:cubicBezTo>
                  <a:lnTo>
                    <a:pt x="286845" y="28221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0" name="Freeform 299">
              <a:extLst>
                <a:ext uri="{FF2B5EF4-FFF2-40B4-BE49-F238E27FC236}">
                  <a16:creationId xmlns:a16="http://schemas.microsoft.com/office/drawing/2014/main" id="{D725BD2B-46C6-A88D-E54F-1F42C1D01F72}"/>
                </a:ext>
              </a:extLst>
            </p:cNvPr>
            <p:cNvSpPr/>
            <p:nvPr/>
          </p:nvSpPr>
          <p:spPr>
            <a:xfrm>
              <a:off x="20335405" y="3431812"/>
              <a:ext cx="338221" cy="229834"/>
            </a:xfrm>
            <a:custGeom>
              <a:avLst/>
              <a:gdLst>
                <a:gd name="connsiteX0" fmla="*/ 28276 w 338221"/>
                <a:gd name="connsiteY0" fmla="*/ 173767 h 229834"/>
                <a:gd name="connsiteX1" fmla="*/ 17389 w 338221"/>
                <a:gd name="connsiteY1" fmla="*/ 110211 h 229834"/>
                <a:gd name="connsiteX2" fmla="*/ 4805 w 338221"/>
                <a:gd name="connsiteY2" fmla="*/ 83627 h 229834"/>
                <a:gd name="connsiteX3" fmla="*/ 1129 w 338221"/>
                <a:gd name="connsiteY3" fmla="*/ 55051 h 229834"/>
                <a:gd name="connsiteX4" fmla="*/ 28697 w 338221"/>
                <a:gd name="connsiteY4" fmla="*/ 34997 h 229834"/>
                <a:gd name="connsiteX5" fmla="*/ 59099 w 338221"/>
                <a:gd name="connsiteY5" fmla="*/ 43106 h 229834"/>
                <a:gd name="connsiteX6" fmla="*/ 94868 w 338221"/>
                <a:gd name="connsiteY6" fmla="*/ 57036 h 229834"/>
                <a:gd name="connsiteX7" fmla="*/ 127248 w 338221"/>
                <a:gd name="connsiteY7" fmla="*/ 66708 h 229834"/>
                <a:gd name="connsiteX8" fmla="*/ 176028 w 338221"/>
                <a:gd name="connsiteY8" fmla="*/ 43246 h 229834"/>
                <a:gd name="connsiteX9" fmla="*/ 182812 w 338221"/>
                <a:gd name="connsiteY9" fmla="*/ 26468 h 229834"/>
                <a:gd name="connsiteX10" fmla="*/ 206564 w 338221"/>
                <a:gd name="connsiteY10" fmla="*/ 4148 h 229834"/>
                <a:gd name="connsiteX11" fmla="*/ 246583 w 338221"/>
                <a:gd name="connsiteY11" fmla="*/ 1448 h 229834"/>
                <a:gd name="connsiteX12" fmla="*/ 276557 w 338221"/>
                <a:gd name="connsiteY12" fmla="*/ 10973 h 229834"/>
                <a:gd name="connsiteX13" fmla="*/ 287725 w 338221"/>
                <a:gd name="connsiteY13" fmla="*/ 21348 h 229834"/>
                <a:gd name="connsiteX14" fmla="*/ 311764 w 338221"/>
                <a:gd name="connsiteY14" fmla="*/ 50780 h 229834"/>
                <a:gd name="connsiteX15" fmla="*/ 332402 w 338221"/>
                <a:gd name="connsiteY15" fmla="*/ 71541 h 229834"/>
                <a:gd name="connsiteX16" fmla="*/ 332262 w 338221"/>
                <a:gd name="connsiteY16" fmla="*/ 100405 h 229834"/>
                <a:gd name="connsiteX17" fmla="*/ 298752 w 338221"/>
                <a:gd name="connsiteY17" fmla="*/ 146047 h 229834"/>
                <a:gd name="connsiteX18" fmla="*/ 239085 w 338221"/>
                <a:gd name="connsiteY18" fmla="*/ 183440 h 229834"/>
                <a:gd name="connsiteX19" fmla="*/ 183380 w 338221"/>
                <a:gd name="connsiteY19" fmla="*/ 191829 h 229834"/>
                <a:gd name="connsiteX20" fmla="*/ 133610 w 338221"/>
                <a:gd name="connsiteY20" fmla="*/ 205906 h 229834"/>
                <a:gd name="connsiteX21" fmla="*/ 83272 w 338221"/>
                <a:gd name="connsiteY21" fmla="*/ 225666 h 229834"/>
                <a:gd name="connsiteX22" fmla="*/ 61358 w 338221"/>
                <a:gd name="connsiteY22" fmla="*/ 229790 h 229834"/>
                <a:gd name="connsiteX23" fmla="*/ 30816 w 338221"/>
                <a:gd name="connsiteY23" fmla="*/ 205906 h 229834"/>
                <a:gd name="connsiteX24" fmla="*/ 28416 w 338221"/>
                <a:gd name="connsiteY24" fmla="*/ 173914 h 229834"/>
                <a:gd name="connsiteX25" fmla="*/ 28276 w 338221"/>
                <a:gd name="connsiteY25" fmla="*/ 173767 h 2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8221" h="229834">
                  <a:moveTo>
                    <a:pt x="28276" y="173767"/>
                  </a:moveTo>
                  <a:cubicBezTo>
                    <a:pt x="31664" y="150171"/>
                    <a:pt x="25302" y="129977"/>
                    <a:pt x="17389" y="110211"/>
                  </a:cubicBezTo>
                  <a:cubicBezTo>
                    <a:pt x="13707" y="101114"/>
                    <a:pt x="9750" y="92016"/>
                    <a:pt x="4805" y="83627"/>
                  </a:cubicBezTo>
                  <a:cubicBezTo>
                    <a:pt x="-569" y="74382"/>
                    <a:pt x="-856" y="64857"/>
                    <a:pt x="1129" y="55051"/>
                  </a:cubicBezTo>
                  <a:cubicBezTo>
                    <a:pt x="4096" y="40118"/>
                    <a:pt x="13426" y="32725"/>
                    <a:pt x="28697" y="34997"/>
                  </a:cubicBezTo>
                  <a:cubicBezTo>
                    <a:pt x="39016" y="36562"/>
                    <a:pt x="49201" y="39690"/>
                    <a:pt x="59099" y="43106"/>
                  </a:cubicBezTo>
                  <a:cubicBezTo>
                    <a:pt x="71256" y="47230"/>
                    <a:pt x="82851" y="52771"/>
                    <a:pt x="94868" y="57036"/>
                  </a:cubicBezTo>
                  <a:cubicBezTo>
                    <a:pt x="105474" y="60733"/>
                    <a:pt x="116220" y="64429"/>
                    <a:pt x="127248" y="66708"/>
                  </a:cubicBezTo>
                  <a:cubicBezTo>
                    <a:pt x="148741" y="71254"/>
                    <a:pt x="165562" y="62865"/>
                    <a:pt x="176028" y="43246"/>
                  </a:cubicBezTo>
                  <a:cubicBezTo>
                    <a:pt x="178855" y="37985"/>
                    <a:pt x="180693" y="32156"/>
                    <a:pt x="182812" y="26468"/>
                  </a:cubicBezTo>
                  <a:cubicBezTo>
                    <a:pt x="187056" y="14951"/>
                    <a:pt x="195116" y="8266"/>
                    <a:pt x="206564" y="4148"/>
                  </a:cubicBezTo>
                  <a:cubicBezTo>
                    <a:pt x="219857" y="-544"/>
                    <a:pt x="233290" y="-972"/>
                    <a:pt x="246583" y="1448"/>
                  </a:cubicBezTo>
                  <a:cubicBezTo>
                    <a:pt x="256761" y="3293"/>
                    <a:pt x="266659" y="7417"/>
                    <a:pt x="276557" y="10973"/>
                  </a:cubicBezTo>
                  <a:cubicBezTo>
                    <a:pt x="281503" y="12678"/>
                    <a:pt x="285606" y="15666"/>
                    <a:pt x="287725" y="21348"/>
                  </a:cubicBezTo>
                  <a:cubicBezTo>
                    <a:pt x="292109" y="34001"/>
                    <a:pt x="302147" y="42250"/>
                    <a:pt x="311764" y="50780"/>
                  </a:cubicBezTo>
                  <a:cubicBezTo>
                    <a:pt x="319116" y="57183"/>
                    <a:pt x="326467" y="63861"/>
                    <a:pt x="332402" y="71541"/>
                  </a:cubicBezTo>
                  <a:cubicBezTo>
                    <a:pt x="340462" y="82203"/>
                    <a:pt x="339900" y="89743"/>
                    <a:pt x="332262" y="100405"/>
                  </a:cubicBezTo>
                  <a:cubicBezTo>
                    <a:pt x="321234" y="115619"/>
                    <a:pt x="309499" y="130545"/>
                    <a:pt x="298752" y="146047"/>
                  </a:cubicBezTo>
                  <a:cubicBezTo>
                    <a:pt x="284049" y="167230"/>
                    <a:pt x="263685" y="178888"/>
                    <a:pt x="239085" y="183440"/>
                  </a:cubicBezTo>
                  <a:cubicBezTo>
                    <a:pt x="220565" y="186849"/>
                    <a:pt x="202039" y="189696"/>
                    <a:pt x="183380" y="191829"/>
                  </a:cubicBezTo>
                  <a:cubicBezTo>
                    <a:pt x="165990" y="193674"/>
                    <a:pt x="149730" y="199081"/>
                    <a:pt x="133610" y="205906"/>
                  </a:cubicBezTo>
                  <a:cubicBezTo>
                    <a:pt x="116922" y="212871"/>
                    <a:pt x="100241" y="219556"/>
                    <a:pt x="83272" y="225666"/>
                  </a:cubicBezTo>
                  <a:cubicBezTo>
                    <a:pt x="76348" y="228085"/>
                    <a:pt x="68710" y="229509"/>
                    <a:pt x="61358" y="229790"/>
                  </a:cubicBezTo>
                  <a:cubicBezTo>
                    <a:pt x="44530" y="230499"/>
                    <a:pt x="34070" y="222684"/>
                    <a:pt x="30816" y="205906"/>
                  </a:cubicBezTo>
                  <a:cubicBezTo>
                    <a:pt x="28697" y="194810"/>
                    <a:pt x="29118" y="183440"/>
                    <a:pt x="28416" y="173914"/>
                  </a:cubicBezTo>
                  <a:lnTo>
                    <a:pt x="28276" y="17376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1" name="Freeform 300">
              <a:extLst>
                <a:ext uri="{FF2B5EF4-FFF2-40B4-BE49-F238E27FC236}">
                  <a16:creationId xmlns:a16="http://schemas.microsoft.com/office/drawing/2014/main" id="{AD71766F-FDE5-BDC9-2B6F-8598AFAA0AFA}"/>
                </a:ext>
              </a:extLst>
            </p:cNvPr>
            <p:cNvSpPr/>
            <p:nvPr/>
          </p:nvSpPr>
          <p:spPr>
            <a:xfrm>
              <a:off x="19135669" y="1478204"/>
              <a:ext cx="612631" cy="427750"/>
            </a:xfrm>
            <a:custGeom>
              <a:avLst/>
              <a:gdLst>
                <a:gd name="connsiteX0" fmla="*/ 612351 w 612631"/>
                <a:gd name="connsiteY0" fmla="*/ 26792 h 427750"/>
                <a:gd name="connsiteX1" fmla="*/ 594246 w 612631"/>
                <a:gd name="connsiteY1" fmla="*/ 49081 h 427750"/>
                <a:gd name="connsiteX2" fmla="*/ 583436 w 612631"/>
                <a:gd name="connsiteY2" fmla="*/ 40165 h 427750"/>
                <a:gd name="connsiteX3" fmla="*/ 557890 w 612631"/>
                <a:gd name="connsiteY3" fmla="*/ 18852 h 427750"/>
                <a:gd name="connsiteX4" fmla="*/ 541190 w 612631"/>
                <a:gd name="connsiteY4" fmla="*/ 12862 h 427750"/>
                <a:gd name="connsiteX5" fmla="*/ 509748 w 612631"/>
                <a:gd name="connsiteY5" fmla="*/ 25121 h 427750"/>
                <a:gd name="connsiteX6" fmla="*/ 485045 w 612631"/>
                <a:gd name="connsiteY6" fmla="*/ 50613 h 427750"/>
                <a:gd name="connsiteX7" fmla="*/ 454024 w 612631"/>
                <a:gd name="connsiteY7" fmla="*/ 54374 h 427750"/>
                <a:gd name="connsiteX8" fmla="*/ 410234 w 612631"/>
                <a:gd name="connsiteY8" fmla="*/ 48384 h 427750"/>
                <a:gd name="connsiteX9" fmla="*/ 383565 w 612631"/>
                <a:gd name="connsiteY9" fmla="*/ 61618 h 427750"/>
                <a:gd name="connsiteX10" fmla="*/ 370234 w 612631"/>
                <a:gd name="connsiteY10" fmla="*/ 68444 h 427750"/>
                <a:gd name="connsiteX11" fmla="*/ 345671 w 612631"/>
                <a:gd name="connsiteY11" fmla="*/ 69976 h 427750"/>
                <a:gd name="connsiteX12" fmla="*/ 316476 w 612631"/>
                <a:gd name="connsiteY12" fmla="*/ 83906 h 427750"/>
                <a:gd name="connsiteX13" fmla="*/ 256547 w 612631"/>
                <a:gd name="connsiteY13" fmla="*/ 143248 h 427750"/>
                <a:gd name="connsiteX14" fmla="*/ 240261 w 612631"/>
                <a:gd name="connsiteY14" fmla="*/ 169159 h 427750"/>
                <a:gd name="connsiteX15" fmla="*/ 236611 w 612631"/>
                <a:gd name="connsiteY15" fmla="*/ 184342 h 427750"/>
                <a:gd name="connsiteX16" fmla="*/ 204052 w 612631"/>
                <a:gd name="connsiteY16" fmla="*/ 236023 h 427750"/>
                <a:gd name="connsiteX17" fmla="*/ 188468 w 612631"/>
                <a:gd name="connsiteY17" fmla="*/ 248700 h 427750"/>
                <a:gd name="connsiteX18" fmla="*/ 172189 w 612631"/>
                <a:gd name="connsiteY18" fmla="*/ 304980 h 427750"/>
                <a:gd name="connsiteX19" fmla="*/ 180472 w 612631"/>
                <a:gd name="connsiteY19" fmla="*/ 328104 h 427750"/>
                <a:gd name="connsiteX20" fmla="*/ 187626 w 612631"/>
                <a:gd name="connsiteY20" fmla="*/ 349134 h 427750"/>
                <a:gd name="connsiteX21" fmla="*/ 164888 w 612631"/>
                <a:gd name="connsiteY21" fmla="*/ 396218 h 427750"/>
                <a:gd name="connsiteX22" fmla="*/ 157313 w 612631"/>
                <a:gd name="connsiteY22" fmla="*/ 392739 h 427750"/>
                <a:gd name="connsiteX23" fmla="*/ 125029 w 612631"/>
                <a:gd name="connsiteY23" fmla="*/ 391206 h 427750"/>
                <a:gd name="connsiteX24" fmla="*/ 87135 w 612631"/>
                <a:gd name="connsiteY24" fmla="*/ 410289 h 427750"/>
                <a:gd name="connsiteX25" fmla="*/ 61730 w 612631"/>
                <a:gd name="connsiteY25" fmla="*/ 424360 h 427750"/>
                <a:gd name="connsiteX26" fmla="*/ 28463 w 612631"/>
                <a:gd name="connsiteY26" fmla="*/ 419483 h 427750"/>
                <a:gd name="connsiteX27" fmla="*/ 13167 w 612631"/>
                <a:gd name="connsiteY27" fmla="*/ 400681 h 427750"/>
                <a:gd name="connsiteX28" fmla="*/ 3058 w 612631"/>
                <a:gd name="connsiteY28" fmla="*/ 315980 h 427750"/>
                <a:gd name="connsiteX29" fmla="*/ 39835 w 612631"/>
                <a:gd name="connsiteY29" fmla="*/ 275031 h 427750"/>
                <a:gd name="connsiteX30" fmla="*/ 54711 w 612631"/>
                <a:gd name="connsiteY30" fmla="*/ 270294 h 427750"/>
                <a:gd name="connsiteX31" fmla="*/ 205596 w 612631"/>
                <a:gd name="connsiteY31" fmla="*/ 164144 h 427750"/>
                <a:gd name="connsiteX32" fmla="*/ 241805 w 612631"/>
                <a:gd name="connsiteY32" fmla="*/ 113159 h 427750"/>
                <a:gd name="connsiteX33" fmla="*/ 278161 w 612631"/>
                <a:gd name="connsiteY33" fmla="*/ 68026 h 427750"/>
                <a:gd name="connsiteX34" fmla="*/ 343285 w 612631"/>
                <a:gd name="connsiteY34" fmla="*/ 31528 h 427750"/>
                <a:gd name="connsiteX35" fmla="*/ 461605 w 612631"/>
                <a:gd name="connsiteY35" fmla="*/ 6315 h 427750"/>
                <a:gd name="connsiteX36" fmla="*/ 548771 w 612631"/>
                <a:gd name="connsiteY36" fmla="*/ 46 h 427750"/>
                <a:gd name="connsiteX37" fmla="*/ 566173 w 612631"/>
                <a:gd name="connsiteY37" fmla="*/ 3390 h 427750"/>
                <a:gd name="connsiteX38" fmla="*/ 612631 w 612631"/>
                <a:gd name="connsiteY38" fmla="*/ 27210 h 427750"/>
                <a:gd name="connsiteX39" fmla="*/ 612351 w 612631"/>
                <a:gd name="connsiteY39" fmla="*/ 26792 h 4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2631" h="427750">
                  <a:moveTo>
                    <a:pt x="612351" y="26792"/>
                  </a:moveTo>
                  <a:cubicBezTo>
                    <a:pt x="605190" y="35707"/>
                    <a:pt x="600143" y="41837"/>
                    <a:pt x="594246" y="49081"/>
                  </a:cubicBezTo>
                  <a:cubicBezTo>
                    <a:pt x="589894" y="45459"/>
                    <a:pt x="586665" y="42812"/>
                    <a:pt x="583436" y="40165"/>
                  </a:cubicBezTo>
                  <a:cubicBezTo>
                    <a:pt x="574878" y="32921"/>
                    <a:pt x="566876" y="25260"/>
                    <a:pt x="557890" y="18852"/>
                  </a:cubicBezTo>
                  <a:cubicBezTo>
                    <a:pt x="553257" y="15509"/>
                    <a:pt x="546946" y="13837"/>
                    <a:pt x="541190" y="12862"/>
                  </a:cubicBezTo>
                  <a:cubicBezTo>
                    <a:pt x="528554" y="10634"/>
                    <a:pt x="518172" y="14534"/>
                    <a:pt x="509748" y="25121"/>
                  </a:cubicBezTo>
                  <a:cubicBezTo>
                    <a:pt x="502447" y="34314"/>
                    <a:pt x="493749" y="42673"/>
                    <a:pt x="485045" y="50613"/>
                  </a:cubicBezTo>
                  <a:cubicBezTo>
                    <a:pt x="475926" y="58971"/>
                    <a:pt x="465396" y="60364"/>
                    <a:pt x="454024" y="54374"/>
                  </a:cubicBezTo>
                  <a:cubicBezTo>
                    <a:pt x="440272" y="47269"/>
                    <a:pt x="425396" y="46991"/>
                    <a:pt x="410234" y="48384"/>
                  </a:cubicBezTo>
                  <a:cubicBezTo>
                    <a:pt x="399430" y="49359"/>
                    <a:pt x="389883" y="51170"/>
                    <a:pt x="383565" y="61618"/>
                  </a:cubicBezTo>
                  <a:cubicBezTo>
                    <a:pt x="381325" y="65239"/>
                    <a:pt x="375148" y="67607"/>
                    <a:pt x="370234" y="68444"/>
                  </a:cubicBezTo>
                  <a:cubicBezTo>
                    <a:pt x="362232" y="69836"/>
                    <a:pt x="353955" y="69836"/>
                    <a:pt x="345671" y="69976"/>
                  </a:cubicBezTo>
                  <a:cubicBezTo>
                    <a:pt x="333598" y="69976"/>
                    <a:pt x="323215" y="74155"/>
                    <a:pt x="316476" y="83906"/>
                  </a:cubicBezTo>
                  <a:cubicBezTo>
                    <a:pt x="300337" y="107587"/>
                    <a:pt x="280548" y="127229"/>
                    <a:pt x="256547" y="143248"/>
                  </a:cubicBezTo>
                  <a:cubicBezTo>
                    <a:pt x="247702" y="149099"/>
                    <a:pt x="242507" y="158571"/>
                    <a:pt x="240261" y="169159"/>
                  </a:cubicBezTo>
                  <a:cubicBezTo>
                    <a:pt x="239138" y="174174"/>
                    <a:pt x="237593" y="179188"/>
                    <a:pt x="236611" y="184342"/>
                  </a:cubicBezTo>
                  <a:cubicBezTo>
                    <a:pt x="232546" y="205794"/>
                    <a:pt x="221174" y="222650"/>
                    <a:pt x="204052" y="236023"/>
                  </a:cubicBezTo>
                  <a:cubicBezTo>
                    <a:pt x="198857" y="240202"/>
                    <a:pt x="193522" y="244381"/>
                    <a:pt x="188468" y="248700"/>
                  </a:cubicBezTo>
                  <a:cubicBezTo>
                    <a:pt x="170364" y="263884"/>
                    <a:pt x="166011" y="282966"/>
                    <a:pt x="172189" y="304980"/>
                  </a:cubicBezTo>
                  <a:cubicBezTo>
                    <a:pt x="174435" y="312781"/>
                    <a:pt x="177664" y="320302"/>
                    <a:pt x="180472" y="328104"/>
                  </a:cubicBezTo>
                  <a:cubicBezTo>
                    <a:pt x="182999" y="335069"/>
                    <a:pt x="185947" y="342034"/>
                    <a:pt x="187626" y="349134"/>
                  </a:cubicBezTo>
                  <a:cubicBezTo>
                    <a:pt x="193522" y="372820"/>
                    <a:pt x="188468" y="383124"/>
                    <a:pt x="164888" y="396218"/>
                  </a:cubicBezTo>
                  <a:cubicBezTo>
                    <a:pt x="162648" y="395248"/>
                    <a:pt x="159840" y="394271"/>
                    <a:pt x="157313" y="392739"/>
                  </a:cubicBezTo>
                  <a:cubicBezTo>
                    <a:pt x="146784" y="386610"/>
                    <a:pt x="135699" y="386469"/>
                    <a:pt x="125029" y="391206"/>
                  </a:cubicBezTo>
                  <a:cubicBezTo>
                    <a:pt x="112119" y="396914"/>
                    <a:pt x="99624" y="403745"/>
                    <a:pt x="87135" y="410289"/>
                  </a:cubicBezTo>
                  <a:cubicBezTo>
                    <a:pt x="78571" y="414745"/>
                    <a:pt x="70288" y="420038"/>
                    <a:pt x="61730" y="424360"/>
                  </a:cubicBezTo>
                  <a:cubicBezTo>
                    <a:pt x="49656" y="430489"/>
                    <a:pt x="38010" y="427980"/>
                    <a:pt x="28463" y="419483"/>
                  </a:cubicBezTo>
                  <a:cubicBezTo>
                    <a:pt x="22426" y="414190"/>
                    <a:pt x="16670" y="407780"/>
                    <a:pt x="13167" y="400681"/>
                  </a:cubicBezTo>
                  <a:cubicBezTo>
                    <a:pt x="-31" y="373790"/>
                    <a:pt x="-3119" y="345233"/>
                    <a:pt x="3058" y="315980"/>
                  </a:cubicBezTo>
                  <a:cubicBezTo>
                    <a:pt x="7411" y="295646"/>
                    <a:pt x="19057" y="281160"/>
                    <a:pt x="39835" y="275031"/>
                  </a:cubicBezTo>
                  <a:cubicBezTo>
                    <a:pt x="44883" y="273498"/>
                    <a:pt x="49797" y="271826"/>
                    <a:pt x="54711" y="270294"/>
                  </a:cubicBezTo>
                  <a:cubicBezTo>
                    <a:pt x="116746" y="251347"/>
                    <a:pt x="167556" y="216661"/>
                    <a:pt x="205596" y="164144"/>
                  </a:cubicBezTo>
                  <a:cubicBezTo>
                    <a:pt x="217804" y="147288"/>
                    <a:pt x="229317" y="129876"/>
                    <a:pt x="241805" y="113159"/>
                  </a:cubicBezTo>
                  <a:cubicBezTo>
                    <a:pt x="253458" y="97697"/>
                    <a:pt x="265245" y="82374"/>
                    <a:pt x="278161" y="68026"/>
                  </a:cubicBezTo>
                  <a:cubicBezTo>
                    <a:pt x="295423" y="48663"/>
                    <a:pt x="317178" y="36543"/>
                    <a:pt x="343285" y="31528"/>
                  </a:cubicBezTo>
                  <a:cubicBezTo>
                    <a:pt x="382863" y="23867"/>
                    <a:pt x="422027" y="14255"/>
                    <a:pt x="461605" y="6315"/>
                  </a:cubicBezTo>
                  <a:cubicBezTo>
                    <a:pt x="490239" y="604"/>
                    <a:pt x="519576" y="-232"/>
                    <a:pt x="548771" y="46"/>
                  </a:cubicBezTo>
                  <a:cubicBezTo>
                    <a:pt x="554661" y="46"/>
                    <a:pt x="560698" y="1579"/>
                    <a:pt x="566173" y="3390"/>
                  </a:cubicBezTo>
                  <a:cubicBezTo>
                    <a:pt x="581751" y="8683"/>
                    <a:pt x="595229" y="17877"/>
                    <a:pt x="612631" y="27210"/>
                  </a:cubicBezTo>
                  <a:lnTo>
                    <a:pt x="612351" y="2679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2" name="Freeform 301">
              <a:extLst>
                <a:ext uri="{FF2B5EF4-FFF2-40B4-BE49-F238E27FC236}">
                  <a16:creationId xmlns:a16="http://schemas.microsoft.com/office/drawing/2014/main" id="{ACA18D95-8806-2EED-90B9-6DFF35A36DFC}"/>
                </a:ext>
              </a:extLst>
            </p:cNvPr>
            <p:cNvSpPr/>
            <p:nvPr/>
          </p:nvSpPr>
          <p:spPr>
            <a:xfrm>
              <a:off x="18567711" y="2786993"/>
              <a:ext cx="344603" cy="293680"/>
            </a:xfrm>
            <a:custGeom>
              <a:avLst/>
              <a:gdLst>
                <a:gd name="connsiteX0" fmla="*/ 281 w 344603"/>
                <a:gd name="connsiteY0" fmla="*/ 292920 h 293680"/>
                <a:gd name="connsiteX1" fmla="*/ 9642 w 344603"/>
                <a:gd name="connsiteY1" fmla="*/ 280279 h 293680"/>
                <a:gd name="connsiteX2" fmla="*/ 34320 w 344603"/>
                <a:gd name="connsiteY2" fmla="*/ 257346 h 293680"/>
                <a:gd name="connsiteX3" fmla="*/ 64805 w 344603"/>
                <a:gd name="connsiteY3" fmla="*/ 201764 h 293680"/>
                <a:gd name="connsiteX4" fmla="*/ 72322 w 344603"/>
                <a:gd name="connsiteY4" fmla="*/ 160215 h 293680"/>
                <a:gd name="connsiteX5" fmla="*/ 104089 w 344603"/>
                <a:gd name="connsiteY5" fmla="*/ 102692 h 293680"/>
                <a:gd name="connsiteX6" fmla="*/ 127631 w 344603"/>
                <a:gd name="connsiteY6" fmla="*/ 81847 h 293680"/>
                <a:gd name="connsiteX7" fmla="*/ 184497 w 344603"/>
                <a:gd name="connsiteY7" fmla="*/ 24873 h 293680"/>
                <a:gd name="connsiteX8" fmla="*/ 233986 w 344603"/>
                <a:gd name="connsiteY8" fmla="*/ 7642 h 293680"/>
                <a:gd name="connsiteX9" fmla="*/ 258383 w 344603"/>
                <a:gd name="connsiteY9" fmla="*/ 12226 h 293680"/>
                <a:gd name="connsiteX10" fmla="*/ 307023 w 344603"/>
                <a:gd name="connsiteY10" fmla="*/ 5280 h 293680"/>
                <a:gd name="connsiteX11" fmla="*/ 322052 w 344603"/>
                <a:gd name="connsiteY11" fmla="*/ 0 h 293680"/>
                <a:gd name="connsiteX12" fmla="*/ 343469 w 344603"/>
                <a:gd name="connsiteY12" fmla="*/ 84765 h 293680"/>
                <a:gd name="connsiteX13" fmla="*/ 343609 w 344603"/>
                <a:gd name="connsiteY13" fmla="*/ 108802 h 293680"/>
                <a:gd name="connsiteX14" fmla="*/ 323188 w 344603"/>
                <a:gd name="connsiteY14" fmla="*/ 130062 h 293680"/>
                <a:gd name="connsiteX15" fmla="*/ 303054 w 344603"/>
                <a:gd name="connsiteY15" fmla="*/ 132564 h 293680"/>
                <a:gd name="connsiteX16" fmla="*/ 278090 w 344603"/>
                <a:gd name="connsiteY16" fmla="*/ 133260 h 293680"/>
                <a:gd name="connsiteX17" fmla="*/ 245333 w 344603"/>
                <a:gd name="connsiteY17" fmla="*/ 153824 h 293680"/>
                <a:gd name="connsiteX18" fmla="*/ 234274 w 344603"/>
                <a:gd name="connsiteY18" fmla="*/ 175780 h 293680"/>
                <a:gd name="connsiteX19" fmla="*/ 182372 w 344603"/>
                <a:gd name="connsiteY19" fmla="*/ 218159 h 293680"/>
                <a:gd name="connsiteX20" fmla="*/ 156559 w 344603"/>
                <a:gd name="connsiteY20" fmla="*/ 226363 h 293680"/>
                <a:gd name="connsiteX21" fmla="*/ 124083 w 344603"/>
                <a:gd name="connsiteY21" fmla="*/ 252481 h 293680"/>
                <a:gd name="connsiteX22" fmla="*/ 106361 w 344603"/>
                <a:gd name="connsiteY22" fmla="*/ 275414 h 293680"/>
                <a:gd name="connsiteX23" fmla="*/ 66368 w 344603"/>
                <a:gd name="connsiteY23" fmla="*/ 293616 h 293680"/>
                <a:gd name="connsiteX24" fmla="*/ 0 w 344603"/>
                <a:gd name="connsiteY24" fmla="*/ 292779 h 293680"/>
                <a:gd name="connsiteX25" fmla="*/ 281 w 344603"/>
                <a:gd name="connsiteY25" fmla="*/ 292920 h 29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4603" h="293680">
                  <a:moveTo>
                    <a:pt x="281" y="292920"/>
                  </a:moveTo>
                  <a:cubicBezTo>
                    <a:pt x="5533" y="285833"/>
                    <a:pt x="7230" y="282641"/>
                    <a:pt x="9642" y="280279"/>
                  </a:cubicBezTo>
                  <a:cubicBezTo>
                    <a:pt x="17728" y="272496"/>
                    <a:pt x="25954" y="264854"/>
                    <a:pt x="34320" y="257346"/>
                  </a:cubicBezTo>
                  <a:cubicBezTo>
                    <a:pt x="51193" y="242343"/>
                    <a:pt x="61123" y="223720"/>
                    <a:pt x="64805" y="201764"/>
                  </a:cubicBezTo>
                  <a:cubicBezTo>
                    <a:pt x="67217" y="187872"/>
                    <a:pt x="69910" y="174114"/>
                    <a:pt x="72322" y="160215"/>
                  </a:cubicBezTo>
                  <a:cubicBezTo>
                    <a:pt x="76292" y="137570"/>
                    <a:pt x="87217" y="118532"/>
                    <a:pt x="104089" y="102692"/>
                  </a:cubicBezTo>
                  <a:cubicBezTo>
                    <a:pt x="111747" y="95605"/>
                    <a:pt x="119405" y="88378"/>
                    <a:pt x="127631" y="81847"/>
                  </a:cubicBezTo>
                  <a:cubicBezTo>
                    <a:pt x="148760" y="64890"/>
                    <a:pt x="167905" y="46274"/>
                    <a:pt x="184497" y="24873"/>
                  </a:cubicBezTo>
                  <a:cubicBezTo>
                    <a:pt x="202934" y="836"/>
                    <a:pt x="203355" y="1111"/>
                    <a:pt x="233986" y="7642"/>
                  </a:cubicBezTo>
                  <a:cubicBezTo>
                    <a:pt x="242072" y="9308"/>
                    <a:pt x="250157" y="11256"/>
                    <a:pt x="258383" y="12226"/>
                  </a:cubicBezTo>
                  <a:cubicBezTo>
                    <a:pt x="275116" y="14173"/>
                    <a:pt x="291567" y="12647"/>
                    <a:pt x="307023" y="5280"/>
                  </a:cubicBezTo>
                  <a:cubicBezTo>
                    <a:pt x="311561" y="3199"/>
                    <a:pt x="316525" y="1807"/>
                    <a:pt x="322052" y="0"/>
                  </a:cubicBezTo>
                  <a:cubicBezTo>
                    <a:pt x="329429" y="29042"/>
                    <a:pt x="336946" y="56833"/>
                    <a:pt x="343469" y="84765"/>
                  </a:cubicBezTo>
                  <a:cubicBezTo>
                    <a:pt x="345166" y="92407"/>
                    <a:pt x="344745" y="100885"/>
                    <a:pt x="343609" y="108802"/>
                  </a:cubicBezTo>
                  <a:cubicBezTo>
                    <a:pt x="341905" y="120057"/>
                    <a:pt x="334674" y="127565"/>
                    <a:pt x="323188" y="130062"/>
                  </a:cubicBezTo>
                  <a:cubicBezTo>
                    <a:pt x="316666" y="131453"/>
                    <a:pt x="309857" y="132149"/>
                    <a:pt x="303054" y="132564"/>
                  </a:cubicBezTo>
                  <a:cubicBezTo>
                    <a:pt x="294828" y="133120"/>
                    <a:pt x="286462" y="132564"/>
                    <a:pt x="278090" y="133260"/>
                  </a:cubicBezTo>
                  <a:cubicBezTo>
                    <a:pt x="263488" y="134371"/>
                    <a:pt x="252282" y="141043"/>
                    <a:pt x="245333" y="153824"/>
                  </a:cubicBezTo>
                  <a:cubicBezTo>
                    <a:pt x="241504" y="161051"/>
                    <a:pt x="237815" y="168278"/>
                    <a:pt x="234274" y="175780"/>
                  </a:cubicBezTo>
                  <a:cubicBezTo>
                    <a:pt x="223776" y="197876"/>
                    <a:pt x="207043" y="212464"/>
                    <a:pt x="182372" y="218159"/>
                  </a:cubicBezTo>
                  <a:cubicBezTo>
                    <a:pt x="173579" y="220106"/>
                    <a:pt x="165066" y="223305"/>
                    <a:pt x="156559" y="226363"/>
                  </a:cubicBezTo>
                  <a:cubicBezTo>
                    <a:pt x="142660" y="231362"/>
                    <a:pt x="131741" y="239560"/>
                    <a:pt x="124083" y="252481"/>
                  </a:cubicBezTo>
                  <a:cubicBezTo>
                    <a:pt x="119125" y="260685"/>
                    <a:pt x="112884" y="268327"/>
                    <a:pt x="106361" y="275414"/>
                  </a:cubicBezTo>
                  <a:cubicBezTo>
                    <a:pt x="95723" y="286810"/>
                    <a:pt x="82252" y="293335"/>
                    <a:pt x="66368" y="293616"/>
                  </a:cubicBezTo>
                  <a:cubicBezTo>
                    <a:pt x="46088" y="293897"/>
                    <a:pt x="25666" y="293201"/>
                    <a:pt x="0" y="292779"/>
                  </a:cubicBezTo>
                  <a:lnTo>
                    <a:pt x="281" y="29292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3" name="Freeform 302">
              <a:extLst>
                <a:ext uri="{FF2B5EF4-FFF2-40B4-BE49-F238E27FC236}">
                  <a16:creationId xmlns:a16="http://schemas.microsoft.com/office/drawing/2014/main" id="{D39B4E39-5992-8A5F-9250-21EADCEEC515}"/>
                </a:ext>
              </a:extLst>
            </p:cNvPr>
            <p:cNvSpPr/>
            <p:nvPr/>
          </p:nvSpPr>
          <p:spPr>
            <a:xfrm>
              <a:off x="19231394" y="3712722"/>
              <a:ext cx="242499" cy="376676"/>
            </a:xfrm>
            <a:custGeom>
              <a:avLst/>
              <a:gdLst>
                <a:gd name="connsiteX0" fmla="*/ 242499 w 242499"/>
                <a:gd name="connsiteY0" fmla="*/ 368127 h 376676"/>
                <a:gd name="connsiteX1" fmla="*/ 209513 w 242499"/>
                <a:gd name="connsiteY1" fmla="*/ 373592 h 376676"/>
                <a:gd name="connsiteX2" fmla="*/ 194140 w 242499"/>
                <a:gd name="connsiteY2" fmla="*/ 364246 h 376676"/>
                <a:gd name="connsiteX3" fmla="*/ 178346 w 242499"/>
                <a:gd name="connsiteY3" fmla="*/ 355620 h 376676"/>
                <a:gd name="connsiteX4" fmla="*/ 135576 w 242499"/>
                <a:gd name="connsiteY4" fmla="*/ 363531 h 376676"/>
                <a:gd name="connsiteX5" fmla="*/ 124951 w 242499"/>
                <a:gd name="connsiteY5" fmla="*/ 355193 h 376676"/>
                <a:gd name="connsiteX6" fmla="*/ 97836 w 242499"/>
                <a:gd name="connsiteY6" fmla="*/ 358787 h 376676"/>
                <a:gd name="connsiteX7" fmla="*/ 88474 w 242499"/>
                <a:gd name="connsiteY7" fmla="*/ 372009 h 376676"/>
                <a:gd name="connsiteX8" fmla="*/ 60797 w 242499"/>
                <a:gd name="connsiteY8" fmla="*/ 364392 h 376676"/>
                <a:gd name="connsiteX9" fmla="*/ 32284 w 242499"/>
                <a:gd name="connsiteY9" fmla="*/ 367118 h 376676"/>
                <a:gd name="connsiteX10" fmla="*/ 0 w 242499"/>
                <a:gd name="connsiteY10" fmla="*/ 279583 h 376676"/>
                <a:gd name="connsiteX11" fmla="*/ 2936 w 242499"/>
                <a:gd name="connsiteY11" fmla="*/ 243358 h 376676"/>
                <a:gd name="connsiteX12" fmla="*/ 6152 w 242499"/>
                <a:gd name="connsiteY12" fmla="*/ 225393 h 376676"/>
                <a:gd name="connsiteX13" fmla="*/ 34384 w 242499"/>
                <a:gd name="connsiteY13" fmla="*/ 195922 h 376676"/>
                <a:gd name="connsiteX14" fmla="*/ 56330 w 242499"/>
                <a:gd name="connsiteY14" fmla="*/ 192616 h 376676"/>
                <a:gd name="connsiteX15" fmla="*/ 91129 w 242499"/>
                <a:gd name="connsiteY15" fmla="*/ 174937 h 376676"/>
                <a:gd name="connsiteX16" fmla="*/ 113771 w 242499"/>
                <a:gd name="connsiteY16" fmla="*/ 128076 h 376676"/>
                <a:gd name="connsiteX17" fmla="*/ 122436 w 242499"/>
                <a:gd name="connsiteY17" fmla="*/ 87683 h 376676"/>
                <a:gd name="connsiteX18" fmla="*/ 160318 w 242499"/>
                <a:gd name="connsiteY18" fmla="*/ 27887 h 376676"/>
                <a:gd name="connsiteX19" fmla="*/ 193438 w 242499"/>
                <a:gd name="connsiteY19" fmla="*/ 0 h 376676"/>
                <a:gd name="connsiteX20" fmla="*/ 205742 w 242499"/>
                <a:gd name="connsiteY20" fmla="*/ 19836 h 376676"/>
                <a:gd name="connsiteX21" fmla="*/ 190502 w 242499"/>
                <a:gd name="connsiteY21" fmla="*/ 70145 h 376676"/>
                <a:gd name="connsiteX22" fmla="*/ 188409 w 242499"/>
                <a:gd name="connsiteY22" fmla="*/ 71153 h 376676"/>
                <a:gd name="connsiteX23" fmla="*/ 180579 w 242499"/>
                <a:gd name="connsiteY23" fmla="*/ 103062 h 376676"/>
                <a:gd name="connsiteX24" fmla="*/ 204204 w 242499"/>
                <a:gd name="connsiteY24" fmla="*/ 133535 h 376676"/>
                <a:gd name="connsiteX25" fmla="*/ 207280 w 242499"/>
                <a:gd name="connsiteY25" fmla="*/ 154380 h 376676"/>
                <a:gd name="connsiteX26" fmla="*/ 190228 w 242499"/>
                <a:gd name="connsiteY26" fmla="*/ 183990 h 376676"/>
                <a:gd name="connsiteX27" fmla="*/ 174848 w 242499"/>
                <a:gd name="connsiteY27" fmla="*/ 206559 h 376676"/>
                <a:gd name="connsiteX28" fmla="*/ 172615 w 242499"/>
                <a:gd name="connsiteY28" fmla="*/ 263341 h 376676"/>
                <a:gd name="connsiteX29" fmla="*/ 192602 w 242499"/>
                <a:gd name="connsiteY29" fmla="*/ 293667 h 376676"/>
                <a:gd name="connsiteX30" fmla="*/ 221115 w 242499"/>
                <a:gd name="connsiteY30" fmla="*/ 344697 h 376676"/>
                <a:gd name="connsiteX31" fmla="*/ 242219 w 242499"/>
                <a:gd name="connsiteY31" fmla="*/ 368274 h 376676"/>
                <a:gd name="connsiteX32" fmla="*/ 242499 w 242499"/>
                <a:gd name="connsiteY32" fmla="*/ 368127 h 3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499" h="376676">
                  <a:moveTo>
                    <a:pt x="242499" y="368127"/>
                  </a:moveTo>
                  <a:cubicBezTo>
                    <a:pt x="230617" y="378189"/>
                    <a:pt x="220279" y="378476"/>
                    <a:pt x="209513" y="373592"/>
                  </a:cubicBezTo>
                  <a:cubicBezTo>
                    <a:pt x="204204" y="371147"/>
                    <a:pt x="199309" y="367265"/>
                    <a:pt x="194140" y="364246"/>
                  </a:cubicBezTo>
                  <a:cubicBezTo>
                    <a:pt x="188965" y="361226"/>
                    <a:pt x="183796" y="358206"/>
                    <a:pt x="178346" y="355620"/>
                  </a:cubicBezTo>
                  <a:cubicBezTo>
                    <a:pt x="162832" y="348004"/>
                    <a:pt x="148014" y="346855"/>
                    <a:pt x="135576" y="363531"/>
                  </a:cubicBezTo>
                  <a:cubicBezTo>
                    <a:pt x="131524" y="360364"/>
                    <a:pt x="128308" y="357631"/>
                    <a:pt x="124951" y="355193"/>
                  </a:cubicBezTo>
                  <a:cubicBezTo>
                    <a:pt x="114051" y="347429"/>
                    <a:pt x="106782" y="348291"/>
                    <a:pt x="97836" y="358787"/>
                  </a:cubicBezTo>
                  <a:cubicBezTo>
                    <a:pt x="94486" y="362809"/>
                    <a:pt x="91690" y="367406"/>
                    <a:pt x="88474" y="372009"/>
                  </a:cubicBezTo>
                  <a:cubicBezTo>
                    <a:pt x="79112" y="369276"/>
                    <a:pt x="70025" y="365254"/>
                    <a:pt x="60797" y="364392"/>
                  </a:cubicBezTo>
                  <a:cubicBezTo>
                    <a:pt x="51435" y="363671"/>
                    <a:pt x="41793" y="366116"/>
                    <a:pt x="32284" y="367118"/>
                  </a:cubicBezTo>
                  <a:cubicBezTo>
                    <a:pt x="28091" y="313790"/>
                    <a:pt x="27256" y="311351"/>
                    <a:pt x="0" y="279583"/>
                  </a:cubicBezTo>
                  <a:cubicBezTo>
                    <a:pt x="976" y="267651"/>
                    <a:pt x="1678" y="255431"/>
                    <a:pt x="2936" y="243358"/>
                  </a:cubicBezTo>
                  <a:cubicBezTo>
                    <a:pt x="3497" y="237319"/>
                    <a:pt x="4754" y="231285"/>
                    <a:pt x="6152" y="225393"/>
                  </a:cubicBezTo>
                  <a:cubicBezTo>
                    <a:pt x="9923" y="210006"/>
                    <a:pt x="19426" y="199804"/>
                    <a:pt x="34384" y="195922"/>
                  </a:cubicBezTo>
                  <a:cubicBezTo>
                    <a:pt x="41512" y="194052"/>
                    <a:pt x="49061" y="192616"/>
                    <a:pt x="56330" y="192616"/>
                  </a:cubicBezTo>
                  <a:cubicBezTo>
                    <a:pt x="71001" y="192616"/>
                    <a:pt x="81907" y="185573"/>
                    <a:pt x="91129" y="174937"/>
                  </a:cubicBezTo>
                  <a:cubicBezTo>
                    <a:pt x="102871" y="161422"/>
                    <a:pt x="109578" y="145327"/>
                    <a:pt x="113771" y="128076"/>
                  </a:cubicBezTo>
                  <a:cubicBezTo>
                    <a:pt x="116987" y="114707"/>
                    <a:pt x="119922" y="101198"/>
                    <a:pt x="122436" y="87683"/>
                  </a:cubicBezTo>
                  <a:cubicBezTo>
                    <a:pt x="127050" y="62388"/>
                    <a:pt x="139208" y="42545"/>
                    <a:pt x="160318" y="27887"/>
                  </a:cubicBezTo>
                  <a:cubicBezTo>
                    <a:pt x="171913" y="19983"/>
                    <a:pt x="181977" y="9774"/>
                    <a:pt x="193438" y="0"/>
                  </a:cubicBezTo>
                  <a:cubicBezTo>
                    <a:pt x="197771" y="6901"/>
                    <a:pt x="202245" y="13082"/>
                    <a:pt x="205742" y="19836"/>
                  </a:cubicBezTo>
                  <a:cubicBezTo>
                    <a:pt x="215805" y="39672"/>
                    <a:pt x="209513" y="59943"/>
                    <a:pt x="190502" y="70145"/>
                  </a:cubicBezTo>
                  <a:cubicBezTo>
                    <a:pt x="189807" y="70432"/>
                    <a:pt x="189105" y="70719"/>
                    <a:pt x="188409" y="71153"/>
                  </a:cubicBezTo>
                  <a:cubicBezTo>
                    <a:pt x="171217" y="80206"/>
                    <a:pt x="169398" y="86106"/>
                    <a:pt x="180579" y="103062"/>
                  </a:cubicBezTo>
                  <a:cubicBezTo>
                    <a:pt x="187707" y="113845"/>
                    <a:pt x="195678" y="123907"/>
                    <a:pt x="204204" y="133535"/>
                  </a:cubicBezTo>
                  <a:cubicBezTo>
                    <a:pt x="210075" y="140149"/>
                    <a:pt x="211332" y="146904"/>
                    <a:pt x="207280" y="154380"/>
                  </a:cubicBezTo>
                  <a:cubicBezTo>
                    <a:pt x="201964" y="164441"/>
                    <a:pt x="196233" y="174363"/>
                    <a:pt x="190228" y="183990"/>
                  </a:cubicBezTo>
                  <a:cubicBezTo>
                    <a:pt x="185474" y="191754"/>
                    <a:pt x="179603" y="198795"/>
                    <a:pt x="174848" y="206559"/>
                  </a:cubicBezTo>
                  <a:cubicBezTo>
                    <a:pt x="163528" y="224958"/>
                    <a:pt x="162551" y="244220"/>
                    <a:pt x="172615" y="263341"/>
                  </a:cubicBezTo>
                  <a:cubicBezTo>
                    <a:pt x="178205" y="273977"/>
                    <a:pt x="185333" y="284039"/>
                    <a:pt x="192602" y="293667"/>
                  </a:cubicBezTo>
                  <a:cubicBezTo>
                    <a:pt x="204485" y="309334"/>
                    <a:pt x="218179" y="323565"/>
                    <a:pt x="221115" y="344697"/>
                  </a:cubicBezTo>
                  <a:cubicBezTo>
                    <a:pt x="222512" y="355480"/>
                    <a:pt x="232295" y="360223"/>
                    <a:pt x="242219" y="368274"/>
                  </a:cubicBezTo>
                  <a:lnTo>
                    <a:pt x="242499" y="36812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4" name="Freeform 303">
              <a:extLst>
                <a:ext uri="{FF2B5EF4-FFF2-40B4-BE49-F238E27FC236}">
                  <a16:creationId xmlns:a16="http://schemas.microsoft.com/office/drawing/2014/main" id="{CC5E6C3E-5458-EF7D-D4EF-32E4AE8F0434}"/>
                </a:ext>
              </a:extLst>
            </p:cNvPr>
            <p:cNvSpPr/>
            <p:nvPr/>
          </p:nvSpPr>
          <p:spPr>
            <a:xfrm>
              <a:off x="19767446" y="4785290"/>
              <a:ext cx="248880" cy="261756"/>
            </a:xfrm>
            <a:custGeom>
              <a:avLst/>
              <a:gdLst>
                <a:gd name="connsiteX0" fmla="*/ 491 w 248880"/>
                <a:gd name="connsiteY0" fmla="*/ 97987 h 261756"/>
                <a:gd name="connsiteX1" fmla="*/ 18850 w 248880"/>
                <a:gd name="connsiteY1" fmla="*/ 96308 h 261756"/>
                <a:gd name="connsiteX2" fmla="*/ 49112 w 248880"/>
                <a:gd name="connsiteY2" fmla="*/ 86949 h 261756"/>
                <a:gd name="connsiteX3" fmla="*/ 96718 w 248880"/>
                <a:gd name="connsiteY3" fmla="*/ 48936 h 261756"/>
                <a:gd name="connsiteX4" fmla="*/ 122391 w 248880"/>
                <a:gd name="connsiteY4" fmla="*/ 20289 h 261756"/>
                <a:gd name="connsiteX5" fmla="*/ 135442 w 248880"/>
                <a:gd name="connsiteY5" fmla="*/ 7712 h 261756"/>
                <a:gd name="connsiteX6" fmla="*/ 162978 w 248880"/>
                <a:gd name="connsiteY6" fmla="*/ 1009 h 261756"/>
                <a:gd name="connsiteX7" fmla="*/ 178179 w 248880"/>
                <a:gd name="connsiteY7" fmla="*/ 5618 h 261756"/>
                <a:gd name="connsiteX8" fmla="*/ 228370 w 248880"/>
                <a:gd name="connsiteY8" fmla="*/ 36359 h 261756"/>
                <a:gd name="connsiteX9" fmla="*/ 248880 w 248880"/>
                <a:gd name="connsiteY9" fmla="*/ 77027 h 261756"/>
                <a:gd name="connsiteX10" fmla="*/ 247157 w 248880"/>
                <a:gd name="connsiteY10" fmla="*/ 146195 h 261756"/>
                <a:gd name="connsiteX11" fmla="*/ 238982 w 248880"/>
                <a:gd name="connsiteY11" fmla="*/ 196785 h 261756"/>
                <a:gd name="connsiteX12" fmla="*/ 220055 w 248880"/>
                <a:gd name="connsiteY12" fmla="*/ 239541 h 261756"/>
                <a:gd name="connsiteX13" fmla="*/ 190368 w 248880"/>
                <a:gd name="connsiteY13" fmla="*/ 258547 h 261756"/>
                <a:gd name="connsiteX14" fmla="*/ 126405 w 248880"/>
                <a:gd name="connsiteY14" fmla="*/ 260922 h 261756"/>
                <a:gd name="connsiteX15" fmla="*/ 102168 w 248880"/>
                <a:gd name="connsiteY15" fmla="*/ 249462 h 261756"/>
                <a:gd name="connsiteX16" fmla="*/ 49539 w 248880"/>
                <a:gd name="connsiteY16" fmla="*/ 179458 h 261756"/>
                <a:gd name="connsiteX17" fmla="*/ 43515 w 248880"/>
                <a:gd name="connsiteY17" fmla="*/ 158217 h 261756"/>
                <a:gd name="connsiteX18" fmla="*/ 40937 w 248880"/>
                <a:gd name="connsiteY18" fmla="*/ 140468 h 261756"/>
                <a:gd name="connsiteX19" fmla="*/ 16987 w 248880"/>
                <a:gd name="connsiteY19" fmla="*/ 113220 h 261756"/>
                <a:gd name="connsiteX20" fmla="*/ 4224 w 248880"/>
                <a:gd name="connsiteY20" fmla="*/ 108330 h 261756"/>
                <a:gd name="connsiteX21" fmla="*/ 63 w 248880"/>
                <a:gd name="connsiteY21" fmla="*/ 97987 h 261756"/>
                <a:gd name="connsiteX22" fmla="*/ 491 w 248880"/>
                <a:gd name="connsiteY22" fmla="*/ 97987 h 2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880" h="261756">
                  <a:moveTo>
                    <a:pt x="491" y="97987"/>
                  </a:moveTo>
                  <a:cubicBezTo>
                    <a:pt x="7089" y="97425"/>
                    <a:pt x="12967" y="96589"/>
                    <a:pt x="18850" y="96308"/>
                  </a:cubicBezTo>
                  <a:cubicBezTo>
                    <a:pt x="29750" y="95752"/>
                    <a:pt x="39641" y="92394"/>
                    <a:pt x="49112" y="86949"/>
                  </a:cubicBezTo>
                  <a:cubicBezTo>
                    <a:pt x="66891" y="76465"/>
                    <a:pt x="83381" y="64591"/>
                    <a:pt x="96718" y="48936"/>
                  </a:cubicBezTo>
                  <a:cubicBezTo>
                    <a:pt x="105040" y="39155"/>
                    <a:pt x="113642" y="29656"/>
                    <a:pt x="122391" y="20289"/>
                  </a:cubicBezTo>
                  <a:cubicBezTo>
                    <a:pt x="126405" y="15821"/>
                    <a:pt x="130994" y="11907"/>
                    <a:pt x="135442" y="7712"/>
                  </a:cubicBezTo>
                  <a:cubicBezTo>
                    <a:pt x="143329" y="306"/>
                    <a:pt x="152793" y="-1373"/>
                    <a:pt x="162978" y="1009"/>
                  </a:cubicBezTo>
                  <a:cubicBezTo>
                    <a:pt x="168141" y="2266"/>
                    <a:pt x="173303" y="3658"/>
                    <a:pt x="178179" y="5618"/>
                  </a:cubicBezTo>
                  <a:cubicBezTo>
                    <a:pt x="196819" y="12884"/>
                    <a:pt x="213169" y="23641"/>
                    <a:pt x="228370" y="36359"/>
                  </a:cubicBezTo>
                  <a:cubicBezTo>
                    <a:pt x="241420" y="47123"/>
                    <a:pt x="248880" y="60536"/>
                    <a:pt x="248880" y="77027"/>
                  </a:cubicBezTo>
                  <a:cubicBezTo>
                    <a:pt x="248880" y="100081"/>
                    <a:pt x="248880" y="123282"/>
                    <a:pt x="247157" y="146195"/>
                  </a:cubicBezTo>
                  <a:cubicBezTo>
                    <a:pt x="245868" y="163248"/>
                    <a:pt x="242716" y="180153"/>
                    <a:pt x="238982" y="196785"/>
                  </a:cubicBezTo>
                  <a:cubicBezTo>
                    <a:pt x="235689" y="212152"/>
                    <a:pt x="229519" y="226689"/>
                    <a:pt x="220055" y="239541"/>
                  </a:cubicBezTo>
                  <a:cubicBezTo>
                    <a:pt x="212741" y="249602"/>
                    <a:pt x="203565" y="256172"/>
                    <a:pt x="190368" y="258547"/>
                  </a:cubicBezTo>
                  <a:cubicBezTo>
                    <a:pt x="169002" y="262460"/>
                    <a:pt x="147777" y="262179"/>
                    <a:pt x="126405" y="260922"/>
                  </a:cubicBezTo>
                  <a:cubicBezTo>
                    <a:pt x="116942" y="260366"/>
                    <a:pt x="108914" y="256312"/>
                    <a:pt x="102168" y="249462"/>
                  </a:cubicBezTo>
                  <a:cubicBezTo>
                    <a:pt x="81377" y="228361"/>
                    <a:pt x="63738" y="205027"/>
                    <a:pt x="49539" y="179458"/>
                  </a:cubicBezTo>
                  <a:cubicBezTo>
                    <a:pt x="46100" y="173169"/>
                    <a:pt x="45091" y="165342"/>
                    <a:pt x="43515" y="158217"/>
                  </a:cubicBezTo>
                  <a:cubicBezTo>
                    <a:pt x="42226" y="152343"/>
                    <a:pt x="42226" y="146336"/>
                    <a:pt x="40937" y="140468"/>
                  </a:cubicBezTo>
                  <a:cubicBezTo>
                    <a:pt x="38212" y="127189"/>
                    <a:pt x="30899" y="117408"/>
                    <a:pt x="16987" y="113220"/>
                  </a:cubicBezTo>
                  <a:cubicBezTo>
                    <a:pt x="12680" y="111962"/>
                    <a:pt x="8238" y="110283"/>
                    <a:pt x="4224" y="108330"/>
                  </a:cubicBezTo>
                  <a:cubicBezTo>
                    <a:pt x="350" y="106510"/>
                    <a:pt x="-224" y="103018"/>
                    <a:pt x="63" y="97987"/>
                  </a:cubicBezTo>
                  <a:lnTo>
                    <a:pt x="491" y="9798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5" name="Freeform 304">
              <a:extLst>
                <a:ext uri="{FF2B5EF4-FFF2-40B4-BE49-F238E27FC236}">
                  <a16:creationId xmlns:a16="http://schemas.microsoft.com/office/drawing/2014/main" id="{B776916A-BE86-1DE9-5C94-2EFCC954FFA7}"/>
                </a:ext>
              </a:extLst>
            </p:cNvPr>
            <p:cNvSpPr/>
            <p:nvPr/>
          </p:nvSpPr>
          <p:spPr>
            <a:xfrm>
              <a:off x="19161195" y="2046410"/>
              <a:ext cx="229739" cy="261757"/>
            </a:xfrm>
            <a:custGeom>
              <a:avLst/>
              <a:gdLst>
                <a:gd name="connsiteX0" fmla="*/ 27251 w 229739"/>
                <a:gd name="connsiteY0" fmla="*/ 51688 h 261757"/>
                <a:gd name="connsiteX1" fmla="*/ 42127 w 229739"/>
                <a:gd name="connsiteY1" fmla="*/ 47659 h 261757"/>
                <a:gd name="connsiteX2" fmla="*/ 80499 w 229739"/>
                <a:gd name="connsiteY2" fmla="*/ 8785 h 261757"/>
                <a:gd name="connsiteX3" fmla="*/ 98297 w 229739"/>
                <a:gd name="connsiteY3" fmla="*/ 0 h 261757"/>
                <a:gd name="connsiteX4" fmla="*/ 103026 w 229739"/>
                <a:gd name="connsiteY4" fmla="*/ 2017 h 261757"/>
                <a:gd name="connsiteX5" fmla="*/ 165029 w 229739"/>
                <a:gd name="connsiteY5" fmla="*/ 14684 h 261757"/>
                <a:gd name="connsiteX6" fmla="*/ 181577 w 229739"/>
                <a:gd name="connsiteY6" fmla="*/ 8204 h 261757"/>
                <a:gd name="connsiteX7" fmla="*/ 214946 w 229739"/>
                <a:gd name="connsiteY7" fmla="*/ 17997 h 261757"/>
                <a:gd name="connsiteX8" fmla="*/ 223146 w 229739"/>
                <a:gd name="connsiteY8" fmla="*/ 29515 h 261757"/>
                <a:gd name="connsiteX9" fmla="*/ 228430 w 229739"/>
                <a:gd name="connsiteY9" fmla="*/ 90709 h 261757"/>
                <a:gd name="connsiteX10" fmla="*/ 201040 w 229739"/>
                <a:gd name="connsiteY10" fmla="*/ 144414 h 261757"/>
                <a:gd name="connsiteX11" fmla="*/ 184914 w 229739"/>
                <a:gd name="connsiteY11" fmla="*/ 151903 h 261757"/>
                <a:gd name="connsiteX12" fmla="*/ 171704 w 229739"/>
                <a:gd name="connsiteY12" fmla="*/ 160253 h 261757"/>
                <a:gd name="connsiteX13" fmla="*/ 170594 w 229739"/>
                <a:gd name="connsiteY13" fmla="*/ 198119 h 261757"/>
                <a:gd name="connsiteX14" fmla="*/ 194506 w 229739"/>
                <a:gd name="connsiteY14" fmla="*/ 214533 h 261757"/>
                <a:gd name="connsiteX15" fmla="*/ 205488 w 229739"/>
                <a:gd name="connsiteY15" fmla="*/ 220432 h 261757"/>
                <a:gd name="connsiteX16" fmla="*/ 198820 w 229739"/>
                <a:gd name="connsiteY16" fmla="*/ 231522 h 261757"/>
                <a:gd name="connsiteX17" fmla="*/ 177965 w 229739"/>
                <a:gd name="connsiteY17" fmla="*/ 238723 h 261757"/>
                <a:gd name="connsiteX18" fmla="*/ 129165 w 229739"/>
                <a:gd name="connsiteY18" fmla="*/ 261758 h 261757"/>
                <a:gd name="connsiteX19" fmla="*/ 51444 w 229739"/>
                <a:gd name="connsiteY19" fmla="*/ 256721 h 261757"/>
                <a:gd name="connsiteX20" fmla="*/ 3059 w 229739"/>
                <a:gd name="connsiteY20" fmla="*/ 188185 h 261757"/>
                <a:gd name="connsiteX21" fmla="*/ 1533 w 229739"/>
                <a:gd name="connsiteY21" fmla="*/ 170909 h 261757"/>
                <a:gd name="connsiteX22" fmla="*/ 11961 w 229739"/>
                <a:gd name="connsiteY22" fmla="*/ 140672 h 261757"/>
                <a:gd name="connsiteX23" fmla="*/ 23914 w 229739"/>
                <a:gd name="connsiteY23" fmla="*/ 111011 h 261757"/>
                <a:gd name="connsiteX24" fmla="*/ 27672 w 229739"/>
                <a:gd name="connsiteY24" fmla="*/ 59464 h 261757"/>
                <a:gd name="connsiteX25" fmla="*/ 27672 w 229739"/>
                <a:gd name="connsiteY25" fmla="*/ 51688 h 261757"/>
                <a:gd name="connsiteX26" fmla="*/ 27251 w 229739"/>
                <a:gd name="connsiteY26" fmla="*/ 51688 h 2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739" h="261757">
                  <a:moveTo>
                    <a:pt x="27251" y="51688"/>
                  </a:moveTo>
                  <a:cubicBezTo>
                    <a:pt x="32395" y="50251"/>
                    <a:pt x="37264" y="48668"/>
                    <a:pt x="42127" y="47659"/>
                  </a:cubicBezTo>
                  <a:cubicBezTo>
                    <a:pt x="62848" y="43196"/>
                    <a:pt x="77302" y="32107"/>
                    <a:pt x="80499" y="8785"/>
                  </a:cubicBezTo>
                  <a:cubicBezTo>
                    <a:pt x="86900" y="5618"/>
                    <a:pt x="92873" y="2732"/>
                    <a:pt x="98297" y="0"/>
                  </a:cubicBezTo>
                  <a:cubicBezTo>
                    <a:pt x="100384" y="862"/>
                    <a:pt x="102050" y="1009"/>
                    <a:pt x="103026" y="2017"/>
                  </a:cubicBezTo>
                  <a:cubicBezTo>
                    <a:pt x="120958" y="20443"/>
                    <a:pt x="142649" y="19868"/>
                    <a:pt x="165029" y="14684"/>
                  </a:cubicBezTo>
                  <a:cubicBezTo>
                    <a:pt x="170734" y="13388"/>
                    <a:pt x="176018" y="10221"/>
                    <a:pt x="181577" y="8204"/>
                  </a:cubicBezTo>
                  <a:cubicBezTo>
                    <a:pt x="194786" y="3313"/>
                    <a:pt x="206324" y="5325"/>
                    <a:pt x="214946" y="17997"/>
                  </a:cubicBezTo>
                  <a:cubicBezTo>
                    <a:pt x="217447" y="21739"/>
                    <a:pt x="220230" y="25339"/>
                    <a:pt x="223146" y="29515"/>
                  </a:cubicBezTo>
                  <a:cubicBezTo>
                    <a:pt x="221895" y="49964"/>
                    <a:pt x="224677" y="70406"/>
                    <a:pt x="228430" y="90709"/>
                  </a:cubicBezTo>
                  <a:cubicBezTo>
                    <a:pt x="233299" y="117057"/>
                    <a:pt x="224677" y="132609"/>
                    <a:pt x="201040" y="144414"/>
                  </a:cubicBezTo>
                  <a:cubicBezTo>
                    <a:pt x="195756" y="147146"/>
                    <a:pt x="190058" y="149164"/>
                    <a:pt x="184914" y="151903"/>
                  </a:cubicBezTo>
                  <a:cubicBezTo>
                    <a:pt x="180326" y="154348"/>
                    <a:pt x="175597" y="156793"/>
                    <a:pt x="171704" y="160253"/>
                  </a:cubicBezTo>
                  <a:cubicBezTo>
                    <a:pt x="159056" y="171336"/>
                    <a:pt x="158360" y="186455"/>
                    <a:pt x="170594" y="198119"/>
                  </a:cubicBezTo>
                  <a:cubicBezTo>
                    <a:pt x="177543" y="204739"/>
                    <a:pt x="186446" y="209202"/>
                    <a:pt x="194506" y="214533"/>
                  </a:cubicBezTo>
                  <a:cubicBezTo>
                    <a:pt x="198124" y="216838"/>
                    <a:pt x="202151" y="218708"/>
                    <a:pt x="205488" y="220432"/>
                  </a:cubicBezTo>
                  <a:cubicBezTo>
                    <a:pt x="206880" y="227493"/>
                    <a:pt x="202712" y="229938"/>
                    <a:pt x="198820" y="231522"/>
                  </a:cubicBezTo>
                  <a:cubicBezTo>
                    <a:pt x="192004" y="234401"/>
                    <a:pt x="185054" y="237140"/>
                    <a:pt x="177965" y="238723"/>
                  </a:cubicBezTo>
                  <a:cubicBezTo>
                    <a:pt x="149458" y="244769"/>
                    <a:pt x="149324" y="244622"/>
                    <a:pt x="129165" y="261758"/>
                  </a:cubicBezTo>
                  <a:cubicBezTo>
                    <a:pt x="104277" y="256861"/>
                    <a:pt x="77442" y="262907"/>
                    <a:pt x="51444" y="256721"/>
                  </a:cubicBezTo>
                  <a:cubicBezTo>
                    <a:pt x="52975" y="204452"/>
                    <a:pt x="48802" y="198553"/>
                    <a:pt x="3059" y="188185"/>
                  </a:cubicBezTo>
                  <a:cubicBezTo>
                    <a:pt x="-1389" y="182854"/>
                    <a:pt x="-138" y="176521"/>
                    <a:pt x="1533" y="170909"/>
                  </a:cubicBezTo>
                  <a:cubicBezTo>
                    <a:pt x="4450" y="160681"/>
                    <a:pt x="8209" y="150606"/>
                    <a:pt x="11961" y="140672"/>
                  </a:cubicBezTo>
                  <a:cubicBezTo>
                    <a:pt x="15713" y="130732"/>
                    <a:pt x="20302" y="120945"/>
                    <a:pt x="23914" y="111011"/>
                  </a:cubicBezTo>
                  <a:cubicBezTo>
                    <a:pt x="30034" y="94309"/>
                    <a:pt x="33645" y="77174"/>
                    <a:pt x="27672" y="59464"/>
                  </a:cubicBezTo>
                  <a:cubicBezTo>
                    <a:pt x="26977" y="57446"/>
                    <a:pt x="27672" y="55148"/>
                    <a:pt x="27672" y="51688"/>
                  </a:cubicBezTo>
                  <a:lnTo>
                    <a:pt x="27251" y="5168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306" name="Freeform 305">
              <a:extLst>
                <a:ext uri="{FF2B5EF4-FFF2-40B4-BE49-F238E27FC236}">
                  <a16:creationId xmlns:a16="http://schemas.microsoft.com/office/drawing/2014/main" id="{0CB6888E-BC18-28EA-390F-2EAB8502A245}"/>
                </a:ext>
              </a:extLst>
            </p:cNvPr>
            <p:cNvSpPr/>
            <p:nvPr/>
          </p:nvSpPr>
          <p:spPr>
            <a:xfrm>
              <a:off x="19390932" y="2040027"/>
              <a:ext cx="261646" cy="197913"/>
            </a:xfrm>
            <a:custGeom>
              <a:avLst/>
              <a:gdLst>
                <a:gd name="connsiteX0" fmla="*/ 5853 w 261646"/>
                <a:gd name="connsiteY0" fmla="*/ 121396 h 197913"/>
                <a:gd name="connsiteX1" fmla="*/ 2547 w 261646"/>
                <a:gd name="connsiteY1" fmla="*/ 75238 h 197913"/>
                <a:gd name="connsiteX2" fmla="*/ 1583 w 261646"/>
                <a:gd name="connsiteY2" fmla="*/ 42416 h 197913"/>
                <a:gd name="connsiteX3" fmla="*/ 10256 w 261646"/>
                <a:gd name="connsiteY3" fmla="*/ 40915 h 197913"/>
                <a:gd name="connsiteX4" fmla="*/ 51276 w 261646"/>
                <a:gd name="connsiteY4" fmla="*/ 27438 h 197913"/>
                <a:gd name="connsiteX5" fmla="*/ 76879 w 261646"/>
                <a:gd name="connsiteY5" fmla="*/ 10552 h 197913"/>
                <a:gd name="connsiteX6" fmla="*/ 98902 w 261646"/>
                <a:gd name="connsiteY6" fmla="*/ 1294 h 197913"/>
                <a:gd name="connsiteX7" fmla="*/ 123950 w 261646"/>
                <a:gd name="connsiteY7" fmla="*/ 9326 h 197913"/>
                <a:gd name="connsiteX8" fmla="*/ 138679 w 261646"/>
                <a:gd name="connsiteY8" fmla="*/ 15997 h 197913"/>
                <a:gd name="connsiteX9" fmla="*/ 162214 w 261646"/>
                <a:gd name="connsiteY9" fmla="*/ 19132 h 197913"/>
                <a:gd name="connsiteX10" fmla="*/ 224428 w 261646"/>
                <a:gd name="connsiteY10" fmla="*/ 32067 h 197913"/>
                <a:gd name="connsiteX11" fmla="*/ 234753 w 261646"/>
                <a:gd name="connsiteY11" fmla="*/ 33835 h 197913"/>
                <a:gd name="connsiteX12" fmla="*/ 242187 w 261646"/>
                <a:gd name="connsiteY12" fmla="*/ 59028 h 197913"/>
                <a:gd name="connsiteX13" fmla="*/ 255263 w 261646"/>
                <a:gd name="connsiteY13" fmla="*/ 116085 h 197913"/>
                <a:gd name="connsiteX14" fmla="*/ 261460 w 261646"/>
                <a:gd name="connsiteY14" fmla="*/ 150132 h 197913"/>
                <a:gd name="connsiteX15" fmla="*/ 249896 w 261646"/>
                <a:gd name="connsiteY15" fmla="*/ 174374 h 197913"/>
                <a:gd name="connsiteX16" fmla="*/ 231447 w 261646"/>
                <a:gd name="connsiteY16" fmla="*/ 188534 h 197913"/>
                <a:gd name="connsiteX17" fmla="*/ 206948 w 261646"/>
                <a:gd name="connsiteY17" fmla="*/ 178185 h 197913"/>
                <a:gd name="connsiteX18" fmla="*/ 185200 w 261646"/>
                <a:gd name="connsiteY18" fmla="*/ 189217 h 197913"/>
                <a:gd name="connsiteX19" fmla="*/ 142392 w 261646"/>
                <a:gd name="connsiteY19" fmla="*/ 191803 h 197913"/>
                <a:gd name="connsiteX20" fmla="*/ 109910 w 261646"/>
                <a:gd name="connsiteY20" fmla="*/ 166744 h 197913"/>
                <a:gd name="connsiteX21" fmla="*/ 86924 w 261646"/>
                <a:gd name="connsiteY21" fmla="*/ 155712 h 197913"/>
                <a:gd name="connsiteX22" fmla="*/ 32145 w 261646"/>
                <a:gd name="connsiteY22" fmla="*/ 136240 h 197913"/>
                <a:gd name="connsiteX23" fmla="*/ 5712 w 261646"/>
                <a:gd name="connsiteY23" fmla="*/ 121262 h 197913"/>
                <a:gd name="connsiteX24" fmla="*/ 5853 w 261646"/>
                <a:gd name="connsiteY24" fmla="*/ 121396 h 1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1646" h="197913">
                  <a:moveTo>
                    <a:pt x="5853" y="121396"/>
                  </a:moveTo>
                  <a:cubicBezTo>
                    <a:pt x="9982" y="104918"/>
                    <a:pt x="5853" y="90081"/>
                    <a:pt x="2547" y="75238"/>
                  </a:cubicBezTo>
                  <a:cubicBezTo>
                    <a:pt x="211" y="64614"/>
                    <a:pt x="-1308" y="53991"/>
                    <a:pt x="1583" y="42416"/>
                  </a:cubicBezTo>
                  <a:cubicBezTo>
                    <a:pt x="4749" y="41873"/>
                    <a:pt x="7506" y="40781"/>
                    <a:pt x="10256" y="40915"/>
                  </a:cubicBezTo>
                  <a:cubicBezTo>
                    <a:pt x="25674" y="41324"/>
                    <a:pt x="38884" y="35610"/>
                    <a:pt x="51276" y="27438"/>
                  </a:cubicBezTo>
                  <a:cubicBezTo>
                    <a:pt x="59809" y="21852"/>
                    <a:pt x="67933" y="15589"/>
                    <a:pt x="76879" y="10552"/>
                  </a:cubicBezTo>
                  <a:cubicBezTo>
                    <a:pt x="83759" y="6600"/>
                    <a:pt x="91193" y="3471"/>
                    <a:pt x="98902" y="1294"/>
                  </a:cubicBezTo>
                  <a:cubicBezTo>
                    <a:pt x="108672" y="-1432"/>
                    <a:pt x="118034" y="-340"/>
                    <a:pt x="123950" y="9326"/>
                  </a:cubicBezTo>
                  <a:cubicBezTo>
                    <a:pt x="127530" y="14906"/>
                    <a:pt x="132482" y="17632"/>
                    <a:pt x="138679" y="15997"/>
                  </a:cubicBezTo>
                  <a:cubicBezTo>
                    <a:pt x="147077" y="13954"/>
                    <a:pt x="154371" y="17357"/>
                    <a:pt x="162214" y="19132"/>
                  </a:cubicBezTo>
                  <a:cubicBezTo>
                    <a:pt x="182865" y="24035"/>
                    <a:pt x="203649" y="27847"/>
                    <a:pt x="224428" y="32067"/>
                  </a:cubicBezTo>
                  <a:cubicBezTo>
                    <a:pt x="228008" y="32750"/>
                    <a:pt x="231587" y="33293"/>
                    <a:pt x="234753" y="33835"/>
                  </a:cubicBezTo>
                  <a:cubicBezTo>
                    <a:pt x="241083" y="41599"/>
                    <a:pt x="241224" y="50722"/>
                    <a:pt x="242187" y="59028"/>
                  </a:cubicBezTo>
                  <a:cubicBezTo>
                    <a:pt x="244389" y="78640"/>
                    <a:pt x="249896" y="97296"/>
                    <a:pt x="255263" y="116085"/>
                  </a:cubicBezTo>
                  <a:cubicBezTo>
                    <a:pt x="258428" y="127117"/>
                    <a:pt x="260081" y="138692"/>
                    <a:pt x="261460" y="150132"/>
                  </a:cubicBezTo>
                  <a:cubicBezTo>
                    <a:pt x="262557" y="160073"/>
                    <a:pt x="258843" y="168513"/>
                    <a:pt x="249896" y="174374"/>
                  </a:cubicBezTo>
                  <a:cubicBezTo>
                    <a:pt x="243840" y="178319"/>
                    <a:pt x="238333" y="183088"/>
                    <a:pt x="231447" y="188534"/>
                  </a:cubicBezTo>
                  <a:cubicBezTo>
                    <a:pt x="223464" y="185131"/>
                    <a:pt x="214932" y="181588"/>
                    <a:pt x="206948" y="178185"/>
                  </a:cubicBezTo>
                  <a:cubicBezTo>
                    <a:pt x="197727" y="179136"/>
                    <a:pt x="191537" y="184314"/>
                    <a:pt x="185200" y="189217"/>
                  </a:cubicBezTo>
                  <a:cubicBezTo>
                    <a:pt x="171575" y="199975"/>
                    <a:pt x="157121" y="200652"/>
                    <a:pt x="142392" y="191803"/>
                  </a:cubicBezTo>
                  <a:cubicBezTo>
                    <a:pt x="130695" y="184723"/>
                    <a:pt x="117894" y="179270"/>
                    <a:pt x="109910" y="166744"/>
                  </a:cubicBezTo>
                  <a:cubicBezTo>
                    <a:pt x="105092" y="159121"/>
                    <a:pt x="96145" y="155712"/>
                    <a:pt x="86924" y="155712"/>
                  </a:cubicBezTo>
                  <a:cubicBezTo>
                    <a:pt x="66139" y="155712"/>
                    <a:pt x="48520" y="148223"/>
                    <a:pt x="32145" y="136240"/>
                  </a:cubicBezTo>
                  <a:cubicBezTo>
                    <a:pt x="24570" y="130794"/>
                    <a:pt x="15763" y="126849"/>
                    <a:pt x="5712" y="121262"/>
                  </a:cubicBezTo>
                  <a:lnTo>
                    <a:pt x="5853" y="12139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7" name="Freeform 306">
              <a:extLst>
                <a:ext uri="{FF2B5EF4-FFF2-40B4-BE49-F238E27FC236}">
                  <a16:creationId xmlns:a16="http://schemas.microsoft.com/office/drawing/2014/main" id="{EC98AD6E-73ED-2488-FAF9-88D5EB8D339F}"/>
                </a:ext>
              </a:extLst>
            </p:cNvPr>
            <p:cNvSpPr/>
            <p:nvPr/>
          </p:nvSpPr>
          <p:spPr>
            <a:xfrm>
              <a:off x="22096738" y="3387121"/>
              <a:ext cx="280773" cy="287294"/>
            </a:xfrm>
            <a:custGeom>
              <a:avLst/>
              <a:gdLst>
                <a:gd name="connsiteX0" fmla="*/ 53710 w 280773"/>
                <a:gd name="connsiteY0" fmla="*/ 760 h 287294"/>
                <a:gd name="connsiteX1" fmla="*/ 56454 w 280773"/>
                <a:gd name="connsiteY1" fmla="*/ 7859 h 287294"/>
                <a:gd name="connsiteX2" fmla="*/ 77130 w 280773"/>
                <a:gd name="connsiteY2" fmla="*/ 25620 h 287294"/>
                <a:gd name="connsiteX3" fmla="*/ 90723 w 280773"/>
                <a:gd name="connsiteY3" fmla="*/ 26897 h 287294"/>
                <a:gd name="connsiteX4" fmla="*/ 108400 w 280773"/>
                <a:gd name="connsiteY4" fmla="*/ 39117 h 287294"/>
                <a:gd name="connsiteX5" fmla="*/ 115675 w 280773"/>
                <a:gd name="connsiteY5" fmla="*/ 60421 h 287294"/>
                <a:gd name="connsiteX6" fmla="*/ 120843 w 280773"/>
                <a:gd name="connsiteY6" fmla="*/ 82441 h 287294"/>
                <a:gd name="connsiteX7" fmla="*/ 134947 w 280773"/>
                <a:gd name="connsiteY7" fmla="*/ 105316 h 287294"/>
                <a:gd name="connsiteX8" fmla="*/ 164366 w 280773"/>
                <a:gd name="connsiteY8" fmla="*/ 112275 h 287294"/>
                <a:gd name="connsiteX9" fmla="*/ 183383 w 280773"/>
                <a:gd name="connsiteY9" fmla="*/ 104607 h 287294"/>
                <a:gd name="connsiteX10" fmla="*/ 205208 w 280773"/>
                <a:gd name="connsiteY10" fmla="*/ 98351 h 287294"/>
                <a:gd name="connsiteX11" fmla="*/ 237882 w 280773"/>
                <a:gd name="connsiteY11" fmla="*/ 117529 h 287294"/>
                <a:gd name="connsiteX12" fmla="*/ 264174 w 280773"/>
                <a:gd name="connsiteY12" fmla="*/ 170238 h 287294"/>
                <a:gd name="connsiteX13" fmla="*/ 279298 w 280773"/>
                <a:gd name="connsiteY13" fmla="*/ 198080 h 287294"/>
                <a:gd name="connsiteX14" fmla="*/ 271002 w 280773"/>
                <a:gd name="connsiteY14" fmla="*/ 216263 h 287294"/>
                <a:gd name="connsiteX15" fmla="*/ 237435 w 280773"/>
                <a:gd name="connsiteY15" fmla="*/ 218255 h 287294"/>
                <a:gd name="connsiteX16" fmla="*/ 215035 w 280773"/>
                <a:gd name="connsiteY16" fmla="*/ 214846 h 287294"/>
                <a:gd name="connsiteX17" fmla="*/ 184659 w 280773"/>
                <a:gd name="connsiteY17" fmla="*/ 234024 h 287294"/>
                <a:gd name="connsiteX18" fmla="*/ 175789 w 280773"/>
                <a:gd name="connsiteY18" fmla="*/ 262007 h 287294"/>
                <a:gd name="connsiteX19" fmla="*/ 169344 w 280773"/>
                <a:gd name="connsiteY19" fmla="*/ 287295 h 287294"/>
                <a:gd name="connsiteX20" fmla="*/ 158112 w 280773"/>
                <a:gd name="connsiteY20" fmla="*/ 284454 h 287294"/>
                <a:gd name="connsiteX21" fmla="*/ 135968 w 280773"/>
                <a:gd name="connsiteY21" fmla="*/ 272803 h 287294"/>
                <a:gd name="connsiteX22" fmla="*/ 93977 w 280773"/>
                <a:gd name="connsiteY22" fmla="*/ 267408 h 287294"/>
                <a:gd name="connsiteX23" fmla="*/ 70430 w 280773"/>
                <a:gd name="connsiteY23" fmla="*/ 237574 h 287294"/>
                <a:gd name="connsiteX24" fmla="*/ 59580 w 280773"/>
                <a:gd name="connsiteY24" fmla="*/ 212994 h 287294"/>
                <a:gd name="connsiteX25" fmla="*/ 56454 w 280773"/>
                <a:gd name="connsiteY25" fmla="*/ 188280 h 287294"/>
                <a:gd name="connsiteX26" fmla="*/ 32204 w 280773"/>
                <a:gd name="connsiteY26" fmla="*/ 106593 h 287294"/>
                <a:gd name="connsiteX27" fmla="*/ 8656 w 280773"/>
                <a:gd name="connsiteY27" fmla="*/ 62554 h 287294"/>
                <a:gd name="connsiteX28" fmla="*/ 807 w 280773"/>
                <a:gd name="connsiteY28" fmla="*/ 38970 h 287294"/>
                <a:gd name="connsiteX29" fmla="*/ 18738 w 280773"/>
                <a:gd name="connsiteY29" fmla="*/ 6863 h 287294"/>
                <a:gd name="connsiteX30" fmla="*/ 53901 w 280773"/>
                <a:gd name="connsiteY30" fmla="*/ 332 h 287294"/>
                <a:gd name="connsiteX31" fmla="*/ 53710 w 280773"/>
                <a:gd name="connsiteY31" fmla="*/ 760 h 28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773" h="287294">
                  <a:moveTo>
                    <a:pt x="53710" y="760"/>
                  </a:moveTo>
                  <a:cubicBezTo>
                    <a:pt x="55050" y="3882"/>
                    <a:pt x="56135" y="5874"/>
                    <a:pt x="56454" y="7859"/>
                  </a:cubicBezTo>
                  <a:cubicBezTo>
                    <a:pt x="58432" y="19510"/>
                    <a:pt x="66600" y="24056"/>
                    <a:pt x="77130" y="25620"/>
                  </a:cubicBezTo>
                  <a:cubicBezTo>
                    <a:pt x="81597" y="26329"/>
                    <a:pt x="86128" y="26610"/>
                    <a:pt x="90723" y="26897"/>
                  </a:cubicBezTo>
                  <a:cubicBezTo>
                    <a:pt x="99274" y="27178"/>
                    <a:pt x="105145" y="31724"/>
                    <a:pt x="108400" y="39117"/>
                  </a:cubicBezTo>
                  <a:cubicBezTo>
                    <a:pt x="111399" y="45935"/>
                    <a:pt x="113696" y="53322"/>
                    <a:pt x="115675" y="60421"/>
                  </a:cubicBezTo>
                  <a:cubicBezTo>
                    <a:pt x="117716" y="67667"/>
                    <a:pt x="118802" y="75195"/>
                    <a:pt x="120843" y="82441"/>
                  </a:cubicBezTo>
                  <a:cubicBezTo>
                    <a:pt x="123268" y="91392"/>
                    <a:pt x="128246" y="98919"/>
                    <a:pt x="134947" y="105316"/>
                  </a:cubicBezTo>
                  <a:cubicBezTo>
                    <a:pt x="143370" y="113271"/>
                    <a:pt x="153262" y="115971"/>
                    <a:pt x="164366" y="112275"/>
                  </a:cubicBezTo>
                  <a:cubicBezTo>
                    <a:pt x="170811" y="110142"/>
                    <a:pt x="176937" y="106880"/>
                    <a:pt x="183383" y="104607"/>
                  </a:cubicBezTo>
                  <a:cubicBezTo>
                    <a:pt x="190466" y="102188"/>
                    <a:pt x="197741" y="99493"/>
                    <a:pt x="205208" y="98351"/>
                  </a:cubicBezTo>
                  <a:cubicBezTo>
                    <a:pt x="224608" y="95369"/>
                    <a:pt x="231628" y="99206"/>
                    <a:pt x="237882" y="117529"/>
                  </a:cubicBezTo>
                  <a:cubicBezTo>
                    <a:pt x="244327" y="136286"/>
                    <a:pt x="253708" y="153473"/>
                    <a:pt x="264174" y="170238"/>
                  </a:cubicBezTo>
                  <a:cubicBezTo>
                    <a:pt x="269726" y="179189"/>
                    <a:pt x="275022" y="188421"/>
                    <a:pt x="279298" y="198080"/>
                  </a:cubicBezTo>
                  <a:cubicBezTo>
                    <a:pt x="282999" y="206463"/>
                    <a:pt x="279553" y="212426"/>
                    <a:pt x="271002" y="216263"/>
                  </a:cubicBezTo>
                  <a:cubicBezTo>
                    <a:pt x="260026" y="221236"/>
                    <a:pt x="248730" y="220100"/>
                    <a:pt x="237435" y="218255"/>
                  </a:cubicBezTo>
                  <a:cubicBezTo>
                    <a:pt x="230032" y="216971"/>
                    <a:pt x="222630" y="215414"/>
                    <a:pt x="215035" y="214846"/>
                  </a:cubicBezTo>
                  <a:cubicBezTo>
                    <a:pt x="200358" y="213709"/>
                    <a:pt x="190084" y="220808"/>
                    <a:pt x="184659" y="234024"/>
                  </a:cubicBezTo>
                  <a:cubicBezTo>
                    <a:pt x="180958" y="242975"/>
                    <a:pt x="178469" y="252634"/>
                    <a:pt x="175789" y="262007"/>
                  </a:cubicBezTo>
                  <a:cubicBezTo>
                    <a:pt x="173491" y="269962"/>
                    <a:pt x="171641" y="278063"/>
                    <a:pt x="169344" y="287295"/>
                  </a:cubicBezTo>
                  <a:cubicBezTo>
                    <a:pt x="164812" y="286158"/>
                    <a:pt x="161239" y="285871"/>
                    <a:pt x="158112" y="284454"/>
                  </a:cubicBezTo>
                  <a:cubicBezTo>
                    <a:pt x="150518" y="280904"/>
                    <a:pt x="143370" y="276499"/>
                    <a:pt x="135968" y="272803"/>
                  </a:cubicBezTo>
                  <a:cubicBezTo>
                    <a:pt x="117526" y="263571"/>
                    <a:pt x="115675" y="263430"/>
                    <a:pt x="93977" y="267408"/>
                  </a:cubicBezTo>
                  <a:cubicBezTo>
                    <a:pt x="86256" y="257748"/>
                    <a:pt x="77577" y="248229"/>
                    <a:pt x="70430" y="237574"/>
                  </a:cubicBezTo>
                  <a:cubicBezTo>
                    <a:pt x="65580" y="230187"/>
                    <a:pt x="62005" y="221524"/>
                    <a:pt x="59580" y="212994"/>
                  </a:cubicBezTo>
                  <a:cubicBezTo>
                    <a:pt x="57283" y="205039"/>
                    <a:pt x="56454" y="196516"/>
                    <a:pt x="56454" y="188280"/>
                  </a:cubicBezTo>
                  <a:cubicBezTo>
                    <a:pt x="56454" y="158587"/>
                    <a:pt x="46881" y="132021"/>
                    <a:pt x="32204" y="106593"/>
                  </a:cubicBezTo>
                  <a:cubicBezTo>
                    <a:pt x="23908" y="92247"/>
                    <a:pt x="16059" y="77474"/>
                    <a:pt x="8656" y="62554"/>
                  </a:cubicBezTo>
                  <a:cubicBezTo>
                    <a:pt x="5082" y="55167"/>
                    <a:pt x="2210" y="47071"/>
                    <a:pt x="807" y="38970"/>
                  </a:cubicBezTo>
                  <a:cubicBezTo>
                    <a:pt x="-2193" y="22211"/>
                    <a:pt x="3040" y="12551"/>
                    <a:pt x="18738" y="6863"/>
                  </a:cubicBezTo>
                  <a:cubicBezTo>
                    <a:pt x="29332" y="3032"/>
                    <a:pt x="40181" y="-1232"/>
                    <a:pt x="53901" y="332"/>
                  </a:cubicBezTo>
                  <a:lnTo>
                    <a:pt x="53710" y="76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8" name="Freeform 307">
              <a:extLst>
                <a:ext uri="{FF2B5EF4-FFF2-40B4-BE49-F238E27FC236}">
                  <a16:creationId xmlns:a16="http://schemas.microsoft.com/office/drawing/2014/main" id="{F0ADBE2A-7623-1039-00BE-D771A14786BE}"/>
                </a:ext>
              </a:extLst>
            </p:cNvPr>
            <p:cNvSpPr/>
            <p:nvPr/>
          </p:nvSpPr>
          <p:spPr>
            <a:xfrm>
              <a:off x="19314354" y="4031938"/>
              <a:ext cx="223354" cy="338369"/>
            </a:xfrm>
            <a:custGeom>
              <a:avLst/>
              <a:gdLst>
                <a:gd name="connsiteX0" fmla="*/ 222091 w 223354"/>
                <a:gd name="connsiteY0" fmla="*/ 549 h 338369"/>
                <a:gd name="connsiteX1" fmla="*/ 222091 w 223354"/>
                <a:gd name="connsiteY1" fmla="*/ 67636 h 338369"/>
                <a:gd name="connsiteX2" fmla="*/ 218071 w 223354"/>
                <a:gd name="connsiteY2" fmla="*/ 115103 h 338369"/>
                <a:gd name="connsiteX3" fmla="*/ 214050 w 223354"/>
                <a:gd name="connsiteY3" fmla="*/ 148927 h 338369"/>
                <a:gd name="connsiteX4" fmla="*/ 191747 w 223354"/>
                <a:gd name="connsiteY4" fmla="*/ 194971 h 338369"/>
                <a:gd name="connsiteX5" fmla="*/ 176093 w 223354"/>
                <a:gd name="connsiteY5" fmla="*/ 211028 h 338369"/>
                <a:gd name="connsiteX6" fmla="*/ 143534 w 223354"/>
                <a:gd name="connsiteY6" fmla="*/ 274131 h 338369"/>
                <a:gd name="connsiteX7" fmla="*/ 138544 w 223354"/>
                <a:gd name="connsiteY7" fmla="*/ 298576 h 338369"/>
                <a:gd name="connsiteX8" fmla="*/ 116381 w 223354"/>
                <a:gd name="connsiteY8" fmla="*/ 321458 h 338369"/>
                <a:gd name="connsiteX9" fmla="*/ 81327 w 223354"/>
                <a:gd name="connsiteY9" fmla="*/ 323162 h 338369"/>
                <a:gd name="connsiteX10" fmla="*/ 45584 w 223354"/>
                <a:gd name="connsiteY10" fmla="*/ 329419 h 338369"/>
                <a:gd name="connsiteX11" fmla="*/ 27154 w 223354"/>
                <a:gd name="connsiteY11" fmla="*/ 338370 h 338369"/>
                <a:gd name="connsiteX12" fmla="*/ 0 w 223354"/>
                <a:gd name="connsiteY12" fmla="*/ 300421 h 338369"/>
                <a:gd name="connsiteX13" fmla="*/ 10804 w 223354"/>
                <a:gd name="connsiteY13" fmla="*/ 292039 h 338369"/>
                <a:gd name="connsiteX14" fmla="*/ 25213 w 223354"/>
                <a:gd name="connsiteY14" fmla="*/ 260487 h 338369"/>
                <a:gd name="connsiteX15" fmla="*/ 24799 w 223354"/>
                <a:gd name="connsiteY15" fmla="*/ 244571 h 338369"/>
                <a:gd name="connsiteX16" fmla="*/ 54862 w 223354"/>
                <a:gd name="connsiteY16" fmla="*/ 224531 h 338369"/>
                <a:gd name="connsiteX17" fmla="*/ 66502 w 223354"/>
                <a:gd name="connsiteY17" fmla="*/ 231068 h 338369"/>
                <a:gd name="connsiteX18" fmla="*/ 101971 w 223354"/>
                <a:gd name="connsiteY18" fmla="*/ 222826 h 338369"/>
                <a:gd name="connsiteX19" fmla="*/ 114026 w 223354"/>
                <a:gd name="connsiteY19" fmla="*/ 193975 h 338369"/>
                <a:gd name="connsiteX20" fmla="*/ 108895 w 223354"/>
                <a:gd name="connsiteY20" fmla="*/ 110692 h 338369"/>
                <a:gd name="connsiteX21" fmla="*/ 83956 w 223354"/>
                <a:gd name="connsiteY21" fmla="*/ 80851 h 338369"/>
                <a:gd name="connsiteX22" fmla="*/ 68717 w 223354"/>
                <a:gd name="connsiteY22" fmla="*/ 71754 h 338369"/>
                <a:gd name="connsiteX23" fmla="*/ 63037 w 223354"/>
                <a:gd name="connsiteY23" fmla="*/ 55978 h 338369"/>
                <a:gd name="connsiteX24" fmla="*/ 81186 w 223354"/>
                <a:gd name="connsiteY24" fmla="*/ 42622 h 338369"/>
                <a:gd name="connsiteX25" fmla="*/ 103911 w 223354"/>
                <a:gd name="connsiteY25" fmla="*/ 51292 h 338369"/>
                <a:gd name="connsiteX26" fmla="*/ 122890 w 223354"/>
                <a:gd name="connsiteY26" fmla="*/ 63084 h 338369"/>
                <a:gd name="connsiteX27" fmla="*/ 152953 w 223354"/>
                <a:gd name="connsiteY27" fmla="*/ 67208 h 338369"/>
                <a:gd name="connsiteX28" fmla="*/ 175397 w 223354"/>
                <a:gd name="connsiteY28" fmla="*/ 47168 h 338369"/>
                <a:gd name="connsiteX29" fmla="*/ 182742 w 223354"/>
                <a:gd name="connsiteY29" fmla="*/ 23290 h 338369"/>
                <a:gd name="connsiteX30" fmla="*/ 222225 w 223354"/>
                <a:gd name="connsiteY30" fmla="*/ 268 h 338369"/>
                <a:gd name="connsiteX31" fmla="*/ 222091 w 223354"/>
                <a:gd name="connsiteY31" fmla="*/ 549 h 33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3354" h="338369">
                  <a:moveTo>
                    <a:pt x="222091" y="549"/>
                  </a:moveTo>
                  <a:cubicBezTo>
                    <a:pt x="223336" y="23999"/>
                    <a:pt x="224165" y="45744"/>
                    <a:pt x="222091" y="67636"/>
                  </a:cubicBezTo>
                  <a:cubicBezTo>
                    <a:pt x="220426" y="83405"/>
                    <a:pt x="219596" y="99328"/>
                    <a:pt x="218071" y="115103"/>
                  </a:cubicBezTo>
                  <a:cubicBezTo>
                    <a:pt x="216960" y="126327"/>
                    <a:pt x="215716" y="137697"/>
                    <a:pt x="214050" y="148927"/>
                  </a:cubicBezTo>
                  <a:cubicBezTo>
                    <a:pt x="211421" y="166689"/>
                    <a:pt x="203942" y="182037"/>
                    <a:pt x="191747" y="194971"/>
                  </a:cubicBezTo>
                  <a:cubicBezTo>
                    <a:pt x="186623" y="200373"/>
                    <a:pt x="181498" y="205914"/>
                    <a:pt x="176093" y="211028"/>
                  </a:cubicBezTo>
                  <a:cubicBezTo>
                    <a:pt x="158218" y="228368"/>
                    <a:pt x="147689" y="249545"/>
                    <a:pt x="143534" y="274131"/>
                  </a:cubicBezTo>
                  <a:cubicBezTo>
                    <a:pt x="142149" y="282373"/>
                    <a:pt x="140484" y="290474"/>
                    <a:pt x="138544" y="298576"/>
                  </a:cubicBezTo>
                  <a:cubicBezTo>
                    <a:pt x="135774" y="310943"/>
                    <a:pt x="128014" y="317902"/>
                    <a:pt x="116381" y="321458"/>
                  </a:cubicBezTo>
                  <a:cubicBezTo>
                    <a:pt x="104741" y="325154"/>
                    <a:pt x="92967" y="326003"/>
                    <a:pt x="81327" y="323162"/>
                  </a:cubicBezTo>
                  <a:cubicBezTo>
                    <a:pt x="68162" y="319894"/>
                    <a:pt x="56668" y="322026"/>
                    <a:pt x="45584" y="329419"/>
                  </a:cubicBezTo>
                  <a:cubicBezTo>
                    <a:pt x="40178" y="332969"/>
                    <a:pt x="33943" y="335101"/>
                    <a:pt x="27154" y="338370"/>
                  </a:cubicBezTo>
                  <a:cubicBezTo>
                    <a:pt x="18009" y="325582"/>
                    <a:pt x="9419" y="313643"/>
                    <a:pt x="0" y="300421"/>
                  </a:cubicBezTo>
                  <a:cubicBezTo>
                    <a:pt x="4154" y="297153"/>
                    <a:pt x="7479" y="294599"/>
                    <a:pt x="10804" y="292039"/>
                  </a:cubicBezTo>
                  <a:cubicBezTo>
                    <a:pt x="21200" y="284224"/>
                    <a:pt x="25494" y="273422"/>
                    <a:pt x="25213" y="260487"/>
                  </a:cubicBezTo>
                  <a:cubicBezTo>
                    <a:pt x="25213" y="255233"/>
                    <a:pt x="24524" y="249832"/>
                    <a:pt x="24799" y="244571"/>
                  </a:cubicBezTo>
                  <a:cubicBezTo>
                    <a:pt x="25628" y="225386"/>
                    <a:pt x="37824" y="217144"/>
                    <a:pt x="54862" y="224531"/>
                  </a:cubicBezTo>
                  <a:cubicBezTo>
                    <a:pt x="58883" y="226235"/>
                    <a:pt x="62622" y="228936"/>
                    <a:pt x="66502" y="231068"/>
                  </a:cubicBezTo>
                  <a:cubicBezTo>
                    <a:pt x="79942" y="238174"/>
                    <a:pt x="90612" y="235473"/>
                    <a:pt x="101971" y="222826"/>
                  </a:cubicBezTo>
                  <a:cubicBezTo>
                    <a:pt x="109176" y="214724"/>
                    <a:pt x="112641" y="204490"/>
                    <a:pt x="114026" y="193975"/>
                  </a:cubicBezTo>
                  <a:cubicBezTo>
                    <a:pt x="117765" y="165980"/>
                    <a:pt x="116515" y="138125"/>
                    <a:pt x="108895" y="110692"/>
                  </a:cubicBezTo>
                  <a:cubicBezTo>
                    <a:pt x="105015" y="96768"/>
                    <a:pt x="97536" y="86393"/>
                    <a:pt x="83956" y="80851"/>
                  </a:cubicBezTo>
                  <a:cubicBezTo>
                    <a:pt x="78557" y="78579"/>
                    <a:pt x="73426" y="75310"/>
                    <a:pt x="68717" y="71754"/>
                  </a:cubicBezTo>
                  <a:cubicBezTo>
                    <a:pt x="62763" y="67348"/>
                    <a:pt x="61097" y="61666"/>
                    <a:pt x="63037" y="55978"/>
                  </a:cubicBezTo>
                  <a:cubicBezTo>
                    <a:pt x="66088" y="47168"/>
                    <a:pt x="73707" y="40770"/>
                    <a:pt x="81186" y="42622"/>
                  </a:cubicBezTo>
                  <a:cubicBezTo>
                    <a:pt x="88946" y="44467"/>
                    <a:pt x="96566" y="47736"/>
                    <a:pt x="103911" y="51292"/>
                  </a:cubicBezTo>
                  <a:cubicBezTo>
                    <a:pt x="110561" y="54561"/>
                    <a:pt x="116515" y="59247"/>
                    <a:pt x="122890" y="63084"/>
                  </a:cubicBezTo>
                  <a:cubicBezTo>
                    <a:pt x="132309" y="68913"/>
                    <a:pt x="142564" y="69481"/>
                    <a:pt x="152953" y="67208"/>
                  </a:cubicBezTo>
                  <a:cubicBezTo>
                    <a:pt x="163764" y="64788"/>
                    <a:pt x="171517" y="57829"/>
                    <a:pt x="175397" y="47168"/>
                  </a:cubicBezTo>
                  <a:cubicBezTo>
                    <a:pt x="178167" y="39353"/>
                    <a:pt x="179973" y="31251"/>
                    <a:pt x="182742" y="23290"/>
                  </a:cubicBezTo>
                  <a:cubicBezTo>
                    <a:pt x="189532" y="3677"/>
                    <a:pt x="197567" y="-1296"/>
                    <a:pt x="222225" y="268"/>
                  </a:cubicBezTo>
                  <a:lnTo>
                    <a:pt x="222091" y="5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9" name="Freeform 308">
              <a:extLst>
                <a:ext uri="{FF2B5EF4-FFF2-40B4-BE49-F238E27FC236}">
                  <a16:creationId xmlns:a16="http://schemas.microsoft.com/office/drawing/2014/main" id="{3AA40FF1-66F3-7D56-09BF-90D7914F08AE}"/>
                </a:ext>
              </a:extLst>
            </p:cNvPr>
            <p:cNvSpPr/>
            <p:nvPr/>
          </p:nvSpPr>
          <p:spPr>
            <a:xfrm>
              <a:off x="22243491" y="3265817"/>
              <a:ext cx="255266" cy="555436"/>
            </a:xfrm>
            <a:custGeom>
              <a:avLst/>
              <a:gdLst>
                <a:gd name="connsiteX0" fmla="*/ 0 w 255266"/>
                <a:gd name="connsiteY0" fmla="*/ 31852 h 555436"/>
                <a:gd name="connsiteX1" fmla="*/ 31078 w 255266"/>
                <a:gd name="connsiteY1" fmla="*/ 19837 h 555436"/>
                <a:gd name="connsiteX2" fmla="*/ 54371 w 255266"/>
                <a:gd name="connsiteY2" fmla="*/ 28264 h 555436"/>
                <a:gd name="connsiteX3" fmla="*/ 73834 w 255266"/>
                <a:gd name="connsiteY3" fmla="*/ 36685 h 555436"/>
                <a:gd name="connsiteX4" fmla="*/ 80471 w 255266"/>
                <a:gd name="connsiteY4" fmla="*/ 19562 h 555436"/>
                <a:gd name="connsiteX5" fmla="*/ 107019 w 255266"/>
                <a:gd name="connsiteY5" fmla="*/ 231 h 555436"/>
                <a:gd name="connsiteX6" fmla="*/ 132737 w 255266"/>
                <a:gd name="connsiteY6" fmla="*/ 24536 h 555436"/>
                <a:gd name="connsiteX7" fmla="*/ 134013 w 255266"/>
                <a:gd name="connsiteY7" fmla="*/ 33231 h 555436"/>
                <a:gd name="connsiteX8" fmla="*/ 137650 w 255266"/>
                <a:gd name="connsiteY8" fmla="*/ 50494 h 555436"/>
                <a:gd name="connsiteX9" fmla="*/ 145755 w 255266"/>
                <a:gd name="connsiteY9" fmla="*/ 67477 h 555436"/>
                <a:gd name="connsiteX10" fmla="*/ 136246 w 255266"/>
                <a:gd name="connsiteY10" fmla="*/ 78662 h 555436"/>
                <a:gd name="connsiteX11" fmla="*/ 122909 w 255266"/>
                <a:gd name="connsiteY11" fmla="*/ 164966 h 555436"/>
                <a:gd name="connsiteX12" fmla="*/ 143330 w 255266"/>
                <a:gd name="connsiteY12" fmla="*/ 199071 h 555436"/>
                <a:gd name="connsiteX13" fmla="*/ 182960 w 255266"/>
                <a:gd name="connsiteY13" fmla="*/ 244495 h 555436"/>
                <a:gd name="connsiteX14" fmla="*/ 222397 w 255266"/>
                <a:gd name="connsiteY14" fmla="*/ 287168 h 555436"/>
                <a:gd name="connsiteX15" fmla="*/ 247222 w 255266"/>
                <a:gd name="connsiteY15" fmla="*/ 336047 h 555436"/>
                <a:gd name="connsiteX16" fmla="*/ 255199 w 255266"/>
                <a:gd name="connsiteY16" fmla="*/ 408126 h 555436"/>
                <a:gd name="connsiteX17" fmla="*/ 229098 w 255266"/>
                <a:gd name="connsiteY17" fmla="*/ 464742 h 555436"/>
                <a:gd name="connsiteX18" fmla="*/ 217165 w 255266"/>
                <a:gd name="connsiteY18" fmla="*/ 474817 h 555436"/>
                <a:gd name="connsiteX19" fmla="*/ 161964 w 255266"/>
                <a:gd name="connsiteY19" fmla="*/ 532678 h 555436"/>
                <a:gd name="connsiteX20" fmla="*/ 145500 w 255266"/>
                <a:gd name="connsiteY20" fmla="*/ 550624 h 555436"/>
                <a:gd name="connsiteX21" fmla="*/ 115251 w 255266"/>
                <a:gd name="connsiteY21" fmla="*/ 540958 h 555436"/>
                <a:gd name="connsiteX22" fmla="*/ 105040 w 255266"/>
                <a:gd name="connsiteY22" fmla="*/ 498017 h 555436"/>
                <a:gd name="connsiteX23" fmla="*/ 118633 w 255266"/>
                <a:gd name="connsiteY23" fmla="*/ 481859 h 555436"/>
                <a:gd name="connsiteX24" fmla="*/ 151881 w 255266"/>
                <a:gd name="connsiteY24" fmla="*/ 462533 h 555436"/>
                <a:gd name="connsiteX25" fmla="*/ 159411 w 255266"/>
                <a:gd name="connsiteY25" fmla="*/ 451482 h 555436"/>
                <a:gd name="connsiteX26" fmla="*/ 186469 w 255266"/>
                <a:gd name="connsiteY26" fmla="*/ 425383 h 555436"/>
                <a:gd name="connsiteX27" fmla="*/ 205104 w 255266"/>
                <a:gd name="connsiteY27" fmla="*/ 388654 h 555436"/>
                <a:gd name="connsiteX28" fmla="*/ 199552 w 255266"/>
                <a:gd name="connsiteY28" fmla="*/ 367528 h 555436"/>
                <a:gd name="connsiteX29" fmla="*/ 190745 w 255266"/>
                <a:gd name="connsiteY29" fmla="*/ 349582 h 555436"/>
                <a:gd name="connsiteX30" fmla="*/ 188192 w 255266"/>
                <a:gd name="connsiteY30" fmla="*/ 326240 h 555436"/>
                <a:gd name="connsiteX31" fmla="*/ 167452 w 255266"/>
                <a:gd name="connsiteY31" fmla="*/ 255406 h 555436"/>
                <a:gd name="connsiteX32" fmla="*/ 145181 w 255266"/>
                <a:gd name="connsiteY32" fmla="*/ 236630 h 555436"/>
                <a:gd name="connsiteX33" fmla="*/ 122781 w 255266"/>
                <a:gd name="connsiteY33" fmla="*/ 218122 h 555436"/>
                <a:gd name="connsiteX34" fmla="*/ 100318 w 255266"/>
                <a:gd name="connsiteY34" fmla="*/ 171318 h 555436"/>
                <a:gd name="connsiteX35" fmla="*/ 100063 w 255266"/>
                <a:gd name="connsiteY35" fmla="*/ 166894 h 555436"/>
                <a:gd name="connsiteX36" fmla="*/ 69559 w 255266"/>
                <a:gd name="connsiteY36" fmla="*/ 119394 h 555436"/>
                <a:gd name="connsiteX37" fmla="*/ 57753 w 255266"/>
                <a:gd name="connsiteY37" fmla="*/ 112767 h 555436"/>
                <a:gd name="connsiteX38" fmla="*/ 34461 w 255266"/>
                <a:gd name="connsiteY38" fmla="*/ 77283 h 555436"/>
                <a:gd name="connsiteX39" fmla="*/ 33375 w 255266"/>
                <a:gd name="connsiteY39" fmla="*/ 66372 h 555436"/>
                <a:gd name="connsiteX40" fmla="*/ 16720 w 255266"/>
                <a:gd name="connsiteY40" fmla="*/ 41518 h 555436"/>
                <a:gd name="connsiteX41" fmla="*/ 446 w 255266"/>
                <a:gd name="connsiteY41" fmla="*/ 31712 h 555436"/>
                <a:gd name="connsiteX42" fmla="*/ 0 w 255266"/>
                <a:gd name="connsiteY42" fmla="*/ 31852 h 5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5266" h="555436">
                  <a:moveTo>
                    <a:pt x="0" y="31852"/>
                  </a:moveTo>
                  <a:cubicBezTo>
                    <a:pt x="8232" y="17909"/>
                    <a:pt x="19464" y="17079"/>
                    <a:pt x="31078" y="19837"/>
                  </a:cubicBezTo>
                  <a:cubicBezTo>
                    <a:pt x="39055" y="21631"/>
                    <a:pt x="46713" y="25225"/>
                    <a:pt x="54371" y="28264"/>
                  </a:cubicBezTo>
                  <a:cubicBezTo>
                    <a:pt x="60433" y="30748"/>
                    <a:pt x="66560" y="33512"/>
                    <a:pt x="73834" y="36685"/>
                  </a:cubicBezTo>
                  <a:cubicBezTo>
                    <a:pt x="76387" y="30058"/>
                    <a:pt x="78174" y="24810"/>
                    <a:pt x="80471" y="19562"/>
                  </a:cubicBezTo>
                  <a:cubicBezTo>
                    <a:pt x="86853" y="4649"/>
                    <a:pt x="95213" y="-1289"/>
                    <a:pt x="107019" y="231"/>
                  </a:cubicBezTo>
                  <a:cubicBezTo>
                    <a:pt x="120356" y="1890"/>
                    <a:pt x="129865" y="10726"/>
                    <a:pt x="132737" y="24536"/>
                  </a:cubicBezTo>
                  <a:cubicBezTo>
                    <a:pt x="133247" y="27434"/>
                    <a:pt x="133439" y="30333"/>
                    <a:pt x="134013" y="33231"/>
                  </a:cubicBezTo>
                  <a:cubicBezTo>
                    <a:pt x="135098" y="39035"/>
                    <a:pt x="135672" y="44972"/>
                    <a:pt x="137650" y="50494"/>
                  </a:cubicBezTo>
                  <a:cubicBezTo>
                    <a:pt x="139501" y="56017"/>
                    <a:pt x="142628" y="61124"/>
                    <a:pt x="145755" y="67477"/>
                  </a:cubicBezTo>
                  <a:cubicBezTo>
                    <a:pt x="142756" y="70931"/>
                    <a:pt x="139501" y="74793"/>
                    <a:pt x="136246" y="78662"/>
                  </a:cubicBezTo>
                  <a:cubicBezTo>
                    <a:pt x="113719" y="104761"/>
                    <a:pt x="108295" y="133618"/>
                    <a:pt x="122909" y="164966"/>
                  </a:cubicBezTo>
                  <a:cubicBezTo>
                    <a:pt x="128461" y="176975"/>
                    <a:pt x="135098" y="188715"/>
                    <a:pt x="143330" y="199071"/>
                  </a:cubicBezTo>
                  <a:cubicBezTo>
                    <a:pt x="155710" y="214808"/>
                    <a:pt x="169495" y="229588"/>
                    <a:pt x="182960" y="244495"/>
                  </a:cubicBezTo>
                  <a:cubicBezTo>
                    <a:pt x="195850" y="258860"/>
                    <a:pt x="209506" y="272669"/>
                    <a:pt x="222397" y="287168"/>
                  </a:cubicBezTo>
                  <a:cubicBezTo>
                    <a:pt x="235033" y="301252"/>
                    <a:pt x="243137" y="317545"/>
                    <a:pt x="247222" y="336047"/>
                  </a:cubicBezTo>
                  <a:cubicBezTo>
                    <a:pt x="252646" y="359796"/>
                    <a:pt x="255773" y="383821"/>
                    <a:pt x="255199" y="408126"/>
                  </a:cubicBezTo>
                  <a:cubicBezTo>
                    <a:pt x="254624" y="430771"/>
                    <a:pt x="245946" y="449547"/>
                    <a:pt x="229098" y="464742"/>
                  </a:cubicBezTo>
                  <a:cubicBezTo>
                    <a:pt x="225269" y="468190"/>
                    <a:pt x="221249" y="471784"/>
                    <a:pt x="217165" y="474817"/>
                  </a:cubicBezTo>
                  <a:cubicBezTo>
                    <a:pt x="195467" y="491250"/>
                    <a:pt x="176578" y="509892"/>
                    <a:pt x="161964" y="532678"/>
                  </a:cubicBezTo>
                  <a:cubicBezTo>
                    <a:pt x="157688" y="539439"/>
                    <a:pt x="151881" y="545657"/>
                    <a:pt x="145500" y="550624"/>
                  </a:cubicBezTo>
                  <a:cubicBezTo>
                    <a:pt x="133566" y="559875"/>
                    <a:pt x="119527" y="555323"/>
                    <a:pt x="115251" y="540958"/>
                  </a:cubicBezTo>
                  <a:cubicBezTo>
                    <a:pt x="111103" y="526874"/>
                    <a:pt x="107849" y="512516"/>
                    <a:pt x="105040" y="498017"/>
                  </a:cubicBezTo>
                  <a:cubicBezTo>
                    <a:pt x="103190" y="489315"/>
                    <a:pt x="108870" y="481999"/>
                    <a:pt x="118633" y="481859"/>
                  </a:cubicBezTo>
                  <a:cubicBezTo>
                    <a:pt x="134013" y="481584"/>
                    <a:pt x="144223" y="474683"/>
                    <a:pt x="151881" y="462533"/>
                  </a:cubicBezTo>
                  <a:cubicBezTo>
                    <a:pt x="154307" y="458805"/>
                    <a:pt x="156986" y="455210"/>
                    <a:pt x="159411" y="451482"/>
                  </a:cubicBezTo>
                  <a:cubicBezTo>
                    <a:pt x="166622" y="440986"/>
                    <a:pt x="174599" y="431186"/>
                    <a:pt x="186469" y="425383"/>
                  </a:cubicBezTo>
                  <a:cubicBezTo>
                    <a:pt x="202423" y="417651"/>
                    <a:pt x="206954" y="404397"/>
                    <a:pt x="205104" y="388654"/>
                  </a:cubicBezTo>
                  <a:cubicBezTo>
                    <a:pt x="204274" y="381478"/>
                    <a:pt x="201977" y="374295"/>
                    <a:pt x="199552" y="367528"/>
                  </a:cubicBezTo>
                  <a:cubicBezTo>
                    <a:pt x="197318" y="361316"/>
                    <a:pt x="193872" y="355519"/>
                    <a:pt x="190745" y="349582"/>
                  </a:cubicBezTo>
                  <a:cubicBezTo>
                    <a:pt x="186788" y="342125"/>
                    <a:pt x="185959" y="334942"/>
                    <a:pt x="188192" y="326240"/>
                  </a:cubicBezTo>
                  <a:cubicBezTo>
                    <a:pt x="195276" y="299043"/>
                    <a:pt x="186916" y="275427"/>
                    <a:pt x="167452" y="255406"/>
                  </a:cubicBezTo>
                  <a:cubicBezTo>
                    <a:pt x="160815" y="248505"/>
                    <a:pt x="152711" y="242842"/>
                    <a:pt x="145181" y="236630"/>
                  </a:cubicBezTo>
                  <a:cubicBezTo>
                    <a:pt x="137650" y="230411"/>
                    <a:pt x="129737" y="224755"/>
                    <a:pt x="122781" y="218122"/>
                  </a:cubicBezTo>
                  <a:cubicBezTo>
                    <a:pt x="109316" y="205283"/>
                    <a:pt x="101211" y="189954"/>
                    <a:pt x="100318" y="171318"/>
                  </a:cubicBezTo>
                  <a:cubicBezTo>
                    <a:pt x="100318" y="169799"/>
                    <a:pt x="100063" y="168413"/>
                    <a:pt x="100063" y="166894"/>
                  </a:cubicBezTo>
                  <a:cubicBezTo>
                    <a:pt x="100637" y="144529"/>
                    <a:pt x="89406" y="129341"/>
                    <a:pt x="69559" y="119394"/>
                  </a:cubicBezTo>
                  <a:cubicBezTo>
                    <a:pt x="65603" y="117326"/>
                    <a:pt x="61710" y="115117"/>
                    <a:pt x="57753" y="112767"/>
                  </a:cubicBezTo>
                  <a:cubicBezTo>
                    <a:pt x="43969" y="104761"/>
                    <a:pt x="35035" y="93576"/>
                    <a:pt x="34461" y="77283"/>
                  </a:cubicBezTo>
                  <a:cubicBezTo>
                    <a:pt x="34461" y="73555"/>
                    <a:pt x="33759" y="69960"/>
                    <a:pt x="33375" y="66372"/>
                  </a:cubicBezTo>
                  <a:cubicBezTo>
                    <a:pt x="32227" y="55327"/>
                    <a:pt x="26420" y="47181"/>
                    <a:pt x="16720" y="41518"/>
                  </a:cubicBezTo>
                  <a:cubicBezTo>
                    <a:pt x="11806" y="38479"/>
                    <a:pt x="6701" y="35581"/>
                    <a:pt x="446" y="31712"/>
                  </a:cubicBezTo>
                  <a:lnTo>
                    <a:pt x="0" y="318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0" name="Freeform 309">
              <a:extLst>
                <a:ext uri="{FF2B5EF4-FFF2-40B4-BE49-F238E27FC236}">
                  <a16:creationId xmlns:a16="http://schemas.microsoft.com/office/drawing/2014/main" id="{1FAB8AEE-F9AD-3A47-E670-CA1978E6C06F}"/>
                </a:ext>
              </a:extLst>
            </p:cNvPr>
            <p:cNvSpPr/>
            <p:nvPr/>
          </p:nvSpPr>
          <p:spPr>
            <a:xfrm>
              <a:off x="19173960" y="2340088"/>
              <a:ext cx="331843" cy="331986"/>
            </a:xfrm>
            <a:custGeom>
              <a:avLst/>
              <a:gdLst>
                <a:gd name="connsiteX0" fmla="*/ 331414 w 331843"/>
                <a:gd name="connsiteY0" fmla="*/ 258631 h 331986"/>
                <a:gd name="connsiteX1" fmla="*/ 295600 w 331843"/>
                <a:gd name="connsiteY1" fmla="*/ 304847 h 331986"/>
                <a:gd name="connsiteX2" fmla="*/ 284943 w 331843"/>
                <a:gd name="connsiteY2" fmla="*/ 331987 h 331986"/>
                <a:gd name="connsiteX3" fmla="*/ 272576 w 331843"/>
                <a:gd name="connsiteY3" fmla="*/ 292270 h 331986"/>
                <a:gd name="connsiteX4" fmla="*/ 272435 w 331843"/>
                <a:gd name="connsiteY4" fmla="*/ 269657 h 331986"/>
                <a:gd name="connsiteX5" fmla="*/ 246284 w 331843"/>
                <a:gd name="connsiteY5" fmla="*/ 233751 h 331986"/>
                <a:gd name="connsiteX6" fmla="*/ 175799 w 331843"/>
                <a:gd name="connsiteY6" fmla="*/ 208878 h 331986"/>
                <a:gd name="connsiteX7" fmla="*/ 158461 w 331843"/>
                <a:gd name="connsiteY7" fmla="*/ 203649 h 331986"/>
                <a:gd name="connsiteX8" fmla="*/ 139131 w 331843"/>
                <a:gd name="connsiteY8" fmla="*/ 177358 h 331986"/>
                <a:gd name="connsiteX9" fmla="*/ 138991 w 331843"/>
                <a:gd name="connsiteY9" fmla="*/ 163785 h 331986"/>
                <a:gd name="connsiteX10" fmla="*/ 126055 w 331843"/>
                <a:gd name="connsiteY10" fmla="*/ 128314 h 331986"/>
                <a:gd name="connsiteX11" fmla="*/ 85270 w 331843"/>
                <a:gd name="connsiteY11" fmla="*/ 108242 h 331986"/>
                <a:gd name="connsiteX12" fmla="*/ 69495 w 331843"/>
                <a:gd name="connsiteY12" fmla="*/ 109653 h 331986"/>
                <a:gd name="connsiteX13" fmla="*/ 8526 w 331843"/>
                <a:gd name="connsiteY13" fmla="*/ 112621 h 331986"/>
                <a:gd name="connsiteX14" fmla="*/ 0 w 331843"/>
                <a:gd name="connsiteY14" fmla="*/ 60327 h 331986"/>
                <a:gd name="connsiteX15" fmla="*/ 19898 w 331843"/>
                <a:gd name="connsiteY15" fmla="*/ 46894 h 331986"/>
                <a:gd name="connsiteX16" fmla="*/ 34818 w 331843"/>
                <a:gd name="connsiteY16" fmla="*/ 29938 h 331986"/>
                <a:gd name="connsiteX17" fmla="*/ 63101 w 331843"/>
                <a:gd name="connsiteY17" fmla="*/ 23292 h 331986"/>
                <a:gd name="connsiteX18" fmla="*/ 105877 w 331843"/>
                <a:gd name="connsiteY18" fmla="*/ 18912 h 331986"/>
                <a:gd name="connsiteX19" fmla="*/ 159169 w 331843"/>
                <a:gd name="connsiteY19" fmla="*/ 678 h 331986"/>
                <a:gd name="connsiteX20" fmla="*/ 170394 w 331843"/>
                <a:gd name="connsiteY20" fmla="*/ 110 h 331986"/>
                <a:gd name="connsiteX21" fmla="*/ 200100 w 331843"/>
                <a:gd name="connsiteY21" fmla="*/ 30499 h 331986"/>
                <a:gd name="connsiteX22" fmla="*/ 200100 w 331843"/>
                <a:gd name="connsiteY22" fmla="*/ 35026 h 331986"/>
                <a:gd name="connsiteX23" fmla="*/ 199245 w 331843"/>
                <a:gd name="connsiteY23" fmla="*/ 42655 h 331986"/>
                <a:gd name="connsiteX24" fmla="*/ 192991 w 331843"/>
                <a:gd name="connsiteY24" fmla="*/ 47744 h 331986"/>
                <a:gd name="connsiteX25" fmla="*/ 173521 w 331843"/>
                <a:gd name="connsiteY25" fmla="*/ 78133 h 331986"/>
                <a:gd name="connsiteX26" fmla="*/ 197969 w 331843"/>
                <a:gd name="connsiteY26" fmla="*/ 141172 h 331986"/>
                <a:gd name="connsiteX27" fmla="*/ 234063 w 331843"/>
                <a:gd name="connsiteY27" fmla="*/ 168733 h 331986"/>
                <a:gd name="connsiteX28" fmla="*/ 291338 w 331843"/>
                <a:gd name="connsiteY28" fmla="*/ 209440 h 331986"/>
                <a:gd name="connsiteX29" fmla="*/ 319902 w 331843"/>
                <a:gd name="connsiteY29" fmla="*/ 235169 h 331986"/>
                <a:gd name="connsiteX30" fmla="*/ 331841 w 331843"/>
                <a:gd name="connsiteY30" fmla="*/ 258631 h 331986"/>
                <a:gd name="connsiteX31" fmla="*/ 331414 w 331843"/>
                <a:gd name="connsiteY31" fmla="*/ 258631 h 3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1843" h="331986">
                  <a:moveTo>
                    <a:pt x="331414" y="258631"/>
                  </a:moveTo>
                  <a:cubicBezTo>
                    <a:pt x="307681" y="273047"/>
                    <a:pt x="305122" y="276577"/>
                    <a:pt x="295600" y="304847"/>
                  </a:cubicBezTo>
                  <a:cubicBezTo>
                    <a:pt x="292614" y="313894"/>
                    <a:pt x="291618" y="323930"/>
                    <a:pt x="284943" y="331987"/>
                  </a:cubicBezTo>
                  <a:cubicBezTo>
                    <a:pt x="276271" y="320112"/>
                    <a:pt x="272863" y="308946"/>
                    <a:pt x="272576" y="292270"/>
                  </a:cubicBezTo>
                  <a:cubicBezTo>
                    <a:pt x="272576" y="284781"/>
                    <a:pt x="272716" y="277146"/>
                    <a:pt x="272435" y="269657"/>
                  </a:cubicBezTo>
                  <a:cubicBezTo>
                    <a:pt x="271580" y="252125"/>
                    <a:pt x="263054" y="239689"/>
                    <a:pt x="246284" y="233751"/>
                  </a:cubicBezTo>
                  <a:cubicBezTo>
                    <a:pt x="222838" y="225413"/>
                    <a:pt x="199386" y="217075"/>
                    <a:pt x="175799" y="208878"/>
                  </a:cubicBezTo>
                  <a:cubicBezTo>
                    <a:pt x="170113" y="206899"/>
                    <a:pt x="164140" y="205628"/>
                    <a:pt x="158461" y="203649"/>
                  </a:cubicBezTo>
                  <a:cubicBezTo>
                    <a:pt x="142539" y="197993"/>
                    <a:pt x="139986" y="194602"/>
                    <a:pt x="139131" y="177358"/>
                  </a:cubicBezTo>
                  <a:cubicBezTo>
                    <a:pt x="138844" y="172832"/>
                    <a:pt x="139131" y="168312"/>
                    <a:pt x="138991" y="163785"/>
                  </a:cubicBezTo>
                  <a:cubicBezTo>
                    <a:pt x="138703" y="150499"/>
                    <a:pt x="134013" y="138771"/>
                    <a:pt x="126055" y="128314"/>
                  </a:cubicBezTo>
                  <a:cubicBezTo>
                    <a:pt x="115826" y="114881"/>
                    <a:pt x="102890" y="106971"/>
                    <a:pt x="85270" y="108242"/>
                  </a:cubicBezTo>
                  <a:cubicBezTo>
                    <a:pt x="80012" y="108663"/>
                    <a:pt x="74326" y="107961"/>
                    <a:pt x="69495" y="109653"/>
                  </a:cubicBezTo>
                  <a:cubicBezTo>
                    <a:pt x="49738" y="116299"/>
                    <a:pt x="29700" y="115309"/>
                    <a:pt x="8526" y="112621"/>
                  </a:cubicBezTo>
                  <a:cubicBezTo>
                    <a:pt x="5118" y="95518"/>
                    <a:pt x="12361" y="76582"/>
                    <a:pt x="0" y="60327"/>
                  </a:cubicBezTo>
                  <a:cubicBezTo>
                    <a:pt x="7677" y="55239"/>
                    <a:pt x="14493" y="51842"/>
                    <a:pt x="19898" y="46894"/>
                  </a:cubicBezTo>
                  <a:cubicBezTo>
                    <a:pt x="25437" y="41953"/>
                    <a:pt x="29847" y="35588"/>
                    <a:pt x="34818" y="29938"/>
                  </a:cubicBezTo>
                  <a:cubicBezTo>
                    <a:pt x="42635" y="20891"/>
                    <a:pt x="51869" y="17641"/>
                    <a:pt x="63101" y="23292"/>
                  </a:cubicBezTo>
                  <a:cubicBezTo>
                    <a:pt x="78308" y="30927"/>
                    <a:pt x="92373" y="27959"/>
                    <a:pt x="105877" y="18912"/>
                  </a:cubicBezTo>
                  <a:cubicBezTo>
                    <a:pt x="122079" y="8167"/>
                    <a:pt x="140407" y="3787"/>
                    <a:pt x="159169" y="678"/>
                  </a:cubicBezTo>
                  <a:cubicBezTo>
                    <a:pt x="162864" y="110"/>
                    <a:pt x="166699" y="-171"/>
                    <a:pt x="170394" y="110"/>
                  </a:cubicBezTo>
                  <a:cubicBezTo>
                    <a:pt x="189583" y="1808"/>
                    <a:pt x="198818" y="11276"/>
                    <a:pt x="200100" y="30499"/>
                  </a:cubicBezTo>
                  <a:cubicBezTo>
                    <a:pt x="200100" y="32057"/>
                    <a:pt x="200100" y="33468"/>
                    <a:pt x="200100" y="35026"/>
                  </a:cubicBezTo>
                  <a:cubicBezTo>
                    <a:pt x="199954" y="37286"/>
                    <a:pt x="199532" y="39546"/>
                    <a:pt x="199245" y="42655"/>
                  </a:cubicBezTo>
                  <a:cubicBezTo>
                    <a:pt x="197541" y="44073"/>
                    <a:pt x="195550" y="46754"/>
                    <a:pt x="192991" y="47744"/>
                  </a:cubicBezTo>
                  <a:cubicBezTo>
                    <a:pt x="179067" y="53260"/>
                    <a:pt x="174089" y="64707"/>
                    <a:pt x="173521" y="78133"/>
                  </a:cubicBezTo>
                  <a:cubicBezTo>
                    <a:pt x="172385" y="102585"/>
                    <a:pt x="178920" y="124637"/>
                    <a:pt x="197969" y="141172"/>
                  </a:cubicBezTo>
                  <a:cubicBezTo>
                    <a:pt x="209334" y="151068"/>
                    <a:pt x="221702" y="159833"/>
                    <a:pt x="234063" y="168733"/>
                  </a:cubicBezTo>
                  <a:cubicBezTo>
                    <a:pt x="253105" y="182447"/>
                    <a:pt x="272576" y="195305"/>
                    <a:pt x="291338" y="209440"/>
                  </a:cubicBezTo>
                  <a:cubicBezTo>
                    <a:pt x="301567" y="217075"/>
                    <a:pt x="310948" y="225981"/>
                    <a:pt x="319902" y="235169"/>
                  </a:cubicBezTo>
                  <a:cubicBezTo>
                    <a:pt x="326155" y="241527"/>
                    <a:pt x="331981" y="248735"/>
                    <a:pt x="331841" y="258631"/>
                  </a:cubicBezTo>
                  <a:lnTo>
                    <a:pt x="331414" y="25863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1" name="Freeform 310">
              <a:extLst>
                <a:ext uri="{FF2B5EF4-FFF2-40B4-BE49-F238E27FC236}">
                  <a16:creationId xmlns:a16="http://schemas.microsoft.com/office/drawing/2014/main" id="{E0FC73F0-2392-FBE1-A665-ED7E89FABB28}"/>
                </a:ext>
              </a:extLst>
            </p:cNvPr>
            <p:cNvSpPr/>
            <p:nvPr/>
          </p:nvSpPr>
          <p:spPr>
            <a:xfrm>
              <a:off x="20628955" y="3208359"/>
              <a:ext cx="229724" cy="306448"/>
            </a:xfrm>
            <a:custGeom>
              <a:avLst/>
              <a:gdLst>
                <a:gd name="connsiteX0" fmla="*/ 51322 w 229724"/>
                <a:gd name="connsiteY0" fmla="*/ 306301 h 306448"/>
                <a:gd name="connsiteX1" fmla="*/ 21494 w 229724"/>
                <a:gd name="connsiteY1" fmla="*/ 268015 h 306448"/>
                <a:gd name="connsiteX2" fmla="*/ 6447 w 229724"/>
                <a:gd name="connsiteY2" fmla="*/ 251479 h 306448"/>
                <a:gd name="connsiteX3" fmla="*/ 18246 w 229724"/>
                <a:gd name="connsiteY3" fmla="*/ 206086 h 306448"/>
                <a:gd name="connsiteX4" fmla="*/ 43051 w 229724"/>
                <a:gd name="connsiteY4" fmla="*/ 197819 h 306448"/>
                <a:gd name="connsiteX5" fmla="*/ 63925 w 229724"/>
                <a:gd name="connsiteY5" fmla="*/ 192022 h 306448"/>
                <a:gd name="connsiteX6" fmla="*/ 101615 w 229724"/>
                <a:gd name="connsiteY6" fmla="*/ 159098 h 306448"/>
                <a:gd name="connsiteX7" fmla="*/ 97141 w 229724"/>
                <a:gd name="connsiteY7" fmla="*/ 92241 h 306448"/>
                <a:gd name="connsiteX8" fmla="*/ 83989 w 229724"/>
                <a:gd name="connsiteY8" fmla="*/ 76867 h 306448"/>
                <a:gd name="connsiteX9" fmla="*/ 96465 w 229724"/>
                <a:gd name="connsiteY9" fmla="*/ 47717 h 306448"/>
                <a:gd name="connsiteX10" fmla="*/ 115986 w 229724"/>
                <a:gd name="connsiteY10" fmla="*/ 0 h 306448"/>
                <a:gd name="connsiteX11" fmla="*/ 125609 w 229724"/>
                <a:gd name="connsiteY11" fmla="*/ 7540 h 306448"/>
                <a:gd name="connsiteX12" fmla="*/ 152450 w 229724"/>
                <a:gd name="connsiteY12" fmla="*/ 26686 h 306448"/>
                <a:gd name="connsiteX13" fmla="*/ 187428 w 229724"/>
                <a:gd name="connsiteY13" fmla="*/ 45105 h 306448"/>
                <a:gd name="connsiteX14" fmla="*/ 212763 w 229724"/>
                <a:gd name="connsiteY14" fmla="*/ 62656 h 306448"/>
                <a:gd name="connsiteX15" fmla="*/ 225781 w 229724"/>
                <a:gd name="connsiteY15" fmla="*/ 116457 h 306448"/>
                <a:gd name="connsiteX16" fmla="*/ 210848 w 229724"/>
                <a:gd name="connsiteY16" fmla="*/ 147204 h 306448"/>
                <a:gd name="connsiteX17" fmla="*/ 161263 w 229724"/>
                <a:gd name="connsiteY17" fmla="*/ 211162 h 306448"/>
                <a:gd name="connsiteX18" fmla="*/ 93478 w 229724"/>
                <a:gd name="connsiteY18" fmla="*/ 272222 h 306448"/>
                <a:gd name="connsiteX19" fmla="*/ 51456 w 229724"/>
                <a:gd name="connsiteY19" fmla="*/ 306448 h 306448"/>
                <a:gd name="connsiteX20" fmla="*/ 51322 w 229724"/>
                <a:gd name="connsiteY20" fmla="*/ 306301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724" h="306448">
                  <a:moveTo>
                    <a:pt x="51322" y="306301"/>
                  </a:moveTo>
                  <a:cubicBezTo>
                    <a:pt x="44404" y="289044"/>
                    <a:pt x="33294" y="278312"/>
                    <a:pt x="21494" y="268015"/>
                  </a:cubicBezTo>
                  <a:cubicBezTo>
                    <a:pt x="15942" y="263226"/>
                    <a:pt x="10652" y="257717"/>
                    <a:pt x="6447" y="251479"/>
                  </a:cubicBezTo>
                  <a:cubicBezTo>
                    <a:pt x="-5481" y="233641"/>
                    <a:pt x="-465" y="214641"/>
                    <a:pt x="18246" y="206086"/>
                  </a:cubicBezTo>
                  <a:cubicBezTo>
                    <a:pt x="26108" y="202460"/>
                    <a:pt x="34647" y="200430"/>
                    <a:pt x="43051" y="197819"/>
                  </a:cubicBezTo>
                  <a:cubicBezTo>
                    <a:pt x="49962" y="195788"/>
                    <a:pt x="57148" y="194339"/>
                    <a:pt x="63925" y="192022"/>
                  </a:cubicBezTo>
                  <a:cubicBezTo>
                    <a:pt x="80466" y="186365"/>
                    <a:pt x="92802" y="174905"/>
                    <a:pt x="101615" y="159098"/>
                  </a:cubicBezTo>
                  <a:cubicBezTo>
                    <a:pt x="114084" y="136765"/>
                    <a:pt x="112457" y="112396"/>
                    <a:pt x="97141" y="92241"/>
                  </a:cubicBezTo>
                  <a:cubicBezTo>
                    <a:pt x="93076" y="86872"/>
                    <a:pt x="88462" y="82090"/>
                    <a:pt x="83989" y="76867"/>
                  </a:cubicBezTo>
                  <a:cubicBezTo>
                    <a:pt x="84263" y="64973"/>
                    <a:pt x="90772" y="56418"/>
                    <a:pt x="96465" y="47717"/>
                  </a:cubicBezTo>
                  <a:cubicBezTo>
                    <a:pt x="105546" y="33645"/>
                    <a:pt x="114084" y="19434"/>
                    <a:pt x="115986" y="0"/>
                  </a:cubicBezTo>
                  <a:cubicBezTo>
                    <a:pt x="120185" y="3333"/>
                    <a:pt x="122763" y="5510"/>
                    <a:pt x="125609" y="7540"/>
                  </a:cubicBezTo>
                  <a:cubicBezTo>
                    <a:pt x="134556" y="13924"/>
                    <a:pt x="143095" y="21030"/>
                    <a:pt x="152450" y="26686"/>
                  </a:cubicBezTo>
                  <a:cubicBezTo>
                    <a:pt x="163835" y="33358"/>
                    <a:pt x="176037" y="38434"/>
                    <a:pt x="187428" y="45105"/>
                  </a:cubicBezTo>
                  <a:cubicBezTo>
                    <a:pt x="196234" y="50181"/>
                    <a:pt x="205047" y="55837"/>
                    <a:pt x="212763" y="62656"/>
                  </a:cubicBezTo>
                  <a:cubicBezTo>
                    <a:pt x="229737" y="77589"/>
                    <a:pt x="233758" y="94558"/>
                    <a:pt x="225781" y="116457"/>
                  </a:cubicBezTo>
                  <a:cubicBezTo>
                    <a:pt x="221888" y="127189"/>
                    <a:pt x="216719" y="137487"/>
                    <a:pt x="210848" y="147204"/>
                  </a:cubicBezTo>
                  <a:cubicBezTo>
                    <a:pt x="196917" y="170698"/>
                    <a:pt x="180650" y="192603"/>
                    <a:pt x="161263" y="211162"/>
                  </a:cubicBezTo>
                  <a:cubicBezTo>
                    <a:pt x="139164" y="232192"/>
                    <a:pt x="116254" y="252207"/>
                    <a:pt x="93478" y="272222"/>
                  </a:cubicBezTo>
                  <a:cubicBezTo>
                    <a:pt x="80740" y="283388"/>
                    <a:pt x="67180" y="293686"/>
                    <a:pt x="51456" y="306448"/>
                  </a:cubicBezTo>
                  <a:lnTo>
                    <a:pt x="51322" y="30630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2" name="Freeform 311">
              <a:extLst>
                <a:ext uri="{FF2B5EF4-FFF2-40B4-BE49-F238E27FC236}">
                  <a16:creationId xmlns:a16="http://schemas.microsoft.com/office/drawing/2014/main" id="{161F097A-39EB-77B9-3BCD-2E01C269312A}"/>
                </a:ext>
              </a:extLst>
            </p:cNvPr>
            <p:cNvSpPr/>
            <p:nvPr/>
          </p:nvSpPr>
          <p:spPr>
            <a:xfrm>
              <a:off x="19588761" y="2269860"/>
              <a:ext cx="242499" cy="191530"/>
            </a:xfrm>
            <a:custGeom>
              <a:avLst/>
              <a:gdLst>
                <a:gd name="connsiteX0" fmla="*/ 140 w 242499"/>
                <a:gd name="connsiteY0" fmla="*/ 104251 h 191530"/>
                <a:gd name="connsiteX1" fmla="*/ 41659 w 242499"/>
                <a:gd name="connsiteY1" fmla="*/ 1419 h 191530"/>
                <a:gd name="connsiteX2" fmla="*/ 63254 w 242499"/>
                <a:gd name="connsiteY2" fmla="*/ 7809 h 191530"/>
                <a:gd name="connsiteX3" fmla="*/ 130107 w 242499"/>
                <a:gd name="connsiteY3" fmla="*/ 22870 h 191530"/>
                <a:gd name="connsiteX4" fmla="*/ 151977 w 242499"/>
                <a:gd name="connsiteY4" fmla="*/ 20131 h 191530"/>
                <a:gd name="connsiteX5" fmla="*/ 185333 w 242499"/>
                <a:gd name="connsiteY5" fmla="*/ 41729 h 191530"/>
                <a:gd name="connsiteX6" fmla="*/ 192257 w 242499"/>
                <a:gd name="connsiteY6" fmla="*/ 67133 h 191530"/>
                <a:gd name="connsiteX7" fmla="*/ 199175 w 242499"/>
                <a:gd name="connsiteY7" fmla="*/ 97707 h 191530"/>
                <a:gd name="connsiteX8" fmla="*/ 219660 w 242499"/>
                <a:gd name="connsiteY8" fmla="*/ 120678 h 191530"/>
                <a:gd name="connsiteX9" fmla="*/ 242499 w 242499"/>
                <a:gd name="connsiteY9" fmla="*/ 135732 h 191530"/>
                <a:gd name="connsiteX10" fmla="*/ 224503 w 242499"/>
                <a:gd name="connsiteY10" fmla="*/ 182587 h 191530"/>
                <a:gd name="connsiteX11" fmla="*/ 211912 w 242499"/>
                <a:gd name="connsiteY11" fmla="*/ 190950 h 191530"/>
                <a:gd name="connsiteX12" fmla="*/ 187828 w 242499"/>
                <a:gd name="connsiteY12" fmla="*/ 190037 h 191530"/>
                <a:gd name="connsiteX13" fmla="*/ 151288 w 242499"/>
                <a:gd name="connsiteY13" fmla="*/ 180914 h 191530"/>
                <a:gd name="connsiteX14" fmla="*/ 109897 w 242499"/>
                <a:gd name="connsiteY14" fmla="*/ 180914 h 191530"/>
                <a:gd name="connsiteX15" fmla="*/ 81939 w 242499"/>
                <a:gd name="connsiteY15" fmla="*/ 187452 h 191530"/>
                <a:gd name="connsiteX16" fmla="*/ 60070 w 242499"/>
                <a:gd name="connsiteY16" fmla="*/ 186845 h 191530"/>
                <a:gd name="connsiteX17" fmla="*/ 49827 w 242499"/>
                <a:gd name="connsiteY17" fmla="*/ 178935 h 191530"/>
                <a:gd name="connsiteX18" fmla="*/ 48997 w 242499"/>
                <a:gd name="connsiteY18" fmla="*/ 176803 h 191530"/>
                <a:gd name="connsiteX19" fmla="*/ 0 w 242499"/>
                <a:gd name="connsiteY19" fmla="*/ 104551 h 191530"/>
                <a:gd name="connsiteX20" fmla="*/ 140 w 242499"/>
                <a:gd name="connsiteY20" fmla="*/ 104251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2499" h="191530">
                  <a:moveTo>
                    <a:pt x="140" y="104251"/>
                  </a:moveTo>
                  <a:cubicBezTo>
                    <a:pt x="13012" y="66979"/>
                    <a:pt x="27543" y="33666"/>
                    <a:pt x="41659" y="1419"/>
                  </a:cubicBezTo>
                  <a:cubicBezTo>
                    <a:pt x="51627" y="-2687"/>
                    <a:pt x="57996" y="2944"/>
                    <a:pt x="63254" y="7809"/>
                  </a:cubicBezTo>
                  <a:cubicBezTo>
                    <a:pt x="83324" y="26215"/>
                    <a:pt x="106023" y="27128"/>
                    <a:pt x="130107" y="22870"/>
                  </a:cubicBezTo>
                  <a:cubicBezTo>
                    <a:pt x="137306" y="21651"/>
                    <a:pt x="144638" y="20584"/>
                    <a:pt x="151977" y="20131"/>
                  </a:cubicBezTo>
                  <a:cubicBezTo>
                    <a:pt x="168588" y="18912"/>
                    <a:pt x="178831" y="25149"/>
                    <a:pt x="185333" y="41729"/>
                  </a:cubicBezTo>
                  <a:cubicBezTo>
                    <a:pt x="188518" y="49793"/>
                    <a:pt x="190177" y="58616"/>
                    <a:pt x="192257" y="67133"/>
                  </a:cubicBezTo>
                  <a:cubicBezTo>
                    <a:pt x="194746" y="77322"/>
                    <a:pt x="196546" y="87671"/>
                    <a:pt x="199175" y="97707"/>
                  </a:cubicBezTo>
                  <a:cubicBezTo>
                    <a:pt x="202219" y="109116"/>
                    <a:pt x="208173" y="117939"/>
                    <a:pt x="219660" y="120678"/>
                  </a:cubicBezTo>
                  <a:cubicBezTo>
                    <a:pt x="228517" y="122804"/>
                    <a:pt x="235160" y="129501"/>
                    <a:pt x="242499" y="135732"/>
                  </a:cubicBezTo>
                  <a:cubicBezTo>
                    <a:pt x="239041" y="152925"/>
                    <a:pt x="232397" y="168133"/>
                    <a:pt x="224503" y="182587"/>
                  </a:cubicBezTo>
                  <a:cubicBezTo>
                    <a:pt x="222289" y="186692"/>
                    <a:pt x="216475" y="190191"/>
                    <a:pt x="211912" y="190950"/>
                  </a:cubicBezTo>
                  <a:cubicBezTo>
                    <a:pt x="204018" y="192017"/>
                    <a:pt x="195716" y="191557"/>
                    <a:pt x="187828" y="190037"/>
                  </a:cubicBezTo>
                  <a:cubicBezTo>
                    <a:pt x="175506" y="187758"/>
                    <a:pt x="163330" y="184413"/>
                    <a:pt x="151288" y="180914"/>
                  </a:cubicBezTo>
                  <a:cubicBezTo>
                    <a:pt x="137446" y="176956"/>
                    <a:pt x="123739" y="177109"/>
                    <a:pt x="109897" y="180914"/>
                  </a:cubicBezTo>
                  <a:cubicBezTo>
                    <a:pt x="100625" y="183500"/>
                    <a:pt x="91352" y="186086"/>
                    <a:pt x="81939" y="187452"/>
                  </a:cubicBezTo>
                  <a:cubicBezTo>
                    <a:pt x="74741" y="188365"/>
                    <a:pt x="67128" y="188212"/>
                    <a:pt x="60070" y="186845"/>
                  </a:cubicBezTo>
                  <a:cubicBezTo>
                    <a:pt x="56336" y="186086"/>
                    <a:pt x="53152" y="181674"/>
                    <a:pt x="49827" y="178935"/>
                  </a:cubicBezTo>
                  <a:cubicBezTo>
                    <a:pt x="49272" y="178475"/>
                    <a:pt x="49272" y="177562"/>
                    <a:pt x="48997" y="176803"/>
                  </a:cubicBezTo>
                  <a:cubicBezTo>
                    <a:pt x="38755" y="148361"/>
                    <a:pt x="23669" y="124023"/>
                    <a:pt x="0" y="104551"/>
                  </a:cubicBezTo>
                  <a:lnTo>
                    <a:pt x="140" y="1042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3" name="Freeform 312">
              <a:extLst>
                <a:ext uri="{FF2B5EF4-FFF2-40B4-BE49-F238E27FC236}">
                  <a16:creationId xmlns:a16="http://schemas.microsoft.com/office/drawing/2014/main" id="{A8614B4C-0304-5442-9153-D5207F19581C}"/>
                </a:ext>
              </a:extLst>
            </p:cNvPr>
            <p:cNvSpPr/>
            <p:nvPr/>
          </p:nvSpPr>
          <p:spPr>
            <a:xfrm>
              <a:off x="19646195" y="1982567"/>
              <a:ext cx="248882" cy="191530"/>
            </a:xfrm>
            <a:custGeom>
              <a:avLst/>
              <a:gdLst>
                <a:gd name="connsiteX0" fmla="*/ 110408 w 248882"/>
                <a:gd name="connsiteY0" fmla="*/ 0 h 191530"/>
                <a:gd name="connsiteX1" fmla="*/ 149220 w 248882"/>
                <a:gd name="connsiteY1" fmla="*/ 8223 h 191530"/>
                <a:gd name="connsiteX2" fmla="*/ 182959 w 248882"/>
                <a:gd name="connsiteY2" fmla="*/ 14429 h 191530"/>
                <a:gd name="connsiteX3" fmla="*/ 197082 w 248882"/>
                <a:gd name="connsiteY3" fmla="*/ 33754 h 191530"/>
                <a:gd name="connsiteX4" fmla="*/ 216009 w 248882"/>
                <a:gd name="connsiteY4" fmla="*/ 60300 h 191530"/>
                <a:gd name="connsiteX5" fmla="*/ 237541 w 248882"/>
                <a:gd name="connsiteY5" fmla="*/ 76172 h 191530"/>
                <a:gd name="connsiteX6" fmla="*/ 247694 w 248882"/>
                <a:gd name="connsiteY6" fmla="*/ 90594 h 191530"/>
                <a:gd name="connsiteX7" fmla="*/ 243029 w 248882"/>
                <a:gd name="connsiteY7" fmla="*/ 106752 h 191530"/>
                <a:gd name="connsiteX8" fmla="*/ 227669 w 248882"/>
                <a:gd name="connsiteY8" fmla="*/ 115263 h 191530"/>
                <a:gd name="connsiteX9" fmla="*/ 209156 w 248882"/>
                <a:gd name="connsiteY9" fmla="*/ 139357 h 191530"/>
                <a:gd name="connsiteX10" fmla="*/ 206820 w 248882"/>
                <a:gd name="connsiteY10" fmla="*/ 175276 h 191530"/>
                <a:gd name="connsiteX11" fmla="*/ 194070 w 248882"/>
                <a:gd name="connsiteY11" fmla="*/ 191434 h 191530"/>
                <a:gd name="connsiteX12" fmla="*/ 135780 w 248882"/>
                <a:gd name="connsiteY12" fmla="*/ 182637 h 191530"/>
                <a:gd name="connsiteX13" fmla="*/ 122475 w 248882"/>
                <a:gd name="connsiteY13" fmla="*/ 175135 h 191530"/>
                <a:gd name="connsiteX14" fmla="*/ 111090 w 248882"/>
                <a:gd name="connsiteY14" fmla="*/ 164460 h 191530"/>
                <a:gd name="connsiteX15" fmla="*/ 50606 w 248882"/>
                <a:gd name="connsiteY15" fmla="*/ 150753 h 191530"/>
                <a:gd name="connsiteX16" fmla="*/ 15775 w 248882"/>
                <a:gd name="connsiteY16" fmla="*/ 165757 h 191530"/>
                <a:gd name="connsiteX17" fmla="*/ 0 w 248882"/>
                <a:gd name="connsiteY17" fmla="*/ 91175 h 191530"/>
                <a:gd name="connsiteX18" fmla="*/ 12757 w 248882"/>
                <a:gd name="connsiteY18" fmla="*/ 88002 h 191530"/>
                <a:gd name="connsiteX19" fmla="*/ 62680 w 248882"/>
                <a:gd name="connsiteY19" fmla="*/ 57127 h 191530"/>
                <a:gd name="connsiteX20" fmla="*/ 94083 w 248882"/>
                <a:gd name="connsiteY20" fmla="*/ 16012 h 191530"/>
                <a:gd name="connsiteX21" fmla="*/ 110542 w 248882"/>
                <a:gd name="connsiteY21" fmla="*/ 434 h 191530"/>
                <a:gd name="connsiteX22" fmla="*/ 110408 w 248882"/>
                <a:gd name="connsiteY22" fmla="*/ 0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882" h="191530">
                  <a:moveTo>
                    <a:pt x="110408" y="0"/>
                  </a:moveTo>
                  <a:cubicBezTo>
                    <a:pt x="122883" y="10675"/>
                    <a:pt x="136055" y="9232"/>
                    <a:pt x="149220" y="8223"/>
                  </a:cubicBezTo>
                  <a:cubicBezTo>
                    <a:pt x="161013" y="7214"/>
                    <a:pt x="172532" y="7355"/>
                    <a:pt x="182959" y="14429"/>
                  </a:cubicBezTo>
                  <a:cubicBezTo>
                    <a:pt x="189954" y="19185"/>
                    <a:pt x="196124" y="24522"/>
                    <a:pt x="197082" y="33754"/>
                  </a:cubicBezTo>
                  <a:cubicBezTo>
                    <a:pt x="198454" y="46599"/>
                    <a:pt x="206546" y="53954"/>
                    <a:pt x="216009" y="60300"/>
                  </a:cubicBezTo>
                  <a:cubicBezTo>
                    <a:pt x="223419" y="65350"/>
                    <a:pt x="230821" y="70113"/>
                    <a:pt x="237541" y="76172"/>
                  </a:cubicBezTo>
                  <a:cubicBezTo>
                    <a:pt x="241797" y="79919"/>
                    <a:pt x="245224" y="85256"/>
                    <a:pt x="247694" y="90594"/>
                  </a:cubicBezTo>
                  <a:cubicBezTo>
                    <a:pt x="250438" y="96653"/>
                    <a:pt x="248243" y="103145"/>
                    <a:pt x="243029" y="106752"/>
                  </a:cubicBezTo>
                  <a:cubicBezTo>
                    <a:pt x="238230" y="110072"/>
                    <a:pt x="232882" y="112671"/>
                    <a:pt x="227669" y="115263"/>
                  </a:cubicBezTo>
                  <a:cubicBezTo>
                    <a:pt x="217931" y="120313"/>
                    <a:pt x="211759" y="128102"/>
                    <a:pt x="209156" y="139357"/>
                  </a:cubicBezTo>
                  <a:cubicBezTo>
                    <a:pt x="206411" y="151187"/>
                    <a:pt x="202985" y="162584"/>
                    <a:pt x="206820" y="175276"/>
                  </a:cubicBezTo>
                  <a:cubicBezTo>
                    <a:pt x="209705" y="185376"/>
                    <a:pt x="203942" y="192443"/>
                    <a:pt x="194070" y="191434"/>
                  </a:cubicBezTo>
                  <a:cubicBezTo>
                    <a:pt x="174593" y="189417"/>
                    <a:pt x="155117" y="186097"/>
                    <a:pt x="135780" y="182637"/>
                  </a:cubicBezTo>
                  <a:cubicBezTo>
                    <a:pt x="130975" y="181768"/>
                    <a:pt x="126591" y="178161"/>
                    <a:pt x="122475" y="175135"/>
                  </a:cubicBezTo>
                  <a:cubicBezTo>
                    <a:pt x="118359" y="171956"/>
                    <a:pt x="114657" y="168208"/>
                    <a:pt x="111090" y="164460"/>
                  </a:cubicBezTo>
                  <a:cubicBezTo>
                    <a:pt x="93675" y="145850"/>
                    <a:pt x="72826" y="143392"/>
                    <a:pt x="50606" y="150753"/>
                  </a:cubicBezTo>
                  <a:cubicBezTo>
                    <a:pt x="38953" y="154648"/>
                    <a:pt x="27843" y="160419"/>
                    <a:pt x="15775" y="165757"/>
                  </a:cubicBezTo>
                  <a:cubicBezTo>
                    <a:pt x="3293" y="142383"/>
                    <a:pt x="4250" y="116852"/>
                    <a:pt x="0" y="91175"/>
                  </a:cubicBezTo>
                  <a:cubicBezTo>
                    <a:pt x="4799" y="89872"/>
                    <a:pt x="8915" y="87855"/>
                    <a:pt x="12757" y="88002"/>
                  </a:cubicBezTo>
                  <a:cubicBezTo>
                    <a:pt x="35660" y="88576"/>
                    <a:pt x="50746" y="76893"/>
                    <a:pt x="62680" y="57127"/>
                  </a:cubicBezTo>
                  <a:cubicBezTo>
                    <a:pt x="71595" y="42271"/>
                    <a:pt x="83247" y="29285"/>
                    <a:pt x="94083" y="16012"/>
                  </a:cubicBezTo>
                  <a:cubicBezTo>
                    <a:pt x="98199" y="10821"/>
                    <a:pt x="103688" y="6780"/>
                    <a:pt x="110542" y="434"/>
                  </a:cubicBezTo>
                  <a:lnTo>
                    <a:pt x="110408"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4" name="Freeform 313">
              <a:extLst>
                <a:ext uri="{FF2B5EF4-FFF2-40B4-BE49-F238E27FC236}">
                  <a16:creationId xmlns:a16="http://schemas.microsoft.com/office/drawing/2014/main" id="{D3BB15D4-1E0A-F39E-BFA4-432F6C88B43E}"/>
                </a:ext>
              </a:extLst>
            </p:cNvPr>
            <p:cNvSpPr/>
            <p:nvPr/>
          </p:nvSpPr>
          <p:spPr>
            <a:xfrm>
              <a:off x="18663433" y="3776565"/>
              <a:ext cx="185068" cy="204298"/>
            </a:xfrm>
            <a:custGeom>
              <a:avLst/>
              <a:gdLst>
                <a:gd name="connsiteX0" fmla="*/ 184301 w 185068"/>
                <a:gd name="connsiteY0" fmla="*/ 193433 h 204298"/>
                <a:gd name="connsiteX1" fmla="*/ 167957 w 185068"/>
                <a:gd name="connsiteY1" fmla="*/ 193433 h 204298"/>
                <a:gd name="connsiteX2" fmla="*/ 132476 w 185068"/>
                <a:gd name="connsiteY2" fmla="*/ 190579 h 204298"/>
                <a:gd name="connsiteX3" fmla="*/ 82049 w 185068"/>
                <a:gd name="connsiteY3" fmla="*/ 197238 h 204298"/>
                <a:gd name="connsiteX4" fmla="*/ 60818 w 185068"/>
                <a:gd name="connsiteY4" fmla="*/ 203482 h 204298"/>
                <a:gd name="connsiteX5" fmla="*/ 46574 w 185068"/>
                <a:gd name="connsiteY5" fmla="*/ 204299 h 204298"/>
                <a:gd name="connsiteX6" fmla="*/ 49643 w 185068"/>
                <a:gd name="connsiteY6" fmla="*/ 186231 h 204298"/>
                <a:gd name="connsiteX7" fmla="*/ 37908 w 185068"/>
                <a:gd name="connsiteY7" fmla="*/ 162188 h 204298"/>
                <a:gd name="connsiteX8" fmla="*/ 22267 w 185068"/>
                <a:gd name="connsiteY8" fmla="*/ 153767 h 204298"/>
                <a:gd name="connsiteX9" fmla="*/ 2433 w 185068"/>
                <a:gd name="connsiteY9" fmla="*/ 133662 h 204298"/>
                <a:gd name="connsiteX10" fmla="*/ 3128 w 185068"/>
                <a:gd name="connsiteY10" fmla="*/ 117363 h 204298"/>
                <a:gd name="connsiteX11" fmla="*/ 32886 w 185068"/>
                <a:gd name="connsiteY11" fmla="*/ 89106 h 204298"/>
                <a:gd name="connsiteX12" fmla="*/ 39726 w 185068"/>
                <a:gd name="connsiteY12" fmla="*/ 83673 h 204298"/>
                <a:gd name="connsiteX13" fmla="*/ 39165 w 185068"/>
                <a:gd name="connsiteY13" fmla="*/ 66154 h 204298"/>
                <a:gd name="connsiteX14" fmla="*/ 24641 w 185068"/>
                <a:gd name="connsiteY14" fmla="*/ 56240 h 204298"/>
                <a:gd name="connsiteX15" fmla="*/ 18495 w 185068"/>
                <a:gd name="connsiteY15" fmla="*/ 41160 h 204298"/>
                <a:gd name="connsiteX16" fmla="*/ 26734 w 185068"/>
                <a:gd name="connsiteY16" fmla="*/ 7061 h 204298"/>
                <a:gd name="connsiteX17" fmla="*/ 35534 w 185068"/>
                <a:gd name="connsiteY17" fmla="*/ 6110 h 204298"/>
                <a:gd name="connsiteX18" fmla="*/ 59982 w 185068"/>
                <a:gd name="connsiteY18" fmla="*/ 7604 h 204298"/>
                <a:gd name="connsiteX19" fmla="*/ 99930 w 185068"/>
                <a:gd name="connsiteY19" fmla="*/ 0 h 204298"/>
                <a:gd name="connsiteX20" fmla="*/ 169075 w 185068"/>
                <a:gd name="connsiteY20" fmla="*/ 21732 h 204298"/>
                <a:gd name="connsiteX21" fmla="*/ 182348 w 185068"/>
                <a:gd name="connsiteY21" fmla="*/ 74441 h 204298"/>
                <a:gd name="connsiteX22" fmla="*/ 168934 w 185068"/>
                <a:gd name="connsiteY22" fmla="*/ 115735 h 204298"/>
                <a:gd name="connsiteX23" fmla="*/ 174805 w 185068"/>
                <a:gd name="connsiteY23" fmla="*/ 167212 h 204298"/>
                <a:gd name="connsiteX24" fmla="*/ 183465 w 185068"/>
                <a:gd name="connsiteY24" fmla="*/ 182292 h 204298"/>
                <a:gd name="connsiteX25" fmla="*/ 184160 w 185068"/>
                <a:gd name="connsiteY25" fmla="*/ 193433 h 204298"/>
                <a:gd name="connsiteX26" fmla="*/ 184301 w 185068"/>
                <a:gd name="connsiteY26" fmla="*/ 193433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68" h="204298">
                  <a:moveTo>
                    <a:pt x="184301" y="193433"/>
                  </a:moveTo>
                  <a:cubicBezTo>
                    <a:pt x="178015" y="193433"/>
                    <a:pt x="172986" y="193701"/>
                    <a:pt x="167957" y="193433"/>
                  </a:cubicBezTo>
                  <a:cubicBezTo>
                    <a:pt x="156088" y="192616"/>
                    <a:pt x="144352" y="191122"/>
                    <a:pt x="132476" y="190579"/>
                  </a:cubicBezTo>
                  <a:cubicBezTo>
                    <a:pt x="115297" y="189628"/>
                    <a:pt x="98392" y="190987"/>
                    <a:pt x="82049" y="197238"/>
                  </a:cubicBezTo>
                  <a:cubicBezTo>
                    <a:pt x="75208" y="199951"/>
                    <a:pt x="67946" y="201854"/>
                    <a:pt x="60818" y="203482"/>
                  </a:cubicBezTo>
                  <a:cubicBezTo>
                    <a:pt x="56772" y="204433"/>
                    <a:pt x="52298" y="204024"/>
                    <a:pt x="46574" y="204299"/>
                  </a:cubicBezTo>
                  <a:cubicBezTo>
                    <a:pt x="47831" y="197097"/>
                    <a:pt x="48808" y="191664"/>
                    <a:pt x="49643" y="186231"/>
                  </a:cubicBezTo>
                  <a:cubicBezTo>
                    <a:pt x="51182" y="175774"/>
                    <a:pt x="46708" y="167895"/>
                    <a:pt x="37908" y="162188"/>
                  </a:cubicBezTo>
                  <a:cubicBezTo>
                    <a:pt x="32879" y="159066"/>
                    <a:pt x="27576" y="156486"/>
                    <a:pt x="22267" y="153767"/>
                  </a:cubicBezTo>
                  <a:cubicBezTo>
                    <a:pt x="13326" y="149151"/>
                    <a:pt x="7321" y="141949"/>
                    <a:pt x="2433" y="133662"/>
                  </a:cubicBezTo>
                  <a:cubicBezTo>
                    <a:pt x="-783" y="128229"/>
                    <a:pt x="-1064" y="122388"/>
                    <a:pt x="3128" y="117363"/>
                  </a:cubicBezTo>
                  <a:cubicBezTo>
                    <a:pt x="12069" y="107040"/>
                    <a:pt x="17934" y="93728"/>
                    <a:pt x="32886" y="89106"/>
                  </a:cubicBezTo>
                  <a:cubicBezTo>
                    <a:pt x="35534" y="88295"/>
                    <a:pt x="37774" y="85850"/>
                    <a:pt x="39726" y="83673"/>
                  </a:cubicBezTo>
                  <a:cubicBezTo>
                    <a:pt x="44474" y="78649"/>
                    <a:pt x="44474" y="70636"/>
                    <a:pt x="39165" y="66154"/>
                  </a:cubicBezTo>
                  <a:cubicBezTo>
                    <a:pt x="34838" y="62349"/>
                    <a:pt x="29529" y="59362"/>
                    <a:pt x="24641" y="56240"/>
                  </a:cubicBezTo>
                  <a:cubicBezTo>
                    <a:pt x="18916" y="52569"/>
                    <a:pt x="17098" y="47270"/>
                    <a:pt x="18495" y="41160"/>
                  </a:cubicBezTo>
                  <a:cubicBezTo>
                    <a:pt x="21009" y="30019"/>
                    <a:pt x="23804" y="18878"/>
                    <a:pt x="26734" y="7061"/>
                  </a:cubicBezTo>
                  <a:cubicBezTo>
                    <a:pt x="29950" y="6659"/>
                    <a:pt x="32745" y="6110"/>
                    <a:pt x="35534" y="6110"/>
                  </a:cubicBezTo>
                  <a:cubicBezTo>
                    <a:pt x="43639" y="6384"/>
                    <a:pt x="51877" y="6927"/>
                    <a:pt x="59982" y="7604"/>
                  </a:cubicBezTo>
                  <a:cubicBezTo>
                    <a:pt x="74232" y="8830"/>
                    <a:pt x="88201" y="8830"/>
                    <a:pt x="99930" y="0"/>
                  </a:cubicBezTo>
                  <a:cubicBezTo>
                    <a:pt x="136669" y="25946"/>
                    <a:pt x="123121" y="20922"/>
                    <a:pt x="169075" y="21732"/>
                  </a:cubicBezTo>
                  <a:cubicBezTo>
                    <a:pt x="183605" y="36403"/>
                    <a:pt x="188774" y="53928"/>
                    <a:pt x="182348" y="74441"/>
                  </a:cubicBezTo>
                  <a:cubicBezTo>
                    <a:pt x="178015" y="88295"/>
                    <a:pt x="174103" y="102149"/>
                    <a:pt x="168934" y="115735"/>
                  </a:cubicBezTo>
                  <a:cubicBezTo>
                    <a:pt x="161953" y="134071"/>
                    <a:pt x="162929" y="151053"/>
                    <a:pt x="174805" y="167212"/>
                  </a:cubicBezTo>
                  <a:cubicBezTo>
                    <a:pt x="178155" y="171834"/>
                    <a:pt x="181231" y="176993"/>
                    <a:pt x="183465" y="182292"/>
                  </a:cubicBezTo>
                  <a:cubicBezTo>
                    <a:pt x="184722" y="185280"/>
                    <a:pt x="184020" y="188951"/>
                    <a:pt x="184160" y="193433"/>
                  </a:cubicBezTo>
                  <a:lnTo>
                    <a:pt x="184301" y="19343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5" name="Freeform 314">
              <a:extLst>
                <a:ext uri="{FF2B5EF4-FFF2-40B4-BE49-F238E27FC236}">
                  <a16:creationId xmlns:a16="http://schemas.microsoft.com/office/drawing/2014/main" id="{034486CD-2F63-1AA9-0F4D-95A4D4BAC01B}"/>
                </a:ext>
              </a:extLst>
            </p:cNvPr>
            <p:cNvSpPr/>
            <p:nvPr/>
          </p:nvSpPr>
          <p:spPr>
            <a:xfrm>
              <a:off x="19231395" y="4063860"/>
              <a:ext cx="191442" cy="248989"/>
            </a:xfrm>
            <a:custGeom>
              <a:avLst/>
              <a:gdLst>
                <a:gd name="connsiteX0" fmla="*/ 112723 w 191442"/>
                <a:gd name="connsiteY0" fmla="*/ 0 h 248989"/>
                <a:gd name="connsiteX1" fmla="*/ 132537 w 191442"/>
                <a:gd name="connsiteY1" fmla="*/ 18859 h 248989"/>
                <a:gd name="connsiteX2" fmla="*/ 161395 w 191442"/>
                <a:gd name="connsiteY2" fmla="*/ 45942 h 248989"/>
                <a:gd name="connsiteX3" fmla="*/ 184943 w 191442"/>
                <a:gd name="connsiteY3" fmla="*/ 74441 h 248989"/>
                <a:gd name="connsiteX4" fmla="*/ 189965 w 191442"/>
                <a:gd name="connsiteY4" fmla="*/ 143922 h 248989"/>
                <a:gd name="connsiteX5" fmla="*/ 180488 w 191442"/>
                <a:gd name="connsiteY5" fmla="*/ 171426 h 248989"/>
                <a:gd name="connsiteX6" fmla="*/ 151344 w 191442"/>
                <a:gd name="connsiteY6" fmla="*/ 180364 h 248989"/>
                <a:gd name="connsiteX7" fmla="*/ 134835 w 191442"/>
                <a:gd name="connsiteY7" fmla="*/ 172562 h 248989"/>
                <a:gd name="connsiteX8" fmla="*/ 97790 w 191442"/>
                <a:gd name="connsiteY8" fmla="*/ 191990 h 248989"/>
                <a:gd name="connsiteX9" fmla="*/ 96494 w 191442"/>
                <a:gd name="connsiteY9" fmla="*/ 212126 h 248989"/>
                <a:gd name="connsiteX10" fmla="*/ 69072 w 191442"/>
                <a:gd name="connsiteY10" fmla="*/ 248989 h 248989"/>
                <a:gd name="connsiteX11" fmla="*/ 9775 w 191442"/>
                <a:gd name="connsiteY11" fmla="*/ 182490 h 248989"/>
                <a:gd name="connsiteX12" fmla="*/ 1588 w 191442"/>
                <a:gd name="connsiteY12" fmla="*/ 123077 h 248989"/>
                <a:gd name="connsiteX13" fmla="*/ 8767 w 191442"/>
                <a:gd name="connsiteY13" fmla="*/ 94578 h 248989"/>
                <a:gd name="connsiteX14" fmla="*/ 27861 w 191442"/>
                <a:gd name="connsiteY14" fmla="*/ 73592 h 248989"/>
                <a:gd name="connsiteX15" fmla="*/ 49545 w 191442"/>
                <a:gd name="connsiteY15" fmla="*/ 66787 h 248989"/>
                <a:gd name="connsiteX16" fmla="*/ 93335 w 191442"/>
                <a:gd name="connsiteY16" fmla="*/ 28927 h 248989"/>
                <a:gd name="connsiteX17" fmla="*/ 102384 w 191442"/>
                <a:gd name="connsiteY17" fmla="*/ 10777 h 248989"/>
                <a:gd name="connsiteX18" fmla="*/ 112723 w 191442"/>
                <a:gd name="connsiteY18" fmla="*/ 140 h 248989"/>
                <a:gd name="connsiteX19" fmla="*/ 112723 w 191442"/>
                <a:gd name="connsiteY19" fmla="*/ 0 h 24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42" h="248989">
                  <a:moveTo>
                    <a:pt x="112723" y="0"/>
                  </a:moveTo>
                  <a:cubicBezTo>
                    <a:pt x="124350" y="2413"/>
                    <a:pt x="129231" y="10917"/>
                    <a:pt x="132537" y="18859"/>
                  </a:cubicBezTo>
                  <a:cubicBezTo>
                    <a:pt x="138281" y="32611"/>
                    <a:pt x="148044" y="40834"/>
                    <a:pt x="161395" y="45942"/>
                  </a:cubicBezTo>
                  <a:cubicBezTo>
                    <a:pt x="174751" y="51043"/>
                    <a:pt x="181350" y="61258"/>
                    <a:pt x="184943" y="74441"/>
                  </a:cubicBezTo>
                  <a:cubicBezTo>
                    <a:pt x="191114" y="97272"/>
                    <a:pt x="193124" y="120523"/>
                    <a:pt x="189965" y="143922"/>
                  </a:cubicBezTo>
                  <a:cubicBezTo>
                    <a:pt x="188676" y="153422"/>
                    <a:pt x="185083" y="163062"/>
                    <a:pt x="180488" y="171426"/>
                  </a:cubicBezTo>
                  <a:cubicBezTo>
                    <a:pt x="173883" y="183480"/>
                    <a:pt x="163839" y="185752"/>
                    <a:pt x="151344" y="180364"/>
                  </a:cubicBezTo>
                  <a:cubicBezTo>
                    <a:pt x="145747" y="177951"/>
                    <a:pt x="140578" y="174548"/>
                    <a:pt x="134835" y="172562"/>
                  </a:cubicBezTo>
                  <a:cubicBezTo>
                    <a:pt x="117892" y="166465"/>
                    <a:pt x="101951" y="174688"/>
                    <a:pt x="97790" y="191990"/>
                  </a:cubicBezTo>
                  <a:cubicBezTo>
                    <a:pt x="96207" y="198508"/>
                    <a:pt x="96494" y="205461"/>
                    <a:pt x="96494" y="212126"/>
                  </a:cubicBezTo>
                  <a:cubicBezTo>
                    <a:pt x="96781" y="234669"/>
                    <a:pt x="93623" y="239208"/>
                    <a:pt x="69072" y="248989"/>
                  </a:cubicBezTo>
                  <a:cubicBezTo>
                    <a:pt x="46239" y="230130"/>
                    <a:pt x="24274" y="209713"/>
                    <a:pt x="9775" y="182490"/>
                  </a:cubicBezTo>
                  <a:cubicBezTo>
                    <a:pt x="-276" y="163631"/>
                    <a:pt x="-1712" y="143494"/>
                    <a:pt x="1588" y="123077"/>
                  </a:cubicBezTo>
                  <a:cubicBezTo>
                    <a:pt x="3170" y="113437"/>
                    <a:pt x="6616" y="104218"/>
                    <a:pt x="8767" y="94578"/>
                  </a:cubicBezTo>
                  <a:cubicBezTo>
                    <a:pt x="11211" y="83941"/>
                    <a:pt x="18244" y="77563"/>
                    <a:pt x="27861" y="73592"/>
                  </a:cubicBezTo>
                  <a:cubicBezTo>
                    <a:pt x="34899" y="70758"/>
                    <a:pt x="42219" y="68344"/>
                    <a:pt x="49545" y="66787"/>
                  </a:cubicBezTo>
                  <a:cubicBezTo>
                    <a:pt x="71370" y="62247"/>
                    <a:pt x="87164" y="51471"/>
                    <a:pt x="93335" y="28927"/>
                  </a:cubicBezTo>
                  <a:cubicBezTo>
                    <a:pt x="95058" y="22543"/>
                    <a:pt x="98651" y="16306"/>
                    <a:pt x="102384" y="10777"/>
                  </a:cubicBezTo>
                  <a:cubicBezTo>
                    <a:pt x="105109" y="6525"/>
                    <a:pt x="109564" y="3403"/>
                    <a:pt x="112723" y="140"/>
                  </a:cubicBezTo>
                  <a:lnTo>
                    <a:pt x="11272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6" name="Freeform 315">
              <a:extLst>
                <a:ext uri="{FF2B5EF4-FFF2-40B4-BE49-F238E27FC236}">
                  <a16:creationId xmlns:a16="http://schemas.microsoft.com/office/drawing/2014/main" id="{A9A84564-7B6B-714C-112C-05A963642A9A}"/>
                </a:ext>
              </a:extLst>
            </p:cNvPr>
            <p:cNvSpPr/>
            <p:nvPr/>
          </p:nvSpPr>
          <p:spPr>
            <a:xfrm>
              <a:off x="18408173" y="3087057"/>
              <a:ext cx="261643" cy="248987"/>
            </a:xfrm>
            <a:custGeom>
              <a:avLst/>
              <a:gdLst>
                <a:gd name="connsiteX0" fmla="*/ 2859 w 261643"/>
                <a:gd name="connsiteY0" fmla="*/ 243965 h 248987"/>
                <a:gd name="connsiteX1" fmla="*/ 19451 w 261643"/>
                <a:gd name="connsiteY1" fmla="*/ 172690 h 248987"/>
                <a:gd name="connsiteX2" fmla="*/ 39170 w 261643"/>
                <a:gd name="connsiteY2" fmla="*/ 154239 h 248987"/>
                <a:gd name="connsiteX3" fmla="*/ 58174 w 261643"/>
                <a:gd name="connsiteY3" fmla="*/ 135086 h 248987"/>
                <a:gd name="connsiteX4" fmla="*/ 73490 w 261643"/>
                <a:gd name="connsiteY4" fmla="*/ 93952 h 248987"/>
                <a:gd name="connsiteX5" fmla="*/ 95902 w 261643"/>
                <a:gd name="connsiteY5" fmla="*/ 47468 h 248987"/>
                <a:gd name="connsiteX6" fmla="*/ 138595 w 261643"/>
                <a:gd name="connsiteY6" fmla="*/ 10707 h 248987"/>
                <a:gd name="connsiteX7" fmla="*/ 157031 w 261643"/>
                <a:gd name="connsiteY7" fmla="*/ 4226 h 248987"/>
                <a:gd name="connsiteX8" fmla="*/ 175187 w 261643"/>
                <a:gd name="connsiteY8" fmla="*/ 4788 h 248987"/>
                <a:gd name="connsiteX9" fmla="*/ 218160 w 261643"/>
                <a:gd name="connsiteY9" fmla="*/ 6059 h 248987"/>
                <a:gd name="connsiteX10" fmla="*/ 259008 w 261643"/>
                <a:gd name="connsiteY10" fmla="*/ 0 h 248987"/>
                <a:gd name="connsiteX11" fmla="*/ 258581 w 261643"/>
                <a:gd name="connsiteY11" fmla="*/ 46063 h 248987"/>
                <a:gd name="connsiteX12" fmla="*/ 243265 w 261643"/>
                <a:gd name="connsiteY12" fmla="*/ 60849 h 248987"/>
                <a:gd name="connsiteX13" fmla="*/ 218728 w 261643"/>
                <a:gd name="connsiteY13" fmla="*/ 63671 h 248987"/>
                <a:gd name="connsiteX14" fmla="*/ 184829 w 261643"/>
                <a:gd name="connsiteY14" fmla="*/ 64514 h 248987"/>
                <a:gd name="connsiteX15" fmla="*/ 152207 w 261643"/>
                <a:gd name="connsiteY15" fmla="*/ 95503 h 248987"/>
                <a:gd name="connsiteX16" fmla="*/ 149373 w 261643"/>
                <a:gd name="connsiteY16" fmla="*/ 149310 h 248987"/>
                <a:gd name="connsiteX17" fmla="*/ 139443 w 261643"/>
                <a:gd name="connsiteY17" fmla="*/ 175231 h 248987"/>
                <a:gd name="connsiteX18" fmla="*/ 117178 w 261643"/>
                <a:gd name="connsiteY18" fmla="*/ 200443 h 248987"/>
                <a:gd name="connsiteX19" fmla="*/ 112066 w 261643"/>
                <a:gd name="connsiteY19" fmla="*/ 219455 h 248987"/>
                <a:gd name="connsiteX20" fmla="*/ 91077 w 261643"/>
                <a:gd name="connsiteY20" fmla="*/ 245516 h 248987"/>
                <a:gd name="connsiteX21" fmla="*/ 73209 w 261643"/>
                <a:gd name="connsiteY21" fmla="*/ 248612 h 248987"/>
                <a:gd name="connsiteX22" fmla="*/ 2859 w 261643"/>
                <a:gd name="connsiteY22" fmla="*/ 244245 h 248987"/>
                <a:gd name="connsiteX23" fmla="*/ 2859 w 261643"/>
                <a:gd name="connsiteY23" fmla="*/ 243965 h 24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643" h="248987">
                  <a:moveTo>
                    <a:pt x="2859" y="243965"/>
                  </a:moveTo>
                  <a:cubicBezTo>
                    <a:pt x="-3242" y="216921"/>
                    <a:pt x="-402" y="192833"/>
                    <a:pt x="19451" y="172690"/>
                  </a:cubicBezTo>
                  <a:cubicBezTo>
                    <a:pt x="25832" y="166216"/>
                    <a:pt x="32641" y="160438"/>
                    <a:pt x="39170" y="154239"/>
                  </a:cubicBezTo>
                  <a:cubicBezTo>
                    <a:pt x="45692" y="148040"/>
                    <a:pt x="52361" y="141847"/>
                    <a:pt x="58174" y="135086"/>
                  </a:cubicBezTo>
                  <a:cubicBezTo>
                    <a:pt x="68104" y="123250"/>
                    <a:pt x="74766" y="110008"/>
                    <a:pt x="73490" y="93952"/>
                  </a:cubicBezTo>
                  <a:cubicBezTo>
                    <a:pt x="71933" y="74090"/>
                    <a:pt x="80580" y="59164"/>
                    <a:pt x="95902" y="47468"/>
                  </a:cubicBezTo>
                  <a:cubicBezTo>
                    <a:pt x="110937" y="36059"/>
                    <a:pt x="125972" y="24650"/>
                    <a:pt x="138595" y="10707"/>
                  </a:cubicBezTo>
                  <a:cubicBezTo>
                    <a:pt x="143553" y="5210"/>
                    <a:pt x="149794" y="3665"/>
                    <a:pt x="157031" y="4226"/>
                  </a:cubicBezTo>
                  <a:cubicBezTo>
                    <a:pt x="162985" y="4648"/>
                    <a:pt x="169086" y="4648"/>
                    <a:pt x="175187" y="4788"/>
                  </a:cubicBezTo>
                  <a:cubicBezTo>
                    <a:pt x="189507" y="5210"/>
                    <a:pt x="203974" y="6761"/>
                    <a:pt x="218160" y="6059"/>
                  </a:cubicBezTo>
                  <a:cubicBezTo>
                    <a:pt x="231491" y="5350"/>
                    <a:pt x="244822" y="2113"/>
                    <a:pt x="259008" y="0"/>
                  </a:cubicBezTo>
                  <a:cubicBezTo>
                    <a:pt x="263118" y="15354"/>
                    <a:pt x="261989" y="30709"/>
                    <a:pt x="258581" y="46063"/>
                  </a:cubicBezTo>
                  <a:cubicBezTo>
                    <a:pt x="256883" y="53807"/>
                    <a:pt x="251491" y="59445"/>
                    <a:pt x="243265" y="60849"/>
                  </a:cubicBezTo>
                  <a:cubicBezTo>
                    <a:pt x="235180" y="62260"/>
                    <a:pt x="226954" y="63243"/>
                    <a:pt x="218728" y="63671"/>
                  </a:cubicBezTo>
                  <a:cubicBezTo>
                    <a:pt x="207382" y="64233"/>
                    <a:pt x="196035" y="63524"/>
                    <a:pt x="184829" y="64514"/>
                  </a:cubicBezTo>
                  <a:cubicBezTo>
                    <a:pt x="164829" y="66346"/>
                    <a:pt x="154478" y="75782"/>
                    <a:pt x="152207" y="95503"/>
                  </a:cubicBezTo>
                  <a:cubicBezTo>
                    <a:pt x="150222" y="113252"/>
                    <a:pt x="149373" y="131281"/>
                    <a:pt x="149373" y="149310"/>
                  </a:cubicBezTo>
                  <a:cubicBezTo>
                    <a:pt x="149373" y="159736"/>
                    <a:pt x="147809" y="167902"/>
                    <a:pt x="139443" y="175231"/>
                  </a:cubicBezTo>
                  <a:cubicBezTo>
                    <a:pt x="131077" y="182694"/>
                    <a:pt x="124408" y="191990"/>
                    <a:pt x="117178" y="200443"/>
                  </a:cubicBezTo>
                  <a:cubicBezTo>
                    <a:pt x="112354" y="205933"/>
                    <a:pt x="112213" y="212554"/>
                    <a:pt x="112066" y="219455"/>
                  </a:cubicBezTo>
                  <a:cubicBezTo>
                    <a:pt x="111926" y="237204"/>
                    <a:pt x="108525" y="241149"/>
                    <a:pt x="91077" y="245516"/>
                  </a:cubicBezTo>
                  <a:cubicBezTo>
                    <a:pt x="85264" y="246927"/>
                    <a:pt x="79304" y="248191"/>
                    <a:pt x="73209" y="248612"/>
                  </a:cubicBezTo>
                  <a:cubicBezTo>
                    <a:pt x="49802" y="250023"/>
                    <a:pt x="26688" y="247208"/>
                    <a:pt x="2859" y="244245"/>
                  </a:cubicBezTo>
                  <a:lnTo>
                    <a:pt x="2859" y="24396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7" name="Freeform 316">
              <a:extLst>
                <a:ext uri="{FF2B5EF4-FFF2-40B4-BE49-F238E27FC236}">
                  <a16:creationId xmlns:a16="http://schemas.microsoft.com/office/drawing/2014/main" id="{4208A62C-2D98-5C3C-C777-20529506D9DD}"/>
                </a:ext>
              </a:extLst>
            </p:cNvPr>
            <p:cNvSpPr/>
            <p:nvPr/>
          </p:nvSpPr>
          <p:spPr>
            <a:xfrm>
              <a:off x="21745715" y="3023212"/>
              <a:ext cx="280793" cy="255374"/>
            </a:xfrm>
            <a:custGeom>
              <a:avLst/>
              <a:gdLst>
                <a:gd name="connsiteX0" fmla="*/ 8885 w 280793"/>
                <a:gd name="connsiteY0" fmla="*/ 103689 h 255374"/>
                <a:gd name="connsiteX1" fmla="*/ 398 w 280793"/>
                <a:gd name="connsiteY1" fmla="*/ 76575 h 255374"/>
                <a:gd name="connsiteX2" fmla="*/ 7354 w 280793"/>
                <a:gd name="connsiteY2" fmla="*/ 61183 h 255374"/>
                <a:gd name="connsiteX3" fmla="*/ 23690 w 280793"/>
                <a:gd name="connsiteY3" fmla="*/ 60902 h 255374"/>
                <a:gd name="connsiteX4" fmla="*/ 38496 w 280793"/>
                <a:gd name="connsiteY4" fmla="*/ 74315 h 255374"/>
                <a:gd name="connsiteX5" fmla="*/ 56938 w 280793"/>
                <a:gd name="connsiteY5" fmla="*/ 93806 h 255374"/>
                <a:gd name="connsiteX6" fmla="*/ 111373 w 280793"/>
                <a:gd name="connsiteY6" fmla="*/ 97197 h 255374"/>
                <a:gd name="connsiteX7" fmla="*/ 132878 w 280793"/>
                <a:gd name="connsiteY7" fmla="*/ 71774 h 255374"/>
                <a:gd name="connsiteX8" fmla="*/ 149598 w 280793"/>
                <a:gd name="connsiteY8" fmla="*/ 40140 h 255374"/>
                <a:gd name="connsiteX9" fmla="*/ 223879 w 280793"/>
                <a:gd name="connsiteY9" fmla="*/ 27 h 255374"/>
                <a:gd name="connsiteX10" fmla="*/ 259872 w 280793"/>
                <a:gd name="connsiteY10" fmla="*/ 21779 h 255374"/>
                <a:gd name="connsiteX11" fmla="*/ 277740 w 280793"/>
                <a:gd name="connsiteY11" fmla="*/ 52851 h 255374"/>
                <a:gd name="connsiteX12" fmla="*/ 272252 w 280793"/>
                <a:gd name="connsiteY12" fmla="*/ 75726 h 255374"/>
                <a:gd name="connsiteX13" fmla="*/ 258404 w 280793"/>
                <a:gd name="connsiteY13" fmla="*/ 82793 h 255374"/>
                <a:gd name="connsiteX14" fmla="*/ 231666 w 280793"/>
                <a:gd name="connsiteY14" fmla="*/ 127420 h 255374"/>
                <a:gd name="connsiteX15" fmla="*/ 215009 w 280793"/>
                <a:gd name="connsiteY15" fmla="*/ 179248 h 255374"/>
                <a:gd name="connsiteX16" fmla="*/ 190504 w 280793"/>
                <a:gd name="connsiteY16" fmla="*/ 238571 h 255374"/>
                <a:gd name="connsiteX17" fmla="*/ 183421 w 280793"/>
                <a:gd name="connsiteY17" fmla="*/ 255375 h 255374"/>
                <a:gd name="connsiteX18" fmla="*/ 159043 w 280793"/>
                <a:gd name="connsiteY18" fmla="*/ 220350 h 255374"/>
                <a:gd name="connsiteX19" fmla="*/ 160957 w 280793"/>
                <a:gd name="connsiteY19" fmla="*/ 207499 h 255374"/>
                <a:gd name="connsiteX20" fmla="*/ 167467 w 280793"/>
                <a:gd name="connsiteY20" fmla="*/ 195777 h 255374"/>
                <a:gd name="connsiteX21" fmla="*/ 154321 w 280793"/>
                <a:gd name="connsiteY21" fmla="*/ 167673 h 255374"/>
                <a:gd name="connsiteX22" fmla="*/ 117180 w 280793"/>
                <a:gd name="connsiteY22" fmla="*/ 163153 h 255374"/>
                <a:gd name="connsiteX23" fmla="*/ 99886 w 280793"/>
                <a:gd name="connsiteY23" fmla="*/ 151004 h 255374"/>
                <a:gd name="connsiteX24" fmla="*/ 79784 w 280793"/>
                <a:gd name="connsiteY24" fmla="*/ 126009 h 255374"/>
                <a:gd name="connsiteX25" fmla="*/ 8311 w 280793"/>
                <a:gd name="connsiteY25" fmla="*/ 103689 h 255374"/>
                <a:gd name="connsiteX26" fmla="*/ 8885 w 280793"/>
                <a:gd name="connsiteY26" fmla="*/ 103689 h 25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793" h="255374">
                  <a:moveTo>
                    <a:pt x="8885" y="103689"/>
                  </a:moveTo>
                  <a:cubicBezTo>
                    <a:pt x="5694" y="93666"/>
                    <a:pt x="2631" y="85194"/>
                    <a:pt x="398" y="76575"/>
                  </a:cubicBezTo>
                  <a:cubicBezTo>
                    <a:pt x="-1261" y="69936"/>
                    <a:pt x="2503" y="64994"/>
                    <a:pt x="7354" y="61183"/>
                  </a:cubicBezTo>
                  <a:cubicBezTo>
                    <a:pt x="12586" y="57084"/>
                    <a:pt x="18585" y="57084"/>
                    <a:pt x="23690" y="60902"/>
                  </a:cubicBezTo>
                  <a:cubicBezTo>
                    <a:pt x="28923" y="64853"/>
                    <a:pt x="33964" y="69514"/>
                    <a:pt x="38496" y="74315"/>
                  </a:cubicBezTo>
                  <a:cubicBezTo>
                    <a:pt x="44877" y="80674"/>
                    <a:pt x="50429" y="87735"/>
                    <a:pt x="56938" y="93806"/>
                  </a:cubicBezTo>
                  <a:cubicBezTo>
                    <a:pt x="73403" y="109199"/>
                    <a:pt x="92803" y="110329"/>
                    <a:pt x="111373" y="97197"/>
                  </a:cubicBezTo>
                  <a:cubicBezTo>
                    <a:pt x="120690" y="90697"/>
                    <a:pt x="127582" y="81944"/>
                    <a:pt x="132878" y="71774"/>
                  </a:cubicBezTo>
                  <a:cubicBezTo>
                    <a:pt x="138430" y="61183"/>
                    <a:pt x="143408" y="50310"/>
                    <a:pt x="149598" y="40140"/>
                  </a:cubicBezTo>
                  <a:cubicBezTo>
                    <a:pt x="166637" y="12317"/>
                    <a:pt x="191908" y="-675"/>
                    <a:pt x="223879" y="27"/>
                  </a:cubicBezTo>
                  <a:cubicBezTo>
                    <a:pt x="239643" y="455"/>
                    <a:pt x="252150" y="6526"/>
                    <a:pt x="259872" y="21779"/>
                  </a:cubicBezTo>
                  <a:cubicBezTo>
                    <a:pt x="265296" y="32370"/>
                    <a:pt x="272061" y="42400"/>
                    <a:pt x="277740" y="52851"/>
                  </a:cubicBezTo>
                  <a:cubicBezTo>
                    <a:pt x="283164" y="62734"/>
                    <a:pt x="281377" y="69655"/>
                    <a:pt x="272252" y="75726"/>
                  </a:cubicBezTo>
                  <a:cubicBezTo>
                    <a:pt x="267912" y="78554"/>
                    <a:pt x="263062" y="80674"/>
                    <a:pt x="258404" y="82793"/>
                  </a:cubicBezTo>
                  <a:cubicBezTo>
                    <a:pt x="239387" y="91406"/>
                    <a:pt x="229559" y="106096"/>
                    <a:pt x="231666" y="127420"/>
                  </a:cubicBezTo>
                  <a:cubicBezTo>
                    <a:pt x="233580" y="147473"/>
                    <a:pt x="228155" y="164424"/>
                    <a:pt x="215009" y="179248"/>
                  </a:cubicBezTo>
                  <a:cubicBezTo>
                    <a:pt x="200076" y="196058"/>
                    <a:pt x="193248" y="216392"/>
                    <a:pt x="190504" y="238571"/>
                  </a:cubicBezTo>
                  <a:cubicBezTo>
                    <a:pt x="189802" y="244362"/>
                    <a:pt x="190376" y="250855"/>
                    <a:pt x="183421" y="255375"/>
                  </a:cubicBezTo>
                  <a:cubicBezTo>
                    <a:pt x="170402" y="247605"/>
                    <a:pt x="162361" y="235462"/>
                    <a:pt x="159043" y="220350"/>
                  </a:cubicBezTo>
                  <a:cubicBezTo>
                    <a:pt x="158086" y="216392"/>
                    <a:pt x="159618" y="211591"/>
                    <a:pt x="160957" y="207499"/>
                  </a:cubicBezTo>
                  <a:cubicBezTo>
                    <a:pt x="162489" y="203400"/>
                    <a:pt x="165680" y="199869"/>
                    <a:pt x="167467" y="195777"/>
                  </a:cubicBezTo>
                  <a:cubicBezTo>
                    <a:pt x="172891" y="183915"/>
                    <a:pt x="166829" y="169786"/>
                    <a:pt x="154321" y="167673"/>
                  </a:cubicBezTo>
                  <a:cubicBezTo>
                    <a:pt x="142004" y="165554"/>
                    <a:pt x="129943" y="162304"/>
                    <a:pt x="117180" y="163153"/>
                  </a:cubicBezTo>
                  <a:cubicBezTo>
                    <a:pt x="104736" y="163996"/>
                    <a:pt x="102503" y="162866"/>
                    <a:pt x="99886" y="151004"/>
                  </a:cubicBezTo>
                  <a:cubicBezTo>
                    <a:pt x="97270" y="138573"/>
                    <a:pt x="90058" y="131512"/>
                    <a:pt x="79784" y="126009"/>
                  </a:cubicBezTo>
                  <a:cubicBezTo>
                    <a:pt x="58214" y="114287"/>
                    <a:pt x="36007" y="104258"/>
                    <a:pt x="8311" y="103689"/>
                  </a:cubicBezTo>
                  <a:lnTo>
                    <a:pt x="8885" y="1036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8" name="Freeform 317">
              <a:extLst>
                <a:ext uri="{FF2B5EF4-FFF2-40B4-BE49-F238E27FC236}">
                  <a16:creationId xmlns:a16="http://schemas.microsoft.com/office/drawing/2014/main" id="{9F2F32F8-5090-ECAD-F0DC-82C6EB08C643}"/>
                </a:ext>
              </a:extLst>
            </p:cNvPr>
            <p:cNvSpPr/>
            <p:nvPr/>
          </p:nvSpPr>
          <p:spPr>
            <a:xfrm>
              <a:off x="18771921" y="3585035"/>
              <a:ext cx="242500" cy="204298"/>
            </a:xfrm>
            <a:custGeom>
              <a:avLst/>
              <a:gdLst>
                <a:gd name="connsiteX0" fmla="*/ 58774 w 242500"/>
                <a:gd name="connsiteY0" fmla="*/ 200749 h 204298"/>
                <a:gd name="connsiteX1" fmla="*/ 0 w 242500"/>
                <a:gd name="connsiteY1" fmla="*/ 179221 h 204298"/>
                <a:gd name="connsiteX2" fmla="*/ 35737 w 242500"/>
                <a:gd name="connsiteY2" fmla="*/ 92388 h 204298"/>
                <a:gd name="connsiteX3" fmla="*/ 65475 w 242500"/>
                <a:gd name="connsiteY3" fmla="*/ 62024 h 204298"/>
                <a:gd name="connsiteX4" fmla="*/ 79572 w 242500"/>
                <a:gd name="connsiteY4" fmla="*/ 39921 h 204298"/>
                <a:gd name="connsiteX5" fmla="*/ 108467 w 242500"/>
                <a:gd name="connsiteY5" fmla="*/ 6129 h 204298"/>
                <a:gd name="connsiteX6" fmla="*/ 112801 w 242500"/>
                <a:gd name="connsiteY6" fmla="*/ 4993 h 204298"/>
                <a:gd name="connsiteX7" fmla="*/ 173247 w 242500"/>
                <a:gd name="connsiteY7" fmla="*/ 0 h 204298"/>
                <a:gd name="connsiteX8" fmla="*/ 175895 w 242500"/>
                <a:gd name="connsiteY8" fmla="*/ 16542 h 204298"/>
                <a:gd name="connsiteX9" fmla="*/ 196003 w 242500"/>
                <a:gd name="connsiteY9" fmla="*/ 55180 h 204298"/>
                <a:gd name="connsiteX10" fmla="*/ 230483 w 242500"/>
                <a:gd name="connsiteY10" fmla="*/ 75278 h 204298"/>
                <a:gd name="connsiteX11" fmla="*/ 239417 w 242500"/>
                <a:gd name="connsiteY11" fmla="*/ 100234 h 204298"/>
                <a:gd name="connsiteX12" fmla="*/ 212193 w 242500"/>
                <a:gd name="connsiteY12" fmla="*/ 126180 h 204298"/>
                <a:gd name="connsiteX13" fmla="*/ 167382 w 242500"/>
                <a:gd name="connsiteY13" fmla="*/ 139440 h 204298"/>
                <a:gd name="connsiteX14" fmla="*/ 110146 w 242500"/>
                <a:gd name="connsiteY14" fmla="*/ 148563 h 204298"/>
                <a:gd name="connsiteX15" fmla="*/ 88787 w 242500"/>
                <a:gd name="connsiteY15" fmla="*/ 154693 h 204298"/>
                <a:gd name="connsiteX16" fmla="*/ 60587 w 242500"/>
                <a:gd name="connsiteY16" fmla="*/ 189628 h 204298"/>
                <a:gd name="connsiteX17" fmla="*/ 58634 w 242500"/>
                <a:gd name="connsiteY17" fmla="*/ 200749 h 204298"/>
                <a:gd name="connsiteX18" fmla="*/ 58774 w 242500"/>
                <a:gd name="connsiteY18" fmla="*/ 200749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500" h="204298">
                  <a:moveTo>
                    <a:pt x="58774" y="200749"/>
                  </a:moveTo>
                  <a:cubicBezTo>
                    <a:pt x="33643" y="209585"/>
                    <a:pt x="15079" y="201745"/>
                    <a:pt x="0" y="179221"/>
                  </a:cubicBezTo>
                  <a:cubicBezTo>
                    <a:pt x="7958" y="148991"/>
                    <a:pt x="17587" y="118768"/>
                    <a:pt x="35737" y="92388"/>
                  </a:cubicBezTo>
                  <a:cubicBezTo>
                    <a:pt x="43835" y="80558"/>
                    <a:pt x="53050" y="69577"/>
                    <a:pt x="65475" y="62024"/>
                  </a:cubicBezTo>
                  <a:cubicBezTo>
                    <a:pt x="73573" y="57172"/>
                    <a:pt x="78876" y="49760"/>
                    <a:pt x="79572" y="39921"/>
                  </a:cubicBezTo>
                  <a:cubicBezTo>
                    <a:pt x="80688" y="20960"/>
                    <a:pt x="93675" y="12692"/>
                    <a:pt x="108467" y="6129"/>
                  </a:cubicBezTo>
                  <a:cubicBezTo>
                    <a:pt x="109865" y="5561"/>
                    <a:pt x="111263" y="5420"/>
                    <a:pt x="112801" y="4993"/>
                  </a:cubicBezTo>
                  <a:cubicBezTo>
                    <a:pt x="132341" y="-287"/>
                    <a:pt x="152303" y="568"/>
                    <a:pt x="173247" y="0"/>
                  </a:cubicBezTo>
                  <a:cubicBezTo>
                    <a:pt x="174363" y="6557"/>
                    <a:pt x="175761" y="11549"/>
                    <a:pt x="175895" y="16542"/>
                  </a:cubicBezTo>
                  <a:cubicBezTo>
                    <a:pt x="176036" y="33077"/>
                    <a:pt x="183298" y="45622"/>
                    <a:pt x="196003" y="55180"/>
                  </a:cubicBezTo>
                  <a:cubicBezTo>
                    <a:pt x="206750" y="63160"/>
                    <a:pt x="216520" y="72003"/>
                    <a:pt x="230483" y="75278"/>
                  </a:cubicBezTo>
                  <a:cubicBezTo>
                    <a:pt x="242767" y="78132"/>
                    <a:pt x="245422" y="88257"/>
                    <a:pt x="239417" y="100234"/>
                  </a:cubicBezTo>
                  <a:cubicBezTo>
                    <a:pt x="233412" y="112205"/>
                    <a:pt x="223782" y="120332"/>
                    <a:pt x="212193" y="126180"/>
                  </a:cubicBezTo>
                  <a:cubicBezTo>
                    <a:pt x="198096" y="133311"/>
                    <a:pt x="182876" y="136874"/>
                    <a:pt x="167382" y="139440"/>
                  </a:cubicBezTo>
                  <a:cubicBezTo>
                    <a:pt x="148256" y="142575"/>
                    <a:pt x="129271" y="145288"/>
                    <a:pt x="110146" y="148563"/>
                  </a:cubicBezTo>
                  <a:cubicBezTo>
                    <a:pt x="102884" y="149847"/>
                    <a:pt x="95628" y="151986"/>
                    <a:pt x="88787" y="154693"/>
                  </a:cubicBezTo>
                  <a:cubicBezTo>
                    <a:pt x="73152" y="160968"/>
                    <a:pt x="62820" y="171949"/>
                    <a:pt x="60587" y="189628"/>
                  </a:cubicBezTo>
                  <a:cubicBezTo>
                    <a:pt x="60165" y="193331"/>
                    <a:pt x="59329" y="196899"/>
                    <a:pt x="58634" y="200749"/>
                  </a:cubicBezTo>
                  <a:lnTo>
                    <a:pt x="58774" y="2007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9" name="Freeform 318">
              <a:extLst>
                <a:ext uri="{FF2B5EF4-FFF2-40B4-BE49-F238E27FC236}">
                  <a16:creationId xmlns:a16="http://schemas.microsoft.com/office/drawing/2014/main" id="{139251CE-C176-4562-D1FB-F448615FCD1B}"/>
                </a:ext>
              </a:extLst>
            </p:cNvPr>
            <p:cNvSpPr/>
            <p:nvPr/>
          </p:nvSpPr>
          <p:spPr>
            <a:xfrm>
              <a:off x="18842119" y="3731875"/>
              <a:ext cx="121249" cy="242607"/>
            </a:xfrm>
            <a:custGeom>
              <a:avLst/>
              <a:gdLst>
                <a:gd name="connsiteX0" fmla="*/ 24786 w 121249"/>
                <a:gd name="connsiteY0" fmla="*/ 242452 h 242607"/>
                <a:gd name="connsiteX1" fmla="*/ 7562 w 121249"/>
                <a:gd name="connsiteY1" fmla="*/ 207510 h 242607"/>
                <a:gd name="connsiteX2" fmla="*/ 2948 w 121249"/>
                <a:gd name="connsiteY2" fmla="*/ 164007 h 242607"/>
                <a:gd name="connsiteX3" fmla="*/ 15973 w 121249"/>
                <a:gd name="connsiteY3" fmla="*/ 120645 h 242607"/>
                <a:gd name="connsiteX4" fmla="*/ 10683 w 121249"/>
                <a:gd name="connsiteY4" fmla="*/ 65873 h 242607"/>
                <a:gd name="connsiteX5" fmla="*/ 5660 w 121249"/>
                <a:gd name="connsiteY5" fmla="*/ 55888 h 242607"/>
                <a:gd name="connsiteX6" fmla="*/ 19770 w 121249"/>
                <a:gd name="connsiteY6" fmla="*/ 13528 h 242607"/>
                <a:gd name="connsiteX7" fmla="*/ 67657 w 121249"/>
                <a:gd name="connsiteY7" fmla="*/ 549 h 242607"/>
                <a:gd name="connsiteX8" fmla="*/ 88276 w 121249"/>
                <a:gd name="connsiteY8" fmla="*/ 402 h 242607"/>
                <a:gd name="connsiteX9" fmla="*/ 92207 w 121249"/>
                <a:gd name="connsiteY9" fmla="*/ 12526 h 242607"/>
                <a:gd name="connsiteX10" fmla="*/ 111205 w 121249"/>
                <a:gd name="connsiteY10" fmla="*/ 82415 h 242607"/>
                <a:gd name="connsiteX11" fmla="*/ 119884 w 121249"/>
                <a:gd name="connsiteY11" fmla="*/ 167570 h 242607"/>
                <a:gd name="connsiteX12" fmla="*/ 114051 w 121249"/>
                <a:gd name="connsiteY12" fmla="*/ 213499 h 242607"/>
                <a:gd name="connsiteX13" fmla="*/ 24786 w 121249"/>
                <a:gd name="connsiteY13" fmla="*/ 242598 h 242607"/>
                <a:gd name="connsiteX14" fmla="*/ 24786 w 121249"/>
                <a:gd name="connsiteY14" fmla="*/ 242452 h 24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49" h="242607">
                  <a:moveTo>
                    <a:pt x="24786" y="242452"/>
                  </a:moveTo>
                  <a:cubicBezTo>
                    <a:pt x="18143" y="228757"/>
                    <a:pt x="13803" y="217635"/>
                    <a:pt x="7562" y="207510"/>
                  </a:cubicBezTo>
                  <a:cubicBezTo>
                    <a:pt x="-989" y="193528"/>
                    <a:pt x="-1934" y="179406"/>
                    <a:pt x="2948" y="164007"/>
                  </a:cubicBezTo>
                  <a:cubicBezTo>
                    <a:pt x="7562" y="149598"/>
                    <a:pt x="11627" y="135195"/>
                    <a:pt x="15973" y="120645"/>
                  </a:cubicBezTo>
                  <a:cubicBezTo>
                    <a:pt x="21531" y="101677"/>
                    <a:pt x="20855" y="83277"/>
                    <a:pt x="10683" y="65873"/>
                  </a:cubicBezTo>
                  <a:cubicBezTo>
                    <a:pt x="8781" y="62592"/>
                    <a:pt x="7019" y="59310"/>
                    <a:pt x="5660" y="55888"/>
                  </a:cubicBezTo>
                  <a:cubicBezTo>
                    <a:pt x="-1257" y="38344"/>
                    <a:pt x="3759" y="22939"/>
                    <a:pt x="19770" y="13528"/>
                  </a:cubicBezTo>
                  <a:cubicBezTo>
                    <a:pt x="34556" y="4686"/>
                    <a:pt x="51378" y="3403"/>
                    <a:pt x="67657" y="549"/>
                  </a:cubicBezTo>
                  <a:cubicBezTo>
                    <a:pt x="73898" y="-594"/>
                    <a:pt x="80407" y="402"/>
                    <a:pt x="88276" y="402"/>
                  </a:cubicBezTo>
                  <a:cubicBezTo>
                    <a:pt x="89495" y="4258"/>
                    <a:pt x="90988" y="8248"/>
                    <a:pt x="92207" y="12526"/>
                  </a:cubicBezTo>
                  <a:cubicBezTo>
                    <a:pt x="98448" y="35778"/>
                    <a:pt x="103470" y="59598"/>
                    <a:pt x="111205" y="82415"/>
                  </a:cubicBezTo>
                  <a:cubicBezTo>
                    <a:pt x="120701" y="110372"/>
                    <a:pt x="123139" y="138476"/>
                    <a:pt x="119884" y="167570"/>
                  </a:cubicBezTo>
                  <a:cubicBezTo>
                    <a:pt x="118257" y="182547"/>
                    <a:pt x="116087" y="197525"/>
                    <a:pt x="114051" y="213499"/>
                  </a:cubicBezTo>
                  <a:cubicBezTo>
                    <a:pt x="85698" y="228617"/>
                    <a:pt x="57485" y="243026"/>
                    <a:pt x="24786" y="242598"/>
                  </a:cubicBezTo>
                  <a:lnTo>
                    <a:pt x="24786" y="2424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0" name="Freeform 319">
              <a:extLst>
                <a:ext uri="{FF2B5EF4-FFF2-40B4-BE49-F238E27FC236}">
                  <a16:creationId xmlns:a16="http://schemas.microsoft.com/office/drawing/2014/main" id="{FEEC77D0-4D50-7980-C789-BEECC351CB57}"/>
                </a:ext>
              </a:extLst>
            </p:cNvPr>
            <p:cNvSpPr/>
            <p:nvPr/>
          </p:nvSpPr>
          <p:spPr>
            <a:xfrm>
              <a:off x="22160551" y="3304127"/>
              <a:ext cx="268019" cy="306444"/>
            </a:xfrm>
            <a:custGeom>
              <a:avLst/>
              <a:gdLst>
                <a:gd name="connsiteX0" fmla="*/ 235 w 268019"/>
                <a:gd name="connsiteY0" fmla="*/ 75734 h 306444"/>
                <a:gd name="connsiteX1" fmla="*/ 9488 w 268019"/>
                <a:gd name="connsiteY1" fmla="*/ 70359 h 306444"/>
                <a:gd name="connsiteX2" fmla="*/ 32079 w 268019"/>
                <a:gd name="connsiteY2" fmla="*/ 41827 h 306444"/>
                <a:gd name="connsiteX3" fmla="*/ 37439 w 268019"/>
                <a:gd name="connsiteY3" fmla="*/ 29972 h 306444"/>
                <a:gd name="connsiteX4" fmla="*/ 56520 w 268019"/>
                <a:gd name="connsiteY4" fmla="*/ 7920 h 306444"/>
                <a:gd name="connsiteX5" fmla="*/ 67816 w 268019"/>
                <a:gd name="connsiteY5" fmla="*/ 616 h 306444"/>
                <a:gd name="connsiteX6" fmla="*/ 106999 w 268019"/>
                <a:gd name="connsiteY6" fmla="*/ 24596 h 306444"/>
                <a:gd name="connsiteX7" fmla="*/ 108786 w 268019"/>
                <a:gd name="connsiteY7" fmla="*/ 39893 h 306444"/>
                <a:gd name="connsiteX8" fmla="*/ 133673 w 268019"/>
                <a:gd name="connsiteY8" fmla="*/ 77522 h 306444"/>
                <a:gd name="connsiteX9" fmla="*/ 151606 w 268019"/>
                <a:gd name="connsiteY9" fmla="*/ 87584 h 306444"/>
                <a:gd name="connsiteX10" fmla="*/ 175600 w 268019"/>
                <a:gd name="connsiteY10" fmla="*/ 124939 h 306444"/>
                <a:gd name="connsiteX11" fmla="*/ 213826 w 268019"/>
                <a:gd name="connsiteY11" fmla="*/ 194272 h 306444"/>
                <a:gd name="connsiteX12" fmla="*/ 242479 w 268019"/>
                <a:gd name="connsiteY12" fmla="*/ 216458 h 306444"/>
                <a:gd name="connsiteX13" fmla="*/ 266920 w 268019"/>
                <a:gd name="connsiteY13" fmla="*/ 257950 h 306444"/>
                <a:gd name="connsiteX14" fmla="*/ 255752 w 268019"/>
                <a:gd name="connsiteY14" fmla="*/ 299161 h 306444"/>
                <a:gd name="connsiteX15" fmla="*/ 227419 w 268019"/>
                <a:gd name="connsiteY15" fmla="*/ 300955 h 306444"/>
                <a:gd name="connsiteX16" fmla="*/ 223334 w 268019"/>
                <a:gd name="connsiteY16" fmla="*/ 289373 h 306444"/>
                <a:gd name="connsiteX17" fmla="*/ 217272 w 268019"/>
                <a:gd name="connsiteY17" fmla="*/ 253953 h 306444"/>
                <a:gd name="connsiteX18" fmla="*/ 212486 w 268019"/>
                <a:gd name="connsiteY18" fmla="*/ 246369 h 306444"/>
                <a:gd name="connsiteX19" fmla="*/ 180259 w 268019"/>
                <a:gd name="connsiteY19" fmla="*/ 185724 h 306444"/>
                <a:gd name="connsiteX20" fmla="*/ 148989 w 268019"/>
                <a:gd name="connsiteY20" fmla="*/ 165460 h 306444"/>
                <a:gd name="connsiteX21" fmla="*/ 117592 w 268019"/>
                <a:gd name="connsiteY21" fmla="*/ 171940 h 306444"/>
                <a:gd name="connsiteX22" fmla="*/ 100489 w 268019"/>
                <a:gd name="connsiteY22" fmla="*/ 178420 h 306444"/>
                <a:gd name="connsiteX23" fmla="*/ 72282 w 268019"/>
                <a:gd name="connsiteY23" fmla="*/ 170976 h 306444"/>
                <a:gd name="connsiteX24" fmla="*/ 63030 w 268019"/>
                <a:gd name="connsiteY24" fmla="*/ 153611 h 306444"/>
                <a:gd name="connsiteX25" fmla="*/ 58371 w 268019"/>
                <a:gd name="connsiteY25" fmla="*/ 134311 h 306444"/>
                <a:gd name="connsiteX26" fmla="*/ 48735 w 268019"/>
                <a:gd name="connsiteY26" fmla="*/ 109776 h 306444"/>
                <a:gd name="connsiteX27" fmla="*/ 28441 w 268019"/>
                <a:gd name="connsiteY27" fmla="*/ 96956 h 306444"/>
                <a:gd name="connsiteX28" fmla="*/ 12360 w 268019"/>
                <a:gd name="connsiteY28" fmla="*/ 95168 h 306444"/>
                <a:gd name="connsiteX29" fmla="*/ 107 w 268019"/>
                <a:gd name="connsiteY29" fmla="*/ 75734 h 306444"/>
                <a:gd name="connsiteX30" fmla="*/ 235 w 268019"/>
                <a:gd name="connsiteY30" fmla="*/ 75734 h 3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8019" h="306444">
                  <a:moveTo>
                    <a:pt x="235" y="75734"/>
                  </a:moveTo>
                  <a:cubicBezTo>
                    <a:pt x="3107" y="74081"/>
                    <a:pt x="6170" y="72012"/>
                    <a:pt x="9488" y="70359"/>
                  </a:cubicBezTo>
                  <a:cubicBezTo>
                    <a:pt x="21805" y="64294"/>
                    <a:pt x="30164" y="55470"/>
                    <a:pt x="32079" y="41827"/>
                  </a:cubicBezTo>
                  <a:cubicBezTo>
                    <a:pt x="32653" y="37690"/>
                    <a:pt x="34823" y="33419"/>
                    <a:pt x="37439" y="29972"/>
                  </a:cubicBezTo>
                  <a:cubicBezTo>
                    <a:pt x="43375" y="22253"/>
                    <a:pt x="49692" y="14949"/>
                    <a:pt x="56520" y="7920"/>
                  </a:cubicBezTo>
                  <a:cubicBezTo>
                    <a:pt x="59583" y="4747"/>
                    <a:pt x="63604" y="2129"/>
                    <a:pt x="67816" y="616"/>
                  </a:cubicBezTo>
                  <a:cubicBezTo>
                    <a:pt x="78090" y="-3106"/>
                    <a:pt x="106615" y="10678"/>
                    <a:pt x="106999" y="24596"/>
                  </a:cubicBezTo>
                  <a:cubicBezTo>
                    <a:pt x="107190" y="29697"/>
                    <a:pt x="108338" y="34798"/>
                    <a:pt x="108786" y="39893"/>
                  </a:cubicBezTo>
                  <a:cubicBezTo>
                    <a:pt x="110189" y="56575"/>
                    <a:pt x="119315" y="68705"/>
                    <a:pt x="133673" y="77522"/>
                  </a:cubicBezTo>
                  <a:cubicBezTo>
                    <a:pt x="139417" y="81110"/>
                    <a:pt x="145480" y="84277"/>
                    <a:pt x="151606" y="87584"/>
                  </a:cubicBezTo>
                  <a:cubicBezTo>
                    <a:pt x="166794" y="95858"/>
                    <a:pt x="176047" y="107707"/>
                    <a:pt x="175600" y="124939"/>
                  </a:cubicBezTo>
                  <a:cubicBezTo>
                    <a:pt x="174898" y="154849"/>
                    <a:pt x="190341" y="176492"/>
                    <a:pt x="213826" y="194272"/>
                  </a:cubicBezTo>
                  <a:cubicBezTo>
                    <a:pt x="223526" y="201576"/>
                    <a:pt x="233226" y="208739"/>
                    <a:pt x="242479" y="216458"/>
                  </a:cubicBezTo>
                  <a:cubicBezTo>
                    <a:pt x="255752" y="227490"/>
                    <a:pt x="263602" y="241548"/>
                    <a:pt x="266920" y="257950"/>
                  </a:cubicBezTo>
                  <a:cubicBezTo>
                    <a:pt x="270111" y="273387"/>
                    <a:pt x="266346" y="287171"/>
                    <a:pt x="255752" y="299161"/>
                  </a:cubicBezTo>
                  <a:cubicBezTo>
                    <a:pt x="247648" y="308258"/>
                    <a:pt x="236097" y="308807"/>
                    <a:pt x="227419" y="300955"/>
                  </a:cubicBezTo>
                  <a:cubicBezTo>
                    <a:pt x="223908" y="297922"/>
                    <a:pt x="221356" y="294200"/>
                    <a:pt x="223334" y="289373"/>
                  </a:cubicBezTo>
                  <a:cubicBezTo>
                    <a:pt x="228822" y="276420"/>
                    <a:pt x="224356" y="264979"/>
                    <a:pt x="217272" y="253953"/>
                  </a:cubicBezTo>
                  <a:cubicBezTo>
                    <a:pt x="215677" y="251470"/>
                    <a:pt x="214208" y="248852"/>
                    <a:pt x="212486" y="246369"/>
                  </a:cubicBezTo>
                  <a:cubicBezTo>
                    <a:pt x="199467" y="227350"/>
                    <a:pt x="188044" y="207501"/>
                    <a:pt x="180259" y="185724"/>
                  </a:cubicBezTo>
                  <a:cubicBezTo>
                    <a:pt x="174324" y="169322"/>
                    <a:pt x="166922" y="164496"/>
                    <a:pt x="148989" y="165460"/>
                  </a:cubicBezTo>
                  <a:cubicBezTo>
                    <a:pt x="138395" y="166015"/>
                    <a:pt x="127994" y="169322"/>
                    <a:pt x="117592" y="171940"/>
                  </a:cubicBezTo>
                  <a:cubicBezTo>
                    <a:pt x="111657" y="173460"/>
                    <a:pt x="106297" y="176492"/>
                    <a:pt x="100489" y="178420"/>
                  </a:cubicBezTo>
                  <a:cubicBezTo>
                    <a:pt x="87598" y="182966"/>
                    <a:pt x="80515" y="181453"/>
                    <a:pt x="72282" y="170976"/>
                  </a:cubicBezTo>
                  <a:cubicBezTo>
                    <a:pt x="68262" y="165875"/>
                    <a:pt x="65199" y="159676"/>
                    <a:pt x="63030" y="153611"/>
                  </a:cubicBezTo>
                  <a:cubicBezTo>
                    <a:pt x="60732" y="147405"/>
                    <a:pt x="60413" y="140650"/>
                    <a:pt x="58371" y="134311"/>
                  </a:cubicBezTo>
                  <a:cubicBezTo>
                    <a:pt x="55627" y="125903"/>
                    <a:pt x="52755" y="117494"/>
                    <a:pt x="48735" y="109776"/>
                  </a:cubicBezTo>
                  <a:cubicBezTo>
                    <a:pt x="44778" y="102197"/>
                    <a:pt x="37695" y="97646"/>
                    <a:pt x="28441" y="96956"/>
                  </a:cubicBezTo>
                  <a:cubicBezTo>
                    <a:pt x="23081" y="96547"/>
                    <a:pt x="17721" y="96132"/>
                    <a:pt x="12360" y="95168"/>
                  </a:cubicBezTo>
                  <a:cubicBezTo>
                    <a:pt x="937" y="93100"/>
                    <a:pt x="-467" y="90897"/>
                    <a:pt x="107" y="75734"/>
                  </a:cubicBezTo>
                  <a:lnTo>
                    <a:pt x="235" y="757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1" name="Freeform 320">
              <a:extLst>
                <a:ext uri="{FF2B5EF4-FFF2-40B4-BE49-F238E27FC236}">
                  <a16:creationId xmlns:a16="http://schemas.microsoft.com/office/drawing/2014/main" id="{42C9070A-56CE-8779-8778-4D2A2B39DF56}"/>
                </a:ext>
              </a:extLst>
            </p:cNvPr>
            <p:cNvSpPr/>
            <p:nvPr/>
          </p:nvSpPr>
          <p:spPr>
            <a:xfrm>
              <a:off x="18459225" y="3680799"/>
              <a:ext cx="242499" cy="197914"/>
            </a:xfrm>
            <a:custGeom>
              <a:avLst/>
              <a:gdLst>
                <a:gd name="connsiteX0" fmla="*/ 111658 w 242499"/>
                <a:gd name="connsiteY0" fmla="*/ 11052 h 197914"/>
                <a:gd name="connsiteX1" fmla="*/ 117912 w 242499"/>
                <a:gd name="connsiteY1" fmla="*/ 18196 h 197914"/>
                <a:gd name="connsiteX2" fmla="*/ 157976 w 242499"/>
                <a:gd name="connsiteY2" fmla="*/ 29681 h 197914"/>
                <a:gd name="connsiteX3" fmla="*/ 178716 w 242499"/>
                <a:gd name="connsiteY3" fmla="*/ 20858 h 197914"/>
                <a:gd name="connsiteX4" fmla="*/ 196188 w 242499"/>
                <a:gd name="connsiteY4" fmla="*/ 26036 h 197914"/>
                <a:gd name="connsiteX5" fmla="*/ 211957 w 242499"/>
                <a:gd name="connsiteY5" fmla="*/ 65261 h 197914"/>
                <a:gd name="connsiteX6" fmla="*/ 218919 w 242499"/>
                <a:gd name="connsiteY6" fmla="*/ 88653 h 197914"/>
                <a:gd name="connsiteX7" fmla="*/ 220764 w 242499"/>
                <a:gd name="connsiteY7" fmla="*/ 119049 h 197914"/>
                <a:gd name="connsiteX8" fmla="*/ 218632 w 242499"/>
                <a:gd name="connsiteY8" fmla="*/ 125357 h 197914"/>
                <a:gd name="connsiteX9" fmla="*/ 232838 w 242499"/>
                <a:gd name="connsiteY9" fmla="*/ 160656 h 197914"/>
                <a:gd name="connsiteX10" fmla="*/ 242499 w 242499"/>
                <a:gd name="connsiteY10" fmla="*/ 168777 h 197914"/>
                <a:gd name="connsiteX11" fmla="*/ 206986 w 242499"/>
                <a:gd name="connsiteY11" fmla="*/ 197915 h 197914"/>
                <a:gd name="connsiteX12" fmla="*/ 178288 w 242499"/>
                <a:gd name="connsiteY12" fmla="*/ 179145 h 197914"/>
                <a:gd name="connsiteX13" fmla="*/ 153853 w 242499"/>
                <a:gd name="connsiteY13" fmla="*/ 144127 h 197914"/>
                <a:gd name="connsiteX14" fmla="*/ 134249 w 242499"/>
                <a:gd name="connsiteY14" fmla="*/ 111343 h 197914"/>
                <a:gd name="connsiteX15" fmla="*/ 117204 w 242499"/>
                <a:gd name="connsiteY15" fmla="*/ 90613 h 197914"/>
                <a:gd name="connsiteX16" fmla="*/ 80120 w 242499"/>
                <a:gd name="connsiteY16" fmla="*/ 89075 h 197914"/>
                <a:gd name="connsiteX17" fmla="*/ 64211 w 242499"/>
                <a:gd name="connsiteY17" fmla="*/ 104902 h 197914"/>
                <a:gd name="connsiteX18" fmla="*/ 51569 w 242499"/>
                <a:gd name="connsiteY18" fmla="*/ 121712 h 197914"/>
                <a:gd name="connsiteX19" fmla="*/ 24435 w 242499"/>
                <a:gd name="connsiteY19" fmla="*/ 98600 h 197914"/>
                <a:gd name="connsiteX20" fmla="*/ 0 w 242499"/>
                <a:gd name="connsiteY20" fmla="*/ 72265 h 197914"/>
                <a:gd name="connsiteX21" fmla="*/ 19745 w 242499"/>
                <a:gd name="connsiteY21" fmla="*/ 50411 h 197914"/>
                <a:gd name="connsiteX22" fmla="*/ 34946 w 242499"/>
                <a:gd name="connsiteY22" fmla="*/ 24638 h 197914"/>
                <a:gd name="connsiteX23" fmla="*/ 69897 w 242499"/>
                <a:gd name="connsiteY23" fmla="*/ 3767 h 197914"/>
                <a:gd name="connsiteX24" fmla="*/ 111658 w 242499"/>
                <a:gd name="connsiteY24" fmla="*/ 10912 h 197914"/>
                <a:gd name="connsiteX25" fmla="*/ 111658 w 242499"/>
                <a:gd name="connsiteY25" fmla="*/ 11052 h 19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99" h="197914">
                  <a:moveTo>
                    <a:pt x="111658" y="11052"/>
                  </a:moveTo>
                  <a:cubicBezTo>
                    <a:pt x="114077" y="13714"/>
                    <a:pt x="116349" y="15674"/>
                    <a:pt x="117912" y="18196"/>
                  </a:cubicBezTo>
                  <a:cubicBezTo>
                    <a:pt x="127995" y="33320"/>
                    <a:pt x="142207" y="34725"/>
                    <a:pt x="157976" y="29681"/>
                  </a:cubicBezTo>
                  <a:cubicBezTo>
                    <a:pt x="165078" y="27440"/>
                    <a:pt x="171753" y="23654"/>
                    <a:pt x="178716" y="20858"/>
                  </a:cubicBezTo>
                  <a:cubicBezTo>
                    <a:pt x="186667" y="17634"/>
                    <a:pt x="191217" y="18892"/>
                    <a:pt x="196188" y="26036"/>
                  </a:cubicBezTo>
                  <a:cubicBezTo>
                    <a:pt x="204287" y="37943"/>
                    <a:pt x="208830" y="51254"/>
                    <a:pt x="211957" y="65261"/>
                  </a:cubicBezTo>
                  <a:cubicBezTo>
                    <a:pt x="213661" y="73248"/>
                    <a:pt x="215505" y="81228"/>
                    <a:pt x="218919" y="88653"/>
                  </a:cubicBezTo>
                  <a:cubicBezTo>
                    <a:pt x="223463" y="98881"/>
                    <a:pt x="224031" y="108687"/>
                    <a:pt x="220764" y="119049"/>
                  </a:cubicBezTo>
                  <a:cubicBezTo>
                    <a:pt x="220055" y="121150"/>
                    <a:pt x="219060" y="123250"/>
                    <a:pt x="218632" y="125357"/>
                  </a:cubicBezTo>
                  <a:cubicBezTo>
                    <a:pt x="214229" y="144267"/>
                    <a:pt x="216073" y="149030"/>
                    <a:pt x="232838" y="160656"/>
                  </a:cubicBezTo>
                  <a:cubicBezTo>
                    <a:pt x="235824" y="162757"/>
                    <a:pt x="238377" y="165278"/>
                    <a:pt x="242499" y="168777"/>
                  </a:cubicBezTo>
                  <a:cubicBezTo>
                    <a:pt x="230285" y="178724"/>
                    <a:pt x="219200" y="187968"/>
                    <a:pt x="206986" y="197915"/>
                  </a:cubicBezTo>
                  <a:cubicBezTo>
                    <a:pt x="195052" y="196095"/>
                    <a:pt x="185671" y="188530"/>
                    <a:pt x="178288" y="179145"/>
                  </a:cubicBezTo>
                  <a:cubicBezTo>
                    <a:pt x="169481" y="168081"/>
                    <a:pt x="161524" y="156174"/>
                    <a:pt x="153853" y="144127"/>
                  </a:cubicBezTo>
                  <a:cubicBezTo>
                    <a:pt x="146891" y="133478"/>
                    <a:pt x="141352" y="121992"/>
                    <a:pt x="134249" y="111343"/>
                  </a:cubicBezTo>
                  <a:cubicBezTo>
                    <a:pt x="129278" y="103925"/>
                    <a:pt x="123739" y="96640"/>
                    <a:pt x="117204" y="90613"/>
                  </a:cubicBezTo>
                  <a:cubicBezTo>
                    <a:pt x="105692" y="79971"/>
                    <a:pt x="92909" y="79549"/>
                    <a:pt x="80120" y="89075"/>
                  </a:cubicBezTo>
                  <a:cubicBezTo>
                    <a:pt x="74154" y="93557"/>
                    <a:pt x="69042" y="99302"/>
                    <a:pt x="64211" y="104902"/>
                  </a:cubicBezTo>
                  <a:cubicBezTo>
                    <a:pt x="59808" y="109945"/>
                    <a:pt x="56113" y="115551"/>
                    <a:pt x="51569" y="121712"/>
                  </a:cubicBezTo>
                  <a:cubicBezTo>
                    <a:pt x="38927" y="117511"/>
                    <a:pt x="32814" y="106581"/>
                    <a:pt x="24435" y="98600"/>
                  </a:cubicBezTo>
                  <a:cubicBezTo>
                    <a:pt x="15769" y="90473"/>
                    <a:pt x="8098" y="81088"/>
                    <a:pt x="0" y="72265"/>
                  </a:cubicBezTo>
                  <a:cubicBezTo>
                    <a:pt x="4263" y="61897"/>
                    <a:pt x="11225" y="55455"/>
                    <a:pt x="19745" y="50411"/>
                  </a:cubicBezTo>
                  <a:cubicBezTo>
                    <a:pt x="29694" y="44531"/>
                    <a:pt x="33809" y="35842"/>
                    <a:pt x="34946" y="24638"/>
                  </a:cubicBezTo>
                  <a:cubicBezTo>
                    <a:pt x="37364" y="824"/>
                    <a:pt x="46738" y="-4781"/>
                    <a:pt x="69897" y="3767"/>
                  </a:cubicBezTo>
                  <a:cubicBezTo>
                    <a:pt x="83535" y="8811"/>
                    <a:pt x="97025" y="12731"/>
                    <a:pt x="111658" y="10912"/>
                  </a:cubicBezTo>
                  <a:lnTo>
                    <a:pt x="111658" y="110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2" name="Freeform 321">
              <a:extLst>
                <a:ext uri="{FF2B5EF4-FFF2-40B4-BE49-F238E27FC236}">
                  <a16:creationId xmlns:a16="http://schemas.microsoft.com/office/drawing/2014/main" id="{98252BDF-7833-356C-0626-A42613F769BF}"/>
                </a:ext>
              </a:extLst>
            </p:cNvPr>
            <p:cNvSpPr/>
            <p:nvPr/>
          </p:nvSpPr>
          <p:spPr>
            <a:xfrm>
              <a:off x="21082049" y="2474159"/>
              <a:ext cx="274405" cy="153224"/>
            </a:xfrm>
            <a:custGeom>
              <a:avLst/>
              <a:gdLst>
                <a:gd name="connsiteX0" fmla="*/ 31268 w 274405"/>
                <a:gd name="connsiteY0" fmla="*/ 22538 h 153224"/>
                <a:gd name="connsiteX1" fmla="*/ 60176 w 274405"/>
                <a:gd name="connsiteY1" fmla="*/ 29535 h 153224"/>
                <a:gd name="connsiteX2" fmla="*/ 70195 w 274405"/>
                <a:gd name="connsiteY2" fmla="*/ 38537 h 153224"/>
                <a:gd name="connsiteX3" fmla="*/ 105230 w 274405"/>
                <a:gd name="connsiteY3" fmla="*/ 37822 h 153224"/>
                <a:gd name="connsiteX4" fmla="*/ 118248 w 274405"/>
                <a:gd name="connsiteY4" fmla="*/ 19684 h 153224"/>
                <a:gd name="connsiteX5" fmla="*/ 154304 w 274405"/>
                <a:gd name="connsiteY5" fmla="*/ 544 h 153224"/>
                <a:gd name="connsiteX6" fmla="*/ 186467 w 274405"/>
                <a:gd name="connsiteY6" fmla="*/ 6833 h 153224"/>
                <a:gd name="connsiteX7" fmla="*/ 266620 w 274405"/>
                <a:gd name="connsiteY7" fmla="*/ 29535 h 153224"/>
                <a:gd name="connsiteX8" fmla="*/ 274405 w 274405"/>
                <a:gd name="connsiteY8" fmla="*/ 34253 h 153224"/>
                <a:gd name="connsiteX9" fmla="*/ 248241 w 274405"/>
                <a:gd name="connsiteY9" fmla="*/ 61099 h 153224"/>
                <a:gd name="connsiteX10" fmla="*/ 223608 w 274405"/>
                <a:gd name="connsiteY10" fmla="*/ 70242 h 153224"/>
                <a:gd name="connsiteX11" fmla="*/ 196167 w 274405"/>
                <a:gd name="connsiteY11" fmla="*/ 78094 h 153224"/>
                <a:gd name="connsiteX12" fmla="*/ 147029 w 274405"/>
                <a:gd name="connsiteY12" fmla="*/ 119937 h 153224"/>
                <a:gd name="connsiteX13" fmla="*/ 143073 w 274405"/>
                <a:gd name="connsiteY13" fmla="*/ 128078 h 153224"/>
                <a:gd name="connsiteX14" fmla="*/ 123609 w 274405"/>
                <a:gd name="connsiteY14" fmla="*/ 144077 h 153224"/>
                <a:gd name="connsiteX15" fmla="*/ 61580 w 274405"/>
                <a:gd name="connsiteY15" fmla="*/ 152785 h 153224"/>
                <a:gd name="connsiteX16" fmla="*/ 40202 w 274405"/>
                <a:gd name="connsiteY16" fmla="*/ 138650 h 153224"/>
                <a:gd name="connsiteX17" fmla="*/ 49774 w 274405"/>
                <a:gd name="connsiteY17" fmla="*/ 135222 h 153224"/>
                <a:gd name="connsiteX18" fmla="*/ 76321 w 274405"/>
                <a:gd name="connsiteY18" fmla="*/ 112512 h 153224"/>
                <a:gd name="connsiteX19" fmla="*/ 76513 w 274405"/>
                <a:gd name="connsiteY19" fmla="*/ 101231 h 153224"/>
                <a:gd name="connsiteX20" fmla="*/ 55135 w 274405"/>
                <a:gd name="connsiteY20" fmla="*/ 79237 h 153224"/>
                <a:gd name="connsiteX21" fmla="*/ 31140 w 274405"/>
                <a:gd name="connsiteY21" fmla="*/ 78663 h 153224"/>
                <a:gd name="connsiteX22" fmla="*/ 11549 w 274405"/>
                <a:gd name="connsiteY22" fmla="*/ 76952 h 153224"/>
                <a:gd name="connsiteX23" fmla="*/ 62 w 274405"/>
                <a:gd name="connsiteY23" fmla="*/ 62383 h 153224"/>
                <a:gd name="connsiteX24" fmla="*/ 7975 w 274405"/>
                <a:gd name="connsiteY24" fmla="*/ 47673 h 153224"/>
                <a:gd name="connsiteX25" fmla="*/ 31395 w 274405"/>
                <a:gd name="connsiteY25" fmla="*/ 22538 h 153224"/>
                <a:gd name="connsiteX26" fmla="*/ 31268 w 274405"/>
                <a:gd name="connsiteY26" fmla="*/ 22538 h 15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405" h="153224">
                  <a:moveTo>
                    <a:pt x="31268" y="22538"/>
                  </a:moveTo>
                  <a:cubicBezTo>
                    <a:pt x="43903" y="19825"/>
                    <a:pt x="52518" y="22825"/>
                    <a:pt x="60176" y="29535"/>
                  </a:cubicBezTo>
                  <a:cubicBezTo>
                    <a:pt x="63622" y="32536"/>
                    <a:pt x="66621" y="35677"/>
                    <a:pt x="70195" y="38537"/>
                  </a:cubicBezTo>
                  <a:cubicBezTo>
                    <a:pt x="82767" y="48963"/>
                    <a:pt x="93616" y="49103"/>
                    <a:pt x="105230" y="37822"/>
                  </a:cubicBezTo>
                  <a:cubicBezTo>
                    <a:pt x="110463" y="32823"/>
                    <a:pt x="114994" y="26394"/>
                    <a:pt x="118248" y="19684"/>
                  </a:cubicBezTo>
                  <a:cubicBezTo>
                    <a:pt x="125906" y="3685"/>
                    <a:pt x="138287" y="-1882"/>
                    <a:pt x="154304" y="544"/>
                  </a:cubicBezTo>
                  <a:cubicBezTo>
                    <a:pt x="165089" y="2114"/>
                    <a:pt x="175937" y="3972"/>
                    <a:pt x="186467" y="6833"/>
                  </a:cubicBezTo>
                  <a:cubicBezTo>
                    <a:pt x="213334" y="13970"/>
                    <a:pt x="239881" y="21823"/>
                    <a:pt x="266620" y="29535"/>
                  </a:cubicBezTo>
                  <a:cubicBezTo>
                    <a:pt x="269173" y="30250"/>
                    <a:pt x="271534" y="32395"/>
                    <a:pt x="274405" y="34253"/>
                  </a:cubicBezTo>
                  <a:cubicBezTo>
                    <a:pt x="269173" y="47673"/>
                    <a:pt x="259727" y="55673"/>
                    <a:pt x="248241" y="61099"/>
                  </a:cubicBezTo>
                  <a:cubicBezTo>
                    <a:pt x="240328" y="64815"/>
                    <a:pt x="231968" y="67528"/>
                    <a:pt x="223608" y="70242"/>
                  </a:cubicBezTo>
                  <a:cubicBezTo>
                    <a:pt x="214546" y="73096"/>
                    <a:pt x="205357" y="75522"/>
                    <a:pt x="196167" y="78094"/>
                  </a:cubicBezTo>
                  <a:cubicBezTo>
                    <a:pt x="173895" y="84524"/>
                    <a:pt x="157176" y="98090"/>
                    <a:pt x="147029" y="119937"/>
                  </a:cubicBezTo>
                  <a:cubicBezTo>
                    <a:pt x="145816" y="122651"/>
                    <a:pt x="144285" y="125364"/>
                    <a:pt x="143073" y="128078"/>
                  </a:cubicBezTo>
                  <a:cubicBezTo>
                    <a:pt x="139052" y="136933"/>
                    <a:pt x="132671" y="140648"/>
                    <a:pt x="123609" y="144077"/>
                  </a:cubicBezTo>
                  <a:cubicBezTo>
                    <a:pt x="103315" y="151789"/>
                    <a:pt x="82129" y="148501"/>
                    <a:pt x="61580" y="152785"/>
                  </a:cubicBezTo>
                  <a:cubicBezTo>
                    <a:pt x="50987" y="154930"/>
                    <a:pt x="43584" y="149076"/>
                    <a:pt x="40202" y="138650"/>
                  </a:cubicBezTo>
                  <a:cubicBezTo>
                    <a:pt x="42499" y="133076"/>
                    <a:pt x="46328" y="135075"/>
                    <a:pt x="49774" y="135222"/>
                  </a:cubicBezTo>
                  <a:cubicBezTo>
                    <a:pt x="67004" y="135649"/>
                    <a:pt x="74024" y="129648"/>
                    <a:pt x="76321" y="112512"/>
                  </a:cubicBezTo>
                  <a:cubicBezTo>
                    <a:pt x="76896" y="108797"/>
                    <a:pt x="77023" y="104800"/>
                    <a:pt x="76513" y="101231"/>
                  </a:cubicBezTo>
                  <a:cubicBezTo>
                    <a:pt x="74853" y="88380"/>
                    <a:pt x="67706" y="80667"/>
                    <a:pt x="55135" y="79237"/>
                  </a:cubicBezTo>
                  <a:cubicBezTo>
                    <a:pt x="47158" y="78382"/>
                    <a:pt x="39117" y="78950"/>
                    <a:pt x="31140" y="78663"/>
                  </a:cubicBezTo>
                  <a:cubicBezTo>
                    <a:pt x="24567" y="78382"/>
                    <a:pt x="17994" y="78382"/>
                    <a:pt x="11549" y="76952"/>
                  </a:cubicBezTo>
                  <a:cubicBezTo>
                    <a:pt x="4018" y="75381"/>
                    <a:pt x="444" y="70095"/>
                    <a:pt x="62" y="62383"/>
                  </a:cubicBezTo>
                  <a:cubicBezTo>
                    <a:pt x="-385" y="55673"/>
                    <a:pt x="1529" y="49531"/>
                    <a:pt x="7975" y="47673"/>
                  </a:cubicBezTo>
                  <a:cubicBezTo>
                    <a:pt x="20610" y="44104"/>
                    <a:pt x="27183" y="34821"/>
                    <a:pt x="31395" y="22538"/>
                  </a:cubicBezTo>
                  <a:lnTo>
                    <a:pt x="31268" y="2253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3" name="Freeform 322">
              <a:extLst>
                <a:ext uri="{FF2B5EF4-FFF2-40B4-BE49-F238E27FC236}">
                  <a16:creationId xmlns:a16="http://schemas.microsoft.com/office/drawing/2014/main" id="{829B25BE-51B2-9FD2-E256-8C0F02472AE3}"/>
                </a:ext>
              </a:extLst>
            </p:cNvPr>
            <p:cNvSpPr/>
            <p:nvPr/>
          </p:nvSpPr>
          <p:spPr>
            <a:xfrm>
              <a:off x="20067378" y="2723149"/>
              <a:ext cx="172301" cy="185145"/>
            </a:xfrm>
            <a:custGeom>
              <a:avLst/>
              <a:gdLst>
                <a:gd name="connsiteX0" fmla="*/ 22380 w 172301"/>
                <a:gd name="connsiteY0" fmla="*/ 185146 h 185145"/>
                <a:gd name="connsiteX1" fmla="*/ 0 w 172301"/>
                <a:gd name="connsiteY1" fmla="*/ 159238 h 185145"/>
                <a:gd name="connsiteX2" fmla="*/ 4971 w 172301"/>
                <a:gd name="connsiteY2" fmla="*/ 141783 h 185145"/>
                <a:gd name="connsiteX3" fmla="*/ 8845 w 172301"/>
                <a:gd name="connsiteY3" fmla="*/ 138680 h 185145"/>
                <a:gd name="connsiteX4" fmla="*/ 21136 w 172301"/>
                <a:gd name="connsiteY4" fmla="*/ 133899 h 185145"/>
                <a:gd name="connsiteX5" fmla="*/ 36611 w 172301"/>
                <a:gd name="connsiteY5" fmla="*/ 118410 h 185145"/>
                <a:gd name="connsiteX6" fmla="*/ 17824 w 172301"/>
                <a:gd name="connsiteY6" fmla="*/ 80819 h 185145"/>
                <a:gd name="connsiteX7" fmla="*/ 8979 w 172301"/>
                <a:gd name="connsiteY7" fmla="*/ 79408 h 185145"/>
                <a:gd name="connsiteX8" fmla="*/ 9119 w 172301"/>
                <a:gd name="connsiteY8" fmla="*/ 35337 h 185145"/>
                <a:gd name="connsiteX9" fmla="*/ 11193 w 172301"/>
                <a:gd name="connsiteY9" fmla="*/ 31539 h 185145"/>
                <a:gd name="connsiteX10" fmla="*/ 61761 w 172301"/>
                <a:gd name="connsiteY10" fmla="*/ 9717 h 185145"/>
                <a:gd name="connsiteX11" fmla="*/ 85660 w 172301"/>
                <a:gd name="connsiteY11" fmla="*/ 13937 h 185145"/>
                <a:gd name="connsiteX12" fmla="*/ 139820 w 172301"/>
                <a:gd name="connsiteY12" fmla="*/ 9296 h 185145"/>
                <a:gd name="connsiteX13" fmla="*/ 170075 w 172301"/>
                <a:gd name="connsiteY13" fmla="*/ 0 h 185145"/>
                <a:gd name="connsiteX14" fmla="*/ 170630 w 172301"/>
                <a:gd name="connsiteY14" fmla="*/ 11402 h 185145"/>
                <a:gd name="connsiteX15" fmla="*/ 160133 w 172301"/>
                <a:gd name="connsiteY15" fmla="*/ 57165 h 185145"/>
                <a:gd name="connsiteX16" fmla="*/ 157918 w 172301"/>
                <a:gd name="connsiteY16" fmla="*/ 70400 h 185145"/>
                <a:gd name="connsiteX17" fmla="*/ 123381 w 172301"/>
                <a:gd name="connsiteY17" fmla="*/ 119815 h 185145"/>
                <a:gd name="connsiteX18" fmla="*/ 75711 w 172301"/>
                <a:gd name="connsiteY18" fmla="*/ 147976 h 185145"/>
                <a:gd name="connsiteX19" fmla="*/ 29151 w 172301"/>
                <a:gd name="connsiteY19" fmla="*/ 181488 h 185145"/>
                <a:gd name="connsiteX20" fmla="*/ 22520 w 172301"/>
                <a:gd name="connsiteY20" fmla="*/ 185146 h 185145"/>
                <a:gd name="connsiteX21" fmla="*/ 22380 w 172301"/>
                <a:gd name="connsiteY21" fmla="*/ 185146 h 1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301" h="185145">
                  <a:moveTo>
                    <a:pt x="22380" y="185146"/>
                  </a:moveTo>
                  <a:cubicBezTo>
                    <a:pt x="10083" y="179093"/>
                    <a:pt x="8290" y="166420"/>
                    <a:pt x="0" y="159238"/>
                  </a:cubicBezTo>
                  <a:cubicBezTo>
                    <a:pt x="1933" y="152624"/>
                    <a:pt x="3453" y="146993"/>
                    <a:pt x="4971" y="141783"/>
                  </a:cubicBezTo>
                  <a:cubicBezTo>
                    <a:pt x="6630" y="140372"/>
                    <a:pt x="7600" y="139108"/>
                    <a:pt x="8845" y="138680"/>
                  </a:cubicBezTo>
                  <a:cubicBezTo>
                    <a:pt x="12852" y="136995"/>
                    <a:pt x="17134" y="135725"/>
                    <a:pt x="21136" y="133899"/>
                  </a:cubicBezTo>
                  <a:cubicBezTo>
                    <a:pt x="28047" y="130655"/>
                    <a:pt x="33018" y="125305"/>
                    <a:pt x="36611" y="118410"/>
                  </a:cubicBezTo>
                  <a:cubicBezTo>
                    <a:pt x="46011" y="99825"/>
                    <a:pt x="38270" y="84197"/>
                    <a:pt x="17824" y="80819"/>
                  </a:cubicBezTo>
                  <a:cubicBezTo>
                    <a:pt x="14920" y="80392"/>
                    <a:pt x="12157" y="79830"/>
                    <a:pt x="8979" y="79408"/>
                  </a:cubicBezTo>
                  <a:cubicBezTo>
                    <a:pt x="1933" y="64482"/>
                    <a:pt x="7600" y="49843"/>
                    <a:pt x="9119" y="35337"/>
                  </a:cubicBezTo>
                  <a:cubicBezTo>
                    <a:pt x="9119" y="33933"/>
                    <a:pt x="10223" y="32522"/>
                    <a:pt x="11193" y="31539"/>
                  </a:cubicBezTo>
                  <a:cubicBezTo>
                    <a:pt x="25009" y="17033"/>
                    <a:pt x="40619" y="6614"/>
                    <a:pt x="61761" y="9717"/>
                  </a:cubicBezTo>
                  <a:cubicBezTo>
                    <a:pt x="69770" y="10841"/>
                    <a:pt x="77785" y="12111"/>
                    <a:pt x="85660" y="13937"/>
                  </a:cubicBezTo>
                  <a:cubicBezTo>
                    <a:pt x="104313" y="18585"/>
                    <a:pt x="121996" y="15067"/>
                    <a:pt x="139820" y="9296"/>
                  </a:cubicBezTo>
                  <a:cubicBezTo>
                    <a:pt x="150043" y="5912"/>
                    <a:pt x="159852" y="562"/>
                    <a:pt x="170075" y="0"/>
                  </a:cubicBezTo>
                  <a:cubicBezTo>
                    <a:pt x="174223" y="4788"/>
                    <a:pt x="171460" y="8025"/>
                    <a:pt x="170630" y="11402"/>
                  </a:cubicBezTo>
                  <a:cubicBezTo>
                    <a:pt x="167037" y="26610"/>
                    <a:pt x="163445" y="41958"/>
                    <a:pt x="160133" y="57165"/>
                  </a:cubicBezTo>
                  <a:cubicBezTo>
                    <a:pt x="159162" y="61526"/>
                    <a:pt x="158607" y="66033"/>
                    <a:pt x="157918" y="70400"/>
                  </a:cubicBezTo>
                  <a:cubicBezTo>
                    <a:pt x="154466" y="92643"/>
                    <a:pt x="142443" y="108693"/>
                    <a:pt x="123381" y="119815"/>
                  </a:cubicBezTo>
                  <a:cubicBezTo>
                    <a:pt x="107491" y="129110"/>
                    <a:pt x="91601" y="138400"/>
                    <a:pt x="75711" y="147976"/>
                  </a:cubicBezTo>
                  <a:cubicBezTo>
                    <a:pt x="59272" y="157833"/>
                    <a:pt x="42552" y="167263"/>
                    <a:pt x="29151" y="181488"/>
                  </a:cubicBezTo>
                  <a:cubicBezTo>
                    <a:pt x="27772" y="183033"/>
                    <a:pt x="25424" y="183594"/>
                    <a:pt x="22520" y="185146"/>
                  </a:cubicBezTo>
                  <a:lnTo>
                    <a:pt x="22380" y="18514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4" name="Freeform 323">
              <a:extLst>
                <a:ext uri="{FF2B5EF4-FFF2-40B4-BE49-F238E27FC236}">
                  <a16:creationId xmlns:a16="http://schemas.microsoft.com/office/drawing/2014/main" id="{7CC93DF5-64ED-9708-AB22-884FAB650C0A}"/>
                </a:ext>
              </a:extLst>
            </p:cNvPr>
            <p:cNvSpPr/>
            <p:nvPr/>
          </p:nvSpPr>
          <p:spPr>
            <a:xfrm>
              <a:off x="19933366" y="4012785"/>
              <a:ext cx="153157" cy="191528"/>
            </a:xfrm>
            <a:custGeom>
              <a:avLst/>
              <a:gdLst>
                <a:gd name="connsiteX0" fmla="*/ 26790 w 153157"/>
                <a:gd name="connsiteY0" fmla="*/ 7744 h 191528"/>
                <a:gd name="connsiteX1" fmla="*/ 46541 w 153157"/>
                <a:gd name="connsiteY1" fmla="*/ 13133 h 191528"/>
                <a:gd name="connsiteX2" fmla="*/ 64537 w 153157"/>
                <a:gd name="connsiteY2" fmla="*/ 20602 h 191528"/>
                <a:gd name="connsiteX3" fmla="*/ 112430 w 153157"/>
                <a:gd name="connsiteY3" fmla="*/ 10368 h 191528"/>
                <a:gd name="connsiteX4" fmla="*/ 122851 w 153157"/>
                <a:gd name="connsiteY4" fmla="*/ 0 h 191528"/>
                <a:gd name="connsiteX5" fmla="*/ 126910 w 153157"/>
                <a:gd name="connsiteY5" fmla="*/ 3320 h 191528"/>
                <a:gd name="connsiteX6" fmla="*/ 149367 w 153157"/>
                <a:gd name="connsiteY6" fmla="*/ 58206 h 191528"/>
                <a:gd name="connsiteX7" fmla="*/ 153157 w 153157"/>
                <a:gd name="connsiteY7" fmla="*/ 86272 h 191528"/>
                <a:gd name="connsiteX8" fmla="*/ 136789 w 153157"/>
                <a:gd name="connsiteY8" fmla="*/ 112543 h 191528"/>
                <a:gd name="connsiteX9" fmla="*/ 134893 w 153157"/>
                <a:gd name="connsiteY9" fmla="*/ 113513 h 191528"/>
                <a:gd name="connsiteX10" fmla="*/ 109456 w 153157"/>
                <a:gd name="connsiteY10" fmla="*/ 141713 h 191528"/>
                <a:gd name="connsiteX11" fmla="*/ 98499 w 153157"/>
                <a:gd name="connsiteY11" fmla="*/ 143373 h 191528"/>
                <a:gd name="connsiteX12" fmla="*/ 70491 w 153157"/>
                <a:gd name="connsiteY12" fmla="*/ 157751 h 191528"/>
                <a:gd name="connsiteX13" fmla="*/ 58991 w 153157"/>
                <a:gd name="connsiteY13" fmla="*/ 170890 h 191528"/>
                <a:gd name="connsiteX14" fmla="*/ 0 w 153157"/>
                <a:gd name="connsiteY14" fmla="*/ 190381 h 191528"/>
                <a:gd name="connsiteX15" fmla="*/ 3114 w 153157"/>
                <a:gd name="connsiteY15" fmla="*/ 169230 h 191528"/>
                <a:gd name="connsiteX16" fmla="*/ 2572 w 153157"/>
                <a:gd name="connsiteY16" fmla="*/ 149457 h 191528"/>
                <a:gd name="connsiteX17" fmla="*/ 14071 w 153157"/>
                <a:gd name="connsiteY17" fmla="*/ 124846 h 191528"/>
                <a:gd name="connsiteX18" fmla="*/ 26381 w 153157"/>
                <a:gd name="connsiteY18" fmla="*/ 115997 h 191528"/>
                <a:gd name="connsiteX19" fmla="*/ 40587 w 153157"/>
                <a:gd name="connsiteY19" fmla="*/ 81713 h 191528"/>
                <a:gd name="connsiteX20" fmla="*/ 29630 w 153157"/>
                <a:gd name="connsiteY20" fmla="*/ 34565 h 191528"/>
                <a:gd name="connsiteX21" fmla="*/ 25162 w 153157"/>
                <a:gd name="connsiteY21" fmla="*/ 13133 h 191528"/>
                <a:gd name="connsiteX22" fmla="*/ 26924 w 153157"/>
                <a:gd name="connsiteY22" fmla="*/ 8159 h 191528"/>
                <a:gd name="connsiteX23" fmla="*/ 26790 w 153157"/>
                <a:gd name="connsiteY23" fmla="*/ 7744 h 19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157" h="191528">
                  <a:moveTo>
                    <a:pt x="26790" y="7744"/>
                  </a:moveTo>
                  <a:cubicBezTo>
                    <a:pt x="33688" y="7744"/>
                    <a:pt x="40185" y="10234"/>
                    <a:pt x="46541" y="13133"/>
                  </a:cubicBezTo>
                  <a:cubicBezTo>
                    <a:pt x="52495" y="15763"/>
                    <a:pt x="58449" y="18527"/>
                    <a:pt x="64537" y="20602"/>
                  </a:cubicBezTo>
                  <a:cubicBezTo>
                    <a:pt x="82258" y="26406"/>
                    <a:pt x="98633" y="24331"/>
                    <a:pt x="112430" y="10368"/>
                  </a:cubicBezTo>
                  <a:cubicBezTo>
                    <a:pt x="115953" y="6914"/>
                    <a:pt x="119335" y="3320"/>
                    <a:pt x="122851" y="0"/>
                  </a:cubicBezTo>
                  <a:cubicBezTo>
                    <a:pt x="124747" y="1520"/>
                    <a:pt x="126368" y="2215"/>
                    <a:pt x="126910" y="3320"/>
                  </a:cubicBezTo>
                  <a:cubicBezTo>
                    <a:pt x="134619" y="21566"/>
                    <a:pt x="142877" y="39545"/>
                    <a:pt x="149367" y="58206"/>
                  </a:cubicBezTo>
                  <a:cubicBezTo>
                    <a:pt x="152481" y="66921"/>
                    <a:pt x="153024" y="76874"/>
                    <a:pt x="153157" y="86272"/>
                  </a:cubicBezTo>
                  <a:cubicBezTo>
                    <a:pt x="153157" y="98166"/>
                    <a:pt x="147746" y="107429"/>
                    <a:pt x="136789" y="112543"/>
                  </a:cubicBezTo>
                  <a:cubicBezTo>
                    <a:pt x="136112" y="112818"/>
                    <a:pt x="135436" y="113233"/>
                    <a:pt x="134893" y="113513"/>
                  </a:cubicBezTo>
                  <a:cubicBezTo>
                    <a:pt x="122309" y="118761"/>
                    <a:pt x="112973" y="127336"/>
                    <a:pt x="109456" y="141713"/>
                  </a:cubicBezTo>
                  <a:cubicBezTo>
                    <a:pt x="105398" y="142269"/>
                    <a:pt x="102016" y="143239"/>
                    <a:pt x="98499" y="143373"/>
                  </a:cubicBezTo>
                  <a:cubicBezTo>
                    <a:pt x="86860" y="143514"/>
                    <a:pt x="77931" y="149042"/>
                    <a:pt x="70491" y="157751"/>
                  </a:cubicBezTo>
                  <a:cubicBezTo>
                    <a:pt x="66700" y="162175"/>
                    <a:pt x="63050" y="166740"/>
                    <a:pt x="58991" y="170890"/>
                  </a:cubicBezTo>
                  <a:cubicBezTo>
                    <a:pt x="41806" y="187891"/>
                    <a:pt x="22323" y="194390"/>
                    <a:pt x="0" y="190381"/>
                  </a:cubicBezTo>
                  <a:cubicBezTo>
                    <a:pt x="1085" y="183333"/>
                    <a:pt x="2572" y="176278"/>
                    <a:pt x="3114" y="169230"/>
                  </a:cubicBezTo>
                  <a:cubicBezTo>
                    <a:pt x="3516" y="162590"/>
                    <a:pt x="3114" y="155957"/>
                    <a:pt x="2572" y="149457"/>
                  </a:cubicBezTo>
                  <a:cubicBezTo>
                    <a:pt x="1895" y="138949"/>
                    <a:pt x="5954" y="130930"/>
                    <a:pt x="14071" y="124846"/>
                  </a:cubicBezTo>
                  <a:cubicBezTo>
                    <a:pt x="18130" y="121807"/>
                    <a:pt x="22189" y="118761"/>
                    <a:pt x="26381" y="115997"/>
                  </a:cubicBezTo>
                  <a:cubicBezTo>
                    <a:pt x="38698" y="107844"/>
                    <a:pt x="43292" y="95950"/>
                    <a:pt x="40587" y="81713"/>
                  </a:cubicBezTo>
                  <a:cubicBezTo>
                    <a:pt x="37613" y="65810"/>
                    <a:pt x="33286" y="50328"/>
                    <a:pt x="29630" y="34565"/>
                  </a:cubicBezTo>
                  <a:cubicBezTo>
                    <a:pt x="28009" y="27516"/>
                    <a:pt x="26522" y="20321"/>
                    <a:pt x="25162" y="13133"/>
                  </a:cubicBezTo>
                  <a:cubicBezTo>
                    <a:pt x="24894" y="11888"/>
                    <a:pt x="26113" y="10509"/>
                    <a:pt x="26924" y="8159"/>
                  </a:cubicBezTo>
                  <a:lnTo>
                    <a:pt x="26790" y="774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5" name="Freeform 324">
              <a:extLst>
                <a:ext uri="{FF2B5EF4-FFF2-40B4-BE49-F238E27FC236}">
                  <a16:creationId xmlns:a16="http://schemas.microsoft.com/office/drawing/2014/main" id="{7947638C-9251-AB51-9877-E72F82997EF2}"/>
                </a:ext>
              </a:extLst>
            </p:cNvPr>
            <p:cNvSpPr/>
            <p:nvPr/>
          </p:nvSpPr>
          <p:spPr>
            <a:xfrm>
              <a:off x="21503230" y="2984909"/>
              <a:ext cx="242505" cy="159606"/>
            </a:xfrm>
            <a:custGeom>
              <a:avLst/>
              <a:gdLst>
                <a:gd name="connsiteX0" fmla="*/ 235097 w 242505"/>
                <a:gd name="connsiteY0" fmla="*/ 103539 h 159606"/>
                <a:gd name="connsiteX1" fmla="*/ 242116 w 242505"/>
                <a:gd name="connsiteY1" fmla="*/ 136106 h 159606"/>
                <a:gd name="connsiteX2" fmla="*/ 221121 w 242505"/>
                <a:gd name="connsiteY2" fmla="*/ 159370 h 159606"/>
                <a:gd name="connsiteX3" fmla="*/ 128269 w 242505"/>
                <a:gd name="connsiteY3" fmla="*/ 130251 h 159606"/>
                <a:gd name="connsiteX4" fmla="*/ 54563 w 242505"/>
                <a:gd name="connsiteY4" fmla="*/ 99485 h 159606"/>
                <a:gd name="connsiteX5" fmla="*/ 6445 w 242505"/>
                <a:gd name="connsiteY5" fmla="*/ 47555 h 159606"/>
                <a:gd name="connsiteX6" fmla="*/ 0 w 242505"/>
                <a:gd name="connsiteY6" fmla="*/ 12282 h 159606"/>
                <a:gd name="connsiteX7" fmla="*/ 23867 w 242505"/>
                <a:gd name="connsiteY7" fmla="*/ 126 h 159606"/>
                <a:gd name="connsiteX8" fmla="*/ 55009 w 242505"/>
                <a:gd name="connsiteY8" fmla="*/ 6427 h 159606"/>
                <a:gd name="connsiteX9" fmla="*/ 95979 w 242505"/>
                <a:gd name="connsiteY9" fmla="*/ 27138 h 159606"/>
                <a:gd name="connsiteX10" fmla="*/ 162410 w 242505"/>
                <a:gd name="connsiteY10" fmla="*/ 69013 h 159606"/>
                <a:gd name="connsiteX11" fmla="*/ 235097 w 242505"/>
                <a:gd name="connsiteY11" fmla="*/ 103386 h 159606"/>
                <a:gd name="connsiteX12" fmla="*/ 235097 w 242505"/>
                <a:gd name="connsiteY12" fmla="*/ 103539 h 15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05" h="159606">
                  <a:moveTo>
                    <a:pt x="235097" y="103539"/>
                  </a:moveTo>
                  <a:cubicBezTo>
                    <a:pt x="237841" y="115995"/>
                    <a:pt x="240394" y="126050"/>
                    <a:pt x="242116" y="136106"/>
                  </a:cubicBezTo>
                  <a:cubicBezTo>
                    <a:pt x="244541" y="150962"/>
                    <a:pt x="235416" y="161324"/>
                    <a:pt x="221121" y="159370"/>
                  </a:cubicBezTo>
                  <a:cubicBezTo>
                    <a:pt x="188702" y="154869"/>
                    <a:pt x="156412" y="149915"/>
                    <a:pt x="128269" y="130251"/>
                  </a:cubicBezTo>
                  <a:cubicBezTo>
                    <a:pt x="105870" y="114642"/>
                    <a:pt x="80408" y="106087"/>
                    <a:pt x="54563" y="99485"/>
                  </a:cubicBezTo>
                  <a:cubicBezTo>
                    <a:pt x="21697" y="91230"/>
                    <a:pt x="14742" y="84322"/>
                    <a:pt x="6445" y="47555"/>
                  </a:cubicBezTo>
                  <a:cubicBezTo>
                    <a:pt x="3701" y="35993"/>
                    <a:pt x="2170" y="24137"/>
                    <a:pt x="0" y="12282"/>
                  </a:cubicBezTo>
                  <a:cubicBezTo>
                    <a:pt x="6126" y="3273"/>
                    <a:pt x="14422" y="726"/>
                    <a:pt x="23867" y="126"/>
                  </a:cubicBezTo>
                  <a:cubicBezTo>
                    <a:pt x="34843" y="-628"/>
                    <a:pt x="45117" y="2073"/>
                    <a:pt x="55009" y="6427"/>
                  </a:cubicBezTo>
                  <a:cubicBezTo>
                    <a:pt x="68985" y="12582"/>
                    <a:pt x="82833" y="19336"/>
                    <a:pt x="95979" y="27138"/>
                  </a:cubicBezTo>
                  <a:cubicBezTo>
                    <a:pt x="118442" y="40500"/>
                    <a:pt x="140267" y="55056"/>
                    <a:pt x="162410" y="69013"/>
                  </a:cubicBezTo>
                  <a:cubicBezTo>
                    <a:pt x="185257" y="83422"/>
                    <a:pt x="208550" y="96631"/>
                    <a:pt x="235097" y="103386"/>
                  </a:cubicBezTo>
                  <a:lnTo>
                    <a:pt x="235097" y="10353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6" name="Freeform 325">
              <a:extLst>
                <a:ext uri="{FF2B5EF4-FFF2-40B4-BE49-F238E27FC236}">
                  <a16:creationId xmlns:a16="http://schemas.microsoft.com/office/drawing/2014/main" id="{3E9AF24A-2970-91AC-EFD6-56D91E87E14C}"/>
                </a:ext>
              </a:extLst>
            </p:cNvPr>
            <p:cNvSpPr/>
            <p:nvPr/>
          </p:nvSpPr>
          <p:spPr>
            <a:xfrm>
              <a:off x="22275399" y="3604187"/>
              <a:ext cx="165895" cy="159609"/>
            </a:xfrm>
            <a:custGeom>
              <a:avLst/>
              <a:gdLst>
                <a:gd name="connsiteX0" fmla="*/ 63560 w 165895"/>
                <a:gd name="connsiteY0" fmla="*/ 159609 h 159609"/>
                <a:gd name="connsiteX1" fmla="*/ 48883 w 165895"/>
                <a:gd name="connsiteY1" fmla="*/ 138656 h 159609"/>
                <a:gd name="connsiteX2" fmla="*/ 27505 w 165895"/>
                <a:gd name="connsiteY2" fmla="*/ 103057 h 159609"/>
                <a:gd name="connsiteX3" fmla="*/ 0 w 165895"/>
                <a:gd name="connsiteY3" fmla="*/ 73312 h 159609"/>
                <a:gd name="connsiteX4" fmla="*/ 11997 w 165895"/>
                <a:gd name="connsiteY4" fmla="*/ 22474 h 159609"/>
                <a:gd name="connsiteX5" fmla="*/ 48181 w 165895"/>
                <a:gd name="connsiteY5" fmla="*/ 1080 h 159609"/>
                <a:gd name="connsiteX6" fmla="*/ 72431 w 165895"/>
                <a:gd name="connsiteY6" fmla="*/ 5038 h 159609"/>
                <a:gd name="connsiteX7" fmla="*/ 96425 w 165895"/>
                <a:gd name="connsiteY7" fmla="*/ 3870 h 159609"/>
                <a:gd name="connsiteX8" fmla="*/ 147159 w 165895"/>
                <a:gd name="connsiteY8" fmla="*/ 12221 h 159609"/>
                <a:gd name="connsiteX9" fmla="*/ 165857 w 165895"/>
                <a:gd name="connsiteY9" fmla="*/ 61738 h 159609"/>
                <a:gd name="connsiteX10" fmla="*/ 154753 w 165895"/>
                <a:gd name="connsiteY10" fmla="*/ 83278 h 159609"/>
                <a:gd name="connsiteX11" fmla="*/ 114868 w 165895"/>
                <a:gd name="connsiteY11" fmla="*/ 126500 h 159609"/>
                <a:gd name="connsiteX12" fmla="*/ 85959 w 165895"/>
                <a:gd name="connsiteY12" fmla="*/ 144664 h 159609"/>
                <a:gd name="connsiteX13" fmla="*/ 63432 w 165895"/>
                <a:gd name="connsiteY13" fmla="*/ 159609 h 159609"/>
                <a:gd name="connsiteX14" fmla="*/ 63560 w 165895"/>
                <a:gd name="connsiteY14" fmla="*/ 159609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95" h="159609">
                  <a:moveTo>
                    <a:pt x="63560" y="159609"/>
                  </a:moveTo>
                  <a:cubicBezTo>
                    <a:pt x="57498" y="151112"/>
                    <a:pt x="52840" y="145104"/>
                    <a:pt x="48883" y="138656"/>
                  </a:cubicBezTo>
                  <a:cubicBezTo>
                    <a:pt x="41608" y="126934"/>
                    <a:pt x="35673" y="114191"/>
                    <a:pt x="27505" y="103057"/>
                  </a:cubicBezTo>
                  <a:cubicBezTo>
                    <a:pt x="19847" y="92650"/>
                    <a:pt x="10019" y="84006"/>
                    <a:pt x="0" y="73312"/>
                  </a:cubicBezTo>
                  <a:cubicBezTo>
                    <a:pt x="3829" y="56905"/>
                    <a:pt x="6892" y="39469"/>
                    <a:pt x="11997" y="22474"/>
                  </a:cubicBezTo>
                  <a:cubicBezTo>
                    <a:pt x="17869" y="2695"/>
                    <a:pt x="28207" y="-2578"/>
                    <a:pt x="48181" y="1080"/>
                  </a:cubicBezTo>
                  <a:cubicBezTo>
                    <a:pt x="56222" y="2548"/>
                    <a:pt x="64390" y="4451"/>
                    <a:pt x="72431" y="5038"/>
                  </a:cubicBezTo>
                  <a:cubicBezTo>
                    <a:pt x="79770" y="5479"/>
                    <a:pt x="87363" y="4451"/>
                    <a:pt x="96425" y="3870"/>
                  </a:cubicBezTo>
                  <a:cubicBezTo>
                    <a:pt x="109954" y="20424"/>
                    <a:pt x="126865" y="26432"/>
                    <a:pt x="147159" y="12221"/>
                  </a:cubicBezTo>
                  <a:cubicBezTo>
                    <a:pt x="157560" y="27894"/>
                    <a:pt x="166559" y="42546"/>
                    <a:pt x="165857" y="61738"/>
                  </a:cubicBezTo>
                  <a:cubicBezTo>
                    <a:pt x="165474" y="70969"/>
                    <a:pt x="162666" y="78880"/>
                    <a:pt x="154753" y="83278"/>
                  </a:cubicBezTo>
                  <a:cubicBezTo>
                    <a:pt x="136820" y="93238"/>
                    <a:pt x="125142" y="109211"/>
                    <a:pt x="114868" y="126500"/>
                  </a:cubicBezTo>
                  <a:cubicBezTo>
                    <a:pt x="108231" y="137781"/>
                    <a:pt x="99808" y="145838"/>
                    <a:pt x="85959" y="144664"/>
                  </a:cubicBezTo>
                  <a:cubicBezTo>
                    <a:pt x="76515" y="143936"/>
                    <a:pt x="71346" y="150965"/>
                    <a:pt x="63432" y="159609"/>
                  </a:cubicBezTo>
                  <a:lnTo>
                    <a:pt x="63560" y="15960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7" name="Freeform 326">
              <a:extLst>
                <a:ext uri="{FF2B5EF4-FFF2-40B4-BE49-F238E27FC236}">
                  <a16:creationId xmlns:a16="http://schemas.microsoft.com/office/drawing/2014/main" id="{31E82D1E-37CA-D452-35EC-611F07CE9D01}"/>
                </a:ext>
              </a:extLst>
            </p:cNvPr>
            <p:cNvSpPr/>
            <p:nvPr/>
          </p:nvSpPr>
          <p:spPr>
            <a:xfrm>
              <a:off x="19199485" y="2710379"/>
              <a:ext cx="114869" cy="248991"/>
            </a:xfrm>
            <a:custGeom>
              <a:avLst/>
              <a:gdLst>
                <a:gd name="connsiteX0" fmla="*/ 22190 w 114869"/>
                <a:gd name="connsiteY0" fmla="*/ 2466 h 248991"/>
                <a:gd name="connsiteX1" fmla="*/ 61481 w 114869"/>
                <a:gd name="connsiteY1" fmla="*/ 1349 h 248991"/>
                <a:gd name="connsiteX2" fmla="*/ 94748 w 114869"/>
                <a:gd name="connsiteY2" fmla="*/ 38978 h 248991"/>
                <a:gd name="connsiteX3" fmla="*/ 79005 w 114869"/>
                <a:gd name="connsiteY3" fmla="*/ 88451 h 248991"/>
                <a:gd name="connsiteX4" fmla="*/ 84755 w 114869"/>
                <a:gd name="connsiteY4" fmla="*/ 142104 h 248991"/>
                <a:gd name="connsiteX5" fmla="*/ 102687 w 114869"/>
                <a:gd name="connsiteY5" fmla="*/ 154784 h 248991"/>
                <a:gd name="connsiteX6" fmla="*/ 114870 w 114869"/>
                <a:gd name="connsiteY6" fmla="*/ 164680 h 248991"/>
                <a:gd name="connsiteX7" fmla="*/ 106382 w 114869"/>
                <a:gd name="connsiteY7" fmla="*/ 175827 h 248991"/>
                <a:gd name="connsiteX8" fmla="*/ 90230 w 114869"/>
                <a:gd name="connsiteY8" fmla="*/ 211502 h 248991"/>
                <a:gd name="connsiteX9" fmla="*/ 83109 w 114869"/>
                <a:gd name="connsiteY9" fmla="*/ 227252 h 248991"/>
                <a:gd name="connsiteX10" fmla="*/ 60384 w 114869"/>
                <a:gd name="connsiteY10" fmla="*/ 248991 h 248991"/>
                <a:gd name="connsiteX11" fmla="*/ 57097 w 114869"/>
                <a:gd name="connsiteY11" fmla="*/ 240072 h 248991"/>
                <a:gd name="connsiteX12" fmla="*/ 18087 w 114869"/>
                <a:gd name="connsiteY12" fmla="*/ 166071 h 248991"/>
                <a:gd name="connsiteX13" fmla="*/ 5764 w 114869"/>
                <a:gd name="connsiteY13" fmla="*/ 150462 h 248991"/>
                <a:gd name="connsiteX14" fmla="*/ 1520 w 114869"/>
                <a:gd name="connsiteY14" fmla="*/ 125237 h 248991"/>
                <a:gd name="connsiteX15" fmla="*/ 9459 w 114869"/>
                <a:gd name="connsiteY15" fmla="*/ 104475 h 248991"/>
                <a:gd name="connsiteX16" fmla="*/ 22465 w 114869"/>
                <a:gd name="connsiteY16" fmla="*/ 32983 h 248991"/>
                <a:gd name="connsiteX17" fmla="*/ 22465 w 114869"/>
                <a:gd name="connsiteY17" fmla="*/ 2741 h 248991"/>
                <a:gd name="connsiteX18" fmla="*/ 22190 w 114869"/>
                <a:gd name="connsiteY18" fmla="*/ 2466 h 2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69" h="248991">
                  <a:moveTo>
                    <a:pt x="22190" y="2466"/>
                  </a:moveTo>
                  <a:cubicBezTo>
                    <a:pt x="36842" y="-605"/>
                    <a:pt x="49159" y="-605"/>
                    <a:pt x="61481" y="1349"/>
                  </a:cubicBezTo>
                  <a:cubicBezTo>
                    <a:pt x="82285" y="4554"/>
                    <a:pt x="93925" y="17655"/>
                    <a:pt x="94748" y="38978"/>
                  </a:cubicBezTo>
                  <a:cubicBezTo>
                    <a:pt x="95431" y="57231"/>
                    <a:pt x="91322" y="73818"/>
                    <a:pt x="79005" y="88451"/>
                  </a:cubicBezTo>
                  <a:cubicBezTo>
                    <a:pt x="62573" y="107821"/>
                    <a:pt x="65042" y="125658"/>
                    <a:pt x="84755" y="142104"/>
                  </a:cubicBezTo>
                  <a:cubicBezTo>
                    <a:pt x="90364" y="146842"/>
                    <a:pt x="96797" y="150462"/>
                    <a:pt x="102687" y="154784"/>
                  </a:cubicBezTo>
                  <a:cubicBezTo>
                    <a:pt x="106657" y="157708"/>
                    <a:pt x="110492" y="161053"/>
                    <a:pt x="114870" y="164680"/>
                  </a:cubicBezTo>
                  <a:cubicBezTo>
                    <a:pt x="111583" y="168861"/>
                    <a:pt x="109254" y="172481"/>
                    <a:pt x="106382" y="175827"/>
                  </a:cubicBezTo>
                  <a:cubicBezTo>
                    <a:pt x="97346" y="186137"/>
                    <a:pt x="90913" y="197431"/>
                    <a:pt x="90230" y="211502"/>
                  </a:cubicBezTo>
                  <a:cubicBezTo>
                    <a:pt x="89956" y="217912"/>
                    <a:pt x="87627" y="223211"/>
                    <a:pt x="83109" y="227252"/>
                  </a:cubicBezTo>
                  <a:cubicBezTo>
                    <a:pt x="75719" y="233943"/>
                    <a:pt x="70792" y="243558"/>
                    <a:pt x="60384" y="248991"/>
                  </a:cubicBezTo>
                  <a:cubicBezTo>
                    <a:pt x="59018" y="245231"/>
                    <a:pt x="57787" y="242722"/>
                    <a:pt x="57097" y="240072"/>
                  </a:cubicBezTo>
                  <a:cubicBezTo>
                    <a:pt x="49841" y="212339"/>
                    <a:pt x="36019" y="188091"/>
                    <a:pt x="18087" y="166071"/>
                  </a:cubicBezTo>
                  <a:cubicBezTo>
                    <a:pt x="13977" y="160913"/>
                    <a:pt x="9874" y="155620"/>
                    <a:pt x="5764" y="150462"/>
                  </a:cubicBezTo>
                  <a:cubicBezTo>
                    <a:pt x="-260" y="142800"/>
                    <a:pt x="-1358" y="134296"/>
                    <a:pt x="1520" y="125237"/>
                  </a:cubicBezTo>
                  <a:cubicBezTo>
                    <a:pt x="3709" y="118131"/>
                    <a:pt x="6447" y="111306"/>
                    <a:pt x="9459" y="104475"/>
                  </a:cubicBezTo>
                  <a:cubicBezTo>
                    <a:pt x="19727" y="81760"/>
                    <a:pt x="23971" y="57927"/>
                    <a:pt x="22465" y="32983"/>
                  </a:cubicBezTo>
                  <a:cubicBezTo>
                    <a:pt x="21916" y="23509"/>
                    <a:pt x="22465" y="13894"/>
                    <a:pt x="22465" y="2741"/>
                  </a:cubicBezTo>
                  <a:lnTo>
                    <a:pt x="22190" y="24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8" name="Freeform 327">
              <a:extLst>
                <a:ext uri="{FF2B5EF4-FFF2-40B4-BE49-F238E27FC236}">
                  <a16:creationId xmlns:a16="http://schemas.microsoft.com/office/drawing/2014/main" id="{C689E375-8837-BA02-4EDD-02CA8495F3E5}"/>
                </a:ext>
              </a:extLst>
            </p:cNvPr>
            <p:cNvSpPr/>
            <p:nvPr/>
          </p:nvSpPr>
          <p:spPr>
            <a:xfrm>
              <a:off x="18401791" y="3514805"/>
              <a:ext cx="159538" cy="172378"/>
            </a:xfrm>
            <a:custGeom>
              <a:avLst/>
              <a:gdLst>
                <a:gd name="connsiteX0" fmla="*/ 5105 w 159538"/>
                <a:gd name="connsiteY0" fmla="*/ 115565 h 172378"/>
                <a:gd name="connsiteX1" fmla="*/ 12169 w 159538"/>
                <a:gd name="connsiteY1" fmla="*/ 4202 h 172378"/>
                <a:gd name="connsiteX2" fmla="*/ 57325 w 159538"/>
                <a:gd name="connsiteY2" fmla="*/ 2492 h 172378"/>
                <a:gd name="connsiteX3" fmla="*/ 94995 w 159538"/>
                <a:gd name="connsiteY3" fmla="*/ 31796 h 172378"/>
                <a:gd name="connsiteX4" fmla="*/ 103585 w 159538"/>
                <a:gd name="connsiteY4" fmla="*/ 50234 h 172378"/>
                <a:gd name="connsiteX5" fmla="*/ 135161 w 159538"/>
                <a:gd name="connsiteY5" fmla="*/ 79397 h 172378"/>
                <a:gd name="connsiteX6" fmla="*/ 140426 w 159538"/>
                <a:gd name="connsiteY6" fmla="*/ 81970 h 172378"/>
                <a:gd name="connsiteX7" fmla="*/ 159539 w 159538"/>
                <a:gd name="connsiteY7" fmla="*/ 168887 h 172378"/>
                <a:gd name="connsiteX8" fmla="*/ 138760 w 159538"/>
                <a:gd name="connsiteY8" fmla="*/ 169602 h 172378"/>
                <a:gd name="connsiteX9" fmla="*/ 102615 w 159538"/>
                <a:gd name="connsiteY9" fmla="*/ 160600 h 172378"/>
                <a:gd name="connsiteX10" fmla="*/ 91396 w 159538"/>
                <a:gd name="connsiteY10" fmla="*/ 154592 h 172378"/>
                <a:gd name="connsiteX11" fmla="*/ 76712 w 159538"/>
                <a:gd name="connsiteY11" fmla="*/ 137584 h 172378"/>
                <a:gd name="connsiteX12" fmla="*/ 61754 w 159538"/>
                <a:gd name="connsiteY12" fmla="*/ 120857 h 172378"/>
                <a:gd name="connsiteX13" fmla="*/ 19374 w 159538"/>
                <a:gd name="connsiteY13" fmla="*/ 110846 h 172378"/>
                <a:gd name="connsiteX14" fmla="*/ 5386 w 159538"/>
                <a:gd name="connsiteY14" fmla="*/ 115565 h 172378"/>
                <a:gd name="connsiteX15" fmla="*/ 5105 w 159538"/>
                <a:gd name="connsiteY15" fmla="*/ 115565 h 17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538" h="172378">
                  <a:moveTo>
                    <a:pt x="5105" y="115565"/>
                  </a:moveTo>
                  <a:cubicBezTo>
                    <a:pt x="-4034" y="86975"/>
                    <a:pt x="-434" y="35658"/>
                    <a:pt x="12169" y="4202"/>
                  </a:cubicBezTo>
                  <a:cubicBezTo>
                    <a:pt x="26853" y="-1230"/>
                    <a:pt x="42226" y="-943"/>
                    <a:pt x="57325" y="2492"/>
                  </a:cubicBezTo>
                  <a:cubicBezTo>
                    <a:pt x="73802" y="6207"/>
                    <a:pt x="86687" y="16358"/>
                    <a:pt x="94995" y="31796"/>
                  </a:cubicBezTo>
                  <a:cubicBezTo>
                    <a:pt x="98180" y="37797"/>
                    <a:pt x="101090" y="43945"/>
                    <a:pt x="103585" y="50234"/>
                  </a:cubicBezTo>
                  <a:cubicBezTo>
                    <a:pt x="109679" y="65103"/>
                    <a:pt x="119233" y="75829"/>
                    <a:pt x="135161" y="79397"/>
                  </a:cubicBezTo>
                  <a:cubicBezTo>
                    <a:pt x="137241" y="79831"/>
                    <a:pt x="139041" y="81255"/>
                    <a:pt x="140426" y="81970"/>
                  </a:cubicBezTo>
                  <a:cubicBezTo>
                    <a:pt x="146935" y="111281"/>
                    <a:pt x="153170" y="140010"/>
                    <a:pt x="159539" y="168887"/>
                  </a:cubicBezTo>
                  <a:cubicBezTo>
                    <a:pt x="152755" y="174466"/>
                    <a:pt x="145410" y="172321"/>
                    <a:pt x="138760" y="169602"/>
                  </a:cubicBezTo>
                  <a:cubicBezTo>
                    <a:pt x="127127" y="164743"/>
                    <a:pt x="115493" y="160740"/>
                    <a:pt x="102615" y="160600"/>
                  </a:cubicBezTo>
                  <a:cubicBezTo>
                    <a:pt x="98735" y="160600"/>
                    <a:pt x="94440" y="157599"/>
                    <a:pt x="91396" y="154592"/>
                  </a:cubicBezTo>
                  <a:cubicBezTo>
                    <a:pt x="85991" y="149446"/>
                    <a:pt x="81562" y="143298"/>
                    <a:pt x="76712" y="137584"/>
                  </a:cubicBezTo>
                  <a:cubicBezTo>
                    <a:pt x="71862" y="131864"/>
                    <a:pt x="67019" y="126003"/>
                    <a:pt x="61754" y="120857"/>
                  </a:cubicBezTo>
                  <a:cubicBezTo>
                    <a:pt x="49565" y="108989"/>
                    <a:pt x="35717" y="103990"/>
                    <a:pt x="19374" y="110846"/>
                  </a:cubicBezTo>
                  <a:cubicBezTo>
                    <a:pt x="15354" y="112564"/>
                    <a:pt x="11059" y="113707"/>
                    <a:pt x="5386" y="115565"/>
                  </a:cubicBezTo>
                  <a:lnTo>
                    <a:pt x="5105" y="11556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9" name="Freeform 328">
              <a:extLst>
                <a:ext uri="{FF2B5EF4-FFF2-40B4-BE49-F238E27FC236}">
                  <a16:creationId xmlns:a16="http://schemas.microsoft.com/office/drawing/2014/main" id="{A91B771B-9993-C371-F399-66915DC5367B}"/>
                </a:ext>
              </a:extLst>
            </p:cNvPr>
            <p:cNvSpPr/>
            <p:nvPr/>
          </p:nvSpPr>
          <p:spPr>
            <a:xfrm>
              <a:off x="21018231" y="2582694"/>
              <a:ext cx="248862" cy="146838"/>
            </a:xfrm>
            <a:custGeom>
              <a:avLst/>
              <a:gdLst>
                <a:gd name="connsiteX0" fmla="*/ 35928 w 248862"/>
                <a:gd name="connsiteY0" fmla="*/ 133777 h 146838"/>
                <a:gd name="connsiteX1" fmla="*/ 39055 w 248862"/>
                <a:gd name="connsiteY1" fmla="*/ 124060 h 146838"/>
                <a:gd name="connsiteX2" fmla="*/ 29036 w 248862"/>
                <a:gd name="connsiteY2" fmla="*/ 82326 h 146838"/>
                <a:gd name="connsiteX3" fmla="*/ 7721 w 248862"/>
                <a:gd name="connsiteY3" fmla="*/ 61890 h 146838"/>
                <a:gd name="connsiteX4" fmla="*/ 0 w 248862"/>
                <a:gd name="connsiteY4" fmla="*/ 51451 h 146838"/>
                <a:gd name="connsiteX5" fmla="*/ 58328 w 248862"/>
                <a:gd name="connsiteY5" fmla="*/ 0 h 146838"/>
                <a:gd name="connsiteX6" fmla="*/ 76387 w 248862"/>
                <a:gd name="connsiteY6" fmla="*/ 6148 h 146838"/>
                <a:gd name="connsiteX7" fmla="*/ 92469 w 248862"/>
                <a:gd name="connsiteY7" fmla="*/ 20870 h 146838"/>
                <a:gd name="connsiteX8" fmla="*/ 138991 w 248862"/>
                <a:gd name="connsiteY8" fmla="*/ 45022 h 146838"/>
                <a:gd name="connsiteX9" fmla="*/ 169175 w 248862"/>
                <a:gd name="connsiteY9" fmla="*/ 46165 h 146838"/>
                <a:gd name="connsiteX10" fmla="*/ 171856 w 248862"/>
                <a:gd name="connsiteY10" fmla="*/ 60172 h 146838"/>
                <a:gd name="connsiteX11" fmla="*/ 190043 w 248862"/>
                <a:gd name="connsiteY11" fmla="*/ 81471 h 146838"/>
                <a:gd name="connsiteX12" fmla="*/ 209634 w 248862"/>
                <a:gd name="connsiteY12" fmla="*/ 86189 h 146838"/>
                <a:gd name="connsiteX13" fmla="*/ 231587 w 248862"/>
                <a:gd name="connsiteY13" fmla="*/ 90760 h 146838"/>
                <a:gd name="connsiteX14" fmla="*/ 247796 w 248862"/>
                <a:gd name="connsiteY14" fmla="*/ 108195 h 146838"/>
                <a:gd name="connsiteX15" fmla="*/ 240202 w 248862"/>
                <a:gd name="connsiteY15" fmla="*/ 130209 h 146838"/>
                <a:gd name="connsiteX16" fmla="*/ 232289 w 248862"/>
                <a:gd name="connsiteY16" fmla="*/ 134492 h 146838"/>
                <a:gd name="connsiteX17" fmla="*/ 179896 w 248862"/>
                <a:gd name="connsiteY17" fmla="*/ 146642 h 146838"/>
                <a:gd name="connsiteX18" fmla="*/ 165091 w 248862"/>
                <a:gd name="connsiteY18" fmla="*/ 138783 h 146838"/>
                <a:gd name="connsiteX19" fmla="*/ 156732 w 248862"/>
                <a:gd name="connsiteY19" fmla="*/ 117631 h 146838"/>
                <a:gd name="connsiteX20" fmla="*/ 147988 w 248862"/>
                <a:gd name="connsiteY20" fmla="*/ 91762 h 146838"/>
                <a:gd name="connsiteX21" fmla="*/ 107529 w 248862"/>
                <a:gd name="connsiteY21" fmla="*/ 74895 h 146838"/>
                <a:gd name="connsiteX22" fmla="*/ 65283 w 248862"/>
                <a:gd name="connsiteY22" fmla="*/ 107908 h 146838"/>
                <a:gd name="connsiteX23" fmla="*/ 53860 w 248862"/>
                <a:gd name="connsiteY23" fmla="*/ 124916 h 146838"/>
                <a:gd name="connsiteX24" fmla="*/ 36248 w 248862"/>
                <a:gd name="connsiteY24" fmla="*/ 133637 h 146838"/>
                <a:gd name="connsiteX25" fmla="*/ 35928 w 248862"/>
                <a:gd name="connsiteY25" fmla="*/ 133777 h 14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8862" h="146838">
                  <a:moveTo>
                    <a:pt x="35928" y="133777"/>
                  </a:moveTo>
                  <a:cubicBezTo>
                    <a:pt x="37332" y="129494"/>
                    <a:pt x="38034" y="126633"/>
                    <a:pt x="39055" y="124060"/>
                  </a:cubicBezTo>
                  <a:cubicBezTo>
                    <a:pt x="45117" y="107908"/>
                    <a:pt x="40587" y="94188"/>
                    <a:pt x="29036" y="82326"/>
                  </a:cubicBezTo>
                  <a:cubicBezTo>
                    <a:pt x="22144" y="75322"/>
                    <a:pt x="14678" y="68893"/>
                    <a:pt x="7721" y="61890"/>
                  </a:cubicBezTo>
                  <a:cubicBezTo>
                    <a:pt x="4658" y="58742"/>
                    <a:pt x="2425" y="54739"/>
                    <a:pt x="0" y="51451"/>
                  </a:cubicBezTo>
                  <a:cubicBezTo>
                    <a:pt x="9445" y="35586"/>
                    <a:pt x="33823" y="14007"/>
                    <a:pt x="58328" y="0"/>
                  </a:cubicBezTo>
                  <a:cubicBezTo>
                    <a:pt x="63688" y="1858"/>
                    <a:pt x="70069" y="4003"/>
                    <a:pt x="76387" y="6148"/>
                  </a:cubicBezTo>
                  <a:cubicBezTo>
                    <a:pt x="83854" y="8721"/>
                    <a:pt x="89086" y="13292"/>
                    <a:pt x="92469" y="20870"/>
                  </a:cubicBezTo>
                  <a:cubicBezTo>
                    <a:pt x="104594" y="48163"/>
                    <a:pt x="116144" y="48451"/>
                    <a:pt x="138991" y="45022"/>
                  </a:cubicBezTo>
                  <a:cubicBezTo>
                    <a:pt x="148435" y="43592"/>
                    <a:pt x="158135" y="39877"/>
                    <a:pt x="169175" y="46165"/>
                  </a:cubicBezTo>
                  <a:cubicBezTo>
                    <a:pt x="169877" y="50168"/>
                    <a:pt x="170835" y="55027"/>
                    <a:pt x="171856" y="60172"/>
                  </a:cubicBezTo>
                  <a:cubicBezTo>
                    <a:pt x="173834" y="70892"/>
                    <a:pt x="179896" y="78183"/>
                    <a:pt x="190043" y="81471"/>
                  </a:cubicBezTo>
                  <a:cubicBezTo>
                    <a:pt x="196361" y="83616"/>
                    <a:pt x="202998" y="84758"/>
                    <a:pt x="209634" y="86189"/>
                  </a:cubicBezTo>
                  <a:cubicBezTo>
                    <a:pt x="216909" y="87759"/>
                    <a:pt x="224440" y="88902"/>
                    <a:pt x="231587" y="90760"/>
                  </a:cubicBezTo>
                  <a:cubicBezTo>
                    <a:pt x="240458" y="93045"/>
                    <a:pt x="245116" y="99762"/>
                    <a:pt x="247796" y="108195"/>
                  </a:cubicBezTo>
                  <a:cubicBezTo>
                    <a:pt x="250604" y="117204"/>
                    <a:pt x="247796" y="124635"/>
                    <a:pt x="240202" y="130209"/>
                  </a:cubicBezTo>
                  <a:cubicBezTo>
                    <a:pt x="237777" y="131920"/>
                    <a:pt x="235097" y="133496"/>
                    <a:pt x="232289" y="134492"/>
                  </a:cubicBezTo>
                  <a:cubicBezTo>
                    <a:pt x="215378" y="141068"/>
                    <a:pt x="197637" y="144216"/>
                    <a:pt x="179896" y="146642"/>
                  </a:cubicBezTo>
                  <a:cubicBezTo>
                    <a:pt x="173132" y="147644"/>
                    <a:pt x="167899" y="144784"/>
                    <a:pt x="165091" y="138783"/>
                  </a:cubicBezTo>
                  <a:cubicBezTo>
                    <a:pt x="161836" y="131920"/>
                    <a:pt x="159284" y="124776"/>
                    <a:pt x="156732" y="117631"/>
                  </a:cubicBezTo>
                  <a:cubicBezTo>
                    <a:pt x="153668" y="109051"/>
                    <a:pt x="151562" y="100049"/>
                    <a:pt x="147988" y="91762"/>
                  </a:cubicBezTo>
                  <a:cubicBezTo>
                    <a:pt x="139820" y="73177"/>
                    <a:pt x="126291" y="67463"/>
                    <a:pt x="107529" y="74895"/>
                  </a:cubicBezTo>
                  <a:cubicBezTo>
                    <a:pt x="90491" y="81751"/>
                    <a:pt x="76005" y="92477"/>
                    <a:pt x="65283" y="107908"/>
                  </a:cubicBezTo>
                  <a:cubicBezTo>
                    <a:pt x="61327" y="113482"/>
                    <a:pt x="57944" y="119489"/>
                    <a:pt x="53860" y="124916"/>
                  </a:cubicBezTo>
                  <a:cubicBezTo>
                    <a:pt x="50159" y="129781"/>
                    <a:pt x="46075" y="134492"/>
                    <a:pt x="36248" y="133637"/>
                  </a:cubicBezTo>
                  <a:lnTo>
                    <a:pt x="35928" y="1337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0" name="Freeform 329">
              <a:extLst>
                <a:ext uri="{FF2B5EF4-FFF2-40B4-BE49-F238E27FC236}">
                  <a16:creationId xmlns:a16="http://schemas.microsoft.com/office/drawing/2014/main" id="{E6DEA2C8-6524-7FF6-CB85-E12AC674A7D9}"/>
                </a:ext>
              </a:extLst>
            </p:cNvPr>
            <p:cNvSpPr/>
            <p:nvPr/>
          </p:nvSpPr>
          <p:spPr>
            <a:xfrm>
              <a:off x="22179675" y="3897868"/>
              <a:ext cx="159546" cy="204298"/>
            </a:xfrm>
            <a:custGeom>
              <a:avLst/>
              <a:gdLst>
                <a:gd name="connsiteX0" fmla="*/ 0 w 159546"/>
                <a:gd name="connsiteY0" fmla="*/ 5106 h 204298"/>
                <a:gd name="connsiteX1" fmla="*/ 36184 w 159546"/>
                <a:gd name="connsiteY1" fmla="*/ 5247 h 204298"/>
                <a:gd name="connsiteX2" fmla="*/ 56477 w 159546"/>
                <a:gd name="connsiteY2" fmla="*/ 18181 h 204298"/>
                <a:gd name="connsiteX3" fmla="*/ 108997 w 159546"/>
                <a:gd name="connsiteY3" fmla="*/ 33868 h 204298"/>
                <a:gd name="connsiteX4" fmla="*/ 143649 w 159546"/>
                <a:gd name="connsiteY4" fmla="*/ 82995 h 204298"/>
                <a:gd name="connsiteX5" fmla="*/ 158582 w 159546"/>
                <a:gd name="connsiteY5" fmla="*/ 176021 h 204298"/>
                <a:gd name="connsiteX6" fmla="*/ 150158 w 159546"/>
                <a:gd name="connsiteY6" fmla="*/ 203136 h 204298"/>
                <a:gd name="connsiteX7" fmla="*/ 126546 w 159546"/>
                <a:gd name="connsiteY7" fmla="*/ 194881 h 204298"/>
                <a:gd name="connsiteX8" fmla="*/ 87555 w 159546"/>
                <a:gd name="connsiteY8" fmla="*/ 150701 h 204298"/>
                <a:gd name="connsiteX9" fmla="*/ 70899 w 159546"/>
                <a:gd name="connsiteY9" fmla="*/ 114923 h 204298"/>
                <a:gd name="connsiteX10" fmla="*/ 20294 w 159546"/>
                <a:gd name="connsiteY10" fmla="*/ 30701 h 204298"/>
                <a:gd name="connsiteX11" fmla="*/ 0 w 159546"/>
                <a:gd name="connsiteY11" fmla="*/ 4966 h 204298"/>
                <a:gd name="connsiteX12" fmla="*/ 0 w 159546"/>
                <a:gd name="connsiteY12" fmla="*/ 5106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46" h="204298">
                  <a:moveTo>
                    <a:pt x="0" y="5106"/>
                  </a:moveTo>
                  <a:cubicBezTo>
                    <a:pt x="14231" y="-3149"/>
                    <a:pt x="25398" y="-123"/>
                    <a:pt x="36184" y="5247"/>
                  </a:cubicBezTo>
                  <a:cubicBezTo>
                    <a:pt x="43395" y="8822"/>
                    <a:pt x="50159" y="13361"/>
                    <a:pt x="56477" y="18181"/>
                  </a:cubicBezTo>
                  <a:cubicBezTo>
                    <a:pt x="72239" y="30292"/>
                    <a:pt x="89406" y="37443"/>
                    <a:pt x="108997" y="33868"/>
                  </a:cubicBezTo>
                  <a:cubicBezTo>
                    <a:pt x="128461" y="45289"/>
                    <a:pt x="140075" y="61391"/>
                    <a:pt x="143649" y="82995"/>
                  </a:cubicBezTo>
                  <a:cubicBezTo>
                    <a:pt x="148755" y="113959"/>
                    <a:pt x="154051" y="144923"/>
                    <a:pt x="158582" y="176021"/>
                  </a:cubicBezTo>
                  <a:cubicBezTo>
                    <a:pt x="159985" y="185930"/>
                    <a:pt x="161518" y="198041"/>
                    <a:pt x="150158" y="203136"/>
                  </a:cubicBezTo>
                  <a:cubicBezTo>
                    <a:pt x="141352" y="207126"/>
                    <a:pt x="133439" y="199969"/>
                    <a:pt x="126546" y="194881"/>
                  </a:cubicBezTo>
                  <a:cubicBezTo>
                    <a:pt x="110528" y="182904"/>
                    <a:pt x="96999" y="168456"/>
                    <a:pt x="87555" y="150701"/>
                  </a:cubicBezTo>
                  <a:cubicBezTo>
                    <a:pt x="81365" y="139145"/>
                    <a:pt x="75430" y="127168"/>
                    <a:pt x="70899" y="114923"/>
                  </a:cubicBezTo>
                  <a:cubicBezTo>
                    <a:pt x="59413" y="83544"/>
                    <a:pt x="42118" y="55887"/>
                    <a:pt x="20294" y="30701"/>
                  </a:cubicBezTo>
                  <a:cubicBezTo>
                    <a:pt x="13657" y="22995"/>
                    <a:pt x="7721" y="14740"/>
                    <a:pt x="0" y="4966"/>
                  </a:cubicBezTo>
                  <a:lnTo>
                    <a:pt x="0" y="5106"/>
                  </a:lnTo>
                  <a:close/>
                </a:path>
              </a:pathLst>
            </a:custGeom>
            <a:solidFill>
              <a:srgbClr val="B0B0B0"/>
            </a:solidFill>
            <a:ln w="6377" cap="flat">
              <a:noFill/>
              <a:prstDash val="solid"/>
              <a:miter/>
            </a:ln>
          </p:spPr>
          <p:txBody>
            <a:bodyPr rtlCol="0" anchor="ctr"/>
            <a:lstStyle/>
            <a:p>
              <a:endParaRPr lang="en-PK"/>
            </a:p>
          </p:txBody>
        </p:sp>
        <p:sp>
          <p:nvSpPr>
            <p:cNvPr id="331" name="Freeform 330">
              <a:extLst>
                <a:ext uri="{FF2B5EF4-FFF2-40B4-BE49-F238E27FC236}">
                  <a16:creationId xmlns:a16="http://schemas.microsoft.com/office/drawing/2014/main" id="{906A4454-64F8-076F-4FAB-8FD3AAC557AB}"/>
                </a:ext>
              </a:extLst>
            </p:cNvPr>
            <p:cNvSpPr/>
            <p:nvPr/>
          </p:nvSpPr>
          <p:spPr>
            <a:xfrm>
              <a:off x="21758492" y="3144516"/>
              <a:ext cx="172302" cy="191530"/>
            </a:xfrm>
            <a:custGeom>
              <a:avLst/>
              <a:gdLst>
                <a:gd name="connsiteX0" fmla="*/ 172174 w 172302"/>
                <a:gd name="connsiteY0" fmla="*/ 148429 h 191530"/>
                <a:gd name="connsiteX1" fmla="*/ 149775 w 172302"/>
                <a:gd name="connsiteY1" fmla="*/ 191530 h 191530"/>
                <a:gd name="connsiteX2" fmla="*/ 132354 w 172302"/>
                <a:gd name="connsiteY2" fmla="*/ 166670 h 191530"/>
                <a:gd name="connsiteX3" fmla="*/ 98850 w 172302"/>
                <a:gd name="connsiteY3" fmla="*/ 137889 h 191530"/>
                <a:gd name="connsiteX4" fmla="*/ 65667 w 172302"/>
                <a:gd name="connsiteY4" fmla="*/ 141266 h 191530"/>
                <a:gd name="connsiteX5" fmla="*/ 49074 w 172302"/>
                <a:gd name="connsiteY5" fmla="*/ 146667 h 191530"/>
                <a:gd name="connsiteX6" fmla="*/ 32482 w 172302"/>
                <a:gd name="connsiteY6" fmla="*/ 119642 h 191530"/>
                <a:gd name="connsiteX7" fmla="*/ 35162 w 172302"/>
                <a:gd name="connsiteY7" fmla="*/ 87485 h 191530"/>
                <a:gd name="connsiteX8" fmla="*/ 16592 w 172302"/>
                <a:gd name="connsiteY8" fmla="*/ 26278 h 191530"/>
                <a:gd name="connsiteX9" fmla="*/ 0 w 172302"/>
                <a:gd name="connsiteY9" fmla="*/ 466 h 191530"/>
                <a:gd name="connsiteX10" fmla="*/ 15316 w 172302"/>
                <a:gd name="connsiteY10" fmla="*/ 741 h 191530"/>
                <a:gd name="connsiteX11" fmla="*/ 56988 w 172302"/>
                <a:gd name="connsiteY11" fmla="*/ 16414 h 191530"/>
                <a:gd name="connsiteX12" fmla="*/ 79195 w 172302"/>
                <a:gd name="connsiteY12" fmla="*/ 41141 h 191530"/>
                <a:gd name="connsiteX13" fmla="*/ 100446 w 172302"/>
                <a:gd name="connsiteY13" fmla="*/ 55327 h 191530"/>
                <a:gd name="connsiteX14" fmla="*/ 140394 w 172302"/>
                <a:gd name="connsiteY14" fmla="*/ 60058 h 191530"/>
                <a:gd name="connsiteX15" fmla="*/ 147669 w 172302"/>
                <a:gd name="connsiteY15" fmla="*/ 73567 h 191530"/>
                <a:gd name="connsiteX16" fmla="*/ 143585 w 172302"/>
                <a:gd name="connsiteY16" fmla="*/ 81139 h 191530"/>
                <a:gd name="connsiteX17" fmla="*/ 141352 w 172302"/>
                <a:gd name="connsiteY17" fmla="*/ 113565 h 191530"/>
                <a:gd name="connsiteX18" fmla="*/ 159475 w 172302"/>
                <a:gd name="connsiteY18" fmla="*/ 137889 h 191530"/>
                <a:gd name="connsiteX19" fmla="*/ 172302 w 172302"/>
                <a:gd name="connsiteY19" fmla="*/ 148429 h 191530"/>
                <a:gd name="connsiteX20" fmla="*/ 172174 w 172302"/>
                <a:gd name="connsiteY20" fmla="*/ 148429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302" h="191530">
                  <a:moveTo>
                    <a:pt x="172174" y="148429"/>
                  </a:moveTo>
                  <a:cubicBezTo>
                    <a:pt x="170069" y="166670"/>
                    <a:pt x="163176" y="180313"/>
                    <a:pt x="149775" y="191530"/>
                  </a:cubicBezTo>
                  <a:cubicBezTo>
                    <a:pt x="139501" y="185178"/>
                    <a:pt x="134906" y="176667"/>
                    <a:pt x="132354" y="166670"/>
                  </a:cubicBezTo>
                  <a:cubicBezTo>
                    <a:pt x="127440" y="147619"/>
                    <a:pt x="118569" y="140047"/>
                    <a:pt x="98850" y="137889"/>
                  </a:cubicBezTo>
                  <a:cubicBezTo>
                    <a:pt x="87619" y="136670"/>
                    <a:pt x="76515" y="137755"/>
                    <a:pt x="65667" y="141266"/>
                  </a:cubicBezTo>
                  <a:cubicBezTo>
                    <a:pt x="60051" y="143156"/>
                    <a:pt x="54563" y="144912"/>
                    <a:pt x="49074" y="146667"/>
                  </a:cubicBezTo>
                  <a:cubicBezTo>
                    <a:pt x="37396" y="140321"/>
                    <a:pt x="32482" y="130994"/>
                    <a:pt x="32482" y="119642"/>
                  </a:cubicBezTo>
                  <a:cubicBezTo>
                    <a:pt x="32482" y="108968"/>
                    <a:pt x="32929" y="97891"/>
                    <a:pt x="35162" y="87485"/>
                  </a:cubicBezTo>
                  <a:cubicBezTo>
                    <a:pt x="40395" y="63569"/>
                    <a:pt x="34205" y="43573"/>
                    <a:pt x="16592" y="26278"/>
                  </a:cubicBezTo>
                  <a:cubicBezTo>
                    <a:pt x="9445" y="19249"/>
                    <a:pt x="957" y="12762"/>
                    <a:pt x="0" y="466"/>
                  </a:cubicBezTo>
                  <a:cubicBezTo>
                    <a:pt x="5488" y="466"/>
                    <a:pt x="10976" y="-747"/>
                    <a:pt x="15316" y="741"/>
                  </a:cubicBezTo>
                  <a:cubicBezTo>
                    <a:pt x="29419" y="5465"/>
                    <a:pt x="43203" y="10873"/>
                    <a:pt x="56988" y="16414"/>
                  </a:cubicBezTo>
                  <a:cubicBezTo>
                    <a:pt x="68666" y="21005"/>
                    <a:pt x="76259" y="28436"/>
                    <a:pt x="79195" y="41141"/>
                  </a:cubicBezTo>
                  <a:cubicBezTo>
                    <a:pt x="82003" y="53303"/>
                    <a:pt x="87045" y="56138"/>
                    <a:pt x="100446" y="55327"/>
                  </a:cubicBezTo>
                  <a:cubicBezTo>
                    <a:pt x="114230" y="54382"/>
                    <a:pt x="127312" y="57217"/>
                    <a:pt x="140394" y="60058"/>
                  </a:cubicBezTo>
                  <a:cubicBezTo>
                    <a:pt x="146584" y="61411"/>
                    <a:pt x="149775" y="67757"/>
                    <a:pt x="147669" y="73567"/>
                  </a:cubicBezTo>
                  <a:cubicBezTo>
                    <a:pt x="146712" y="76274"/>
                    <a:pt x="145436" y="78974"/>
                    <a:pt x="143585" y="81139"/>
                  </a:cubicBezTo>
                  <a:cubicBezTo>
                    <a:pt x="134779" y="91539"/>
                    <a:pt x="136566" y="102347"/>
                    <a:pt x="141352" y="113565"/>
                  </a:cubicBezTo>
                  <a:cubicBezTo>
                    <a:pt x="145436" y="123160"/>
                    <a:pt x="151754" y="130994"/>
                    <a:pt x="159475" y="137889"/>
                  </a:cubicBezTo>
                  <a:cubicBezTo>
                    <a:pt x="163751" y="141803"/>
                    <a:pt x="168473" y="145320"/>
                    <a:pt x="172302" y="148429"/>
                  </a:cubicBezTo>
                  <a:lnTo>
                    <a:pt x="172174" y="1484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2" name="Freeform 331">
              <a:extLst>
                <a:ext uri="{FF2B5EF4-FFF2-40B4-BE49-F238E27FC236}">
                  <a16:creationId xmlns:a16="http://schemas.microsoft.com/office/drawing/2014/main" id="{75E02957-C243-1345-4061-7DC237F18B3F}"/>
                </a:ext>
              </a:extLst>
            </p:cNvPr>
            <p:cNvSpPr/>
            <p:nvPr/>
          </p:nvSpPr>
          <p:spPr>
            <a:xfrm>
              <a:off x="19646195" y="2455007"/>
              <a:ext cx="172302" cy="134071"/>
            </a:xfrm>
            <a:custGeom>
              <a:avLst/>
              <a:gdLst>
                <a:gd name="connsiteX0" fmla="*/ 0 w 172302"/>
                <a:gd name="connsiteY0" fmla="*/ 9085 h 134071"/>
                <a:gd name="connsiteX1" fmla="*/ 59712 w 172302"/>
                <a:gd name="connsiteY1" fmla="*/ 1667 h 134071"/>
                <a:gd name="connsiteX2" fmla="*/ 88927 w 172302"/>
                <a:gd name="connsiteY2" fmla="*/ 1667 h 134071"/>
                <a:gd name="connsiteX3" fmla="*/ 156623 w 172302"/>
                <a:gd name="connsiteY3" fmla="*/ 15285 h 134071"/>
                <a:gd name="connsiteX4" fmla="*/ 149641 w 172302"/>
                <a:gd name="connsiteY4" fmla="*/ 32407 h 134071"/>
                <a:gd name="connsiteX5" fmla="*/ 154913 w 172302"/>
                <a:gd name="connsiteY5" fmla="*/ 70835 h 134071"/>
                <a:gd name="connsiteX6" fmla="*/ 172302 w 172302"/>
                <a:gd name="connsiteY6" fmla="*/ 92139 h 134071"/>
                <a:gd name="connsiteX7" fmla="*/ 123132 w 172302"/>
                <a:gd name="connsiteY7" fmla="*/ 134071 h 134071"/>
                <a:gd name="connsiteX8" fmla="*/ 113726 w 172302"/>
                <a:gd name="connsiteY8" fmla="*/ 112231 h 134071"/>
                <a:gd name="connsiteX9" fmla="*/ 93630 w 172302"/>
                <a:gd name="connsiteY9" fmla="*/ 85397 h 134071"/>
                <a:gd name="connsiteX10" fmla="*/ 28219 w 172302"/>
                <a:gd name="connsiteY10" fmla="*/ 77174 h 134071"/>
                <a:gd name="connsiteX11" fmla="*/ 21806 w 172302"/>
                <a:gd name="connsiteY11" fmla="*/ 77845 h 134071"/>
                <a:gd name="connsiteX12" fmla="*/ 0 w 172302"/>
                <a:gd name="connsiteY12" fmla="*/ 49128 h 134071"/>
                <a:gd name="connsiteX13" fmla="*/ 0 w 172302"/>
                <a:gd name="connsiteY13" fmla="*/ 8951 h 134071"/>
                <a:gd name="connsiteX14" fmla="*/ 0 w 172302"/>
                <a:gd name="connsiteY14" fmla="*/ 9085 h 13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302" h="134071">
                  <a:moveTo>
                    <a:pt x="0" y="9085"/>
                  </a:moveTo>
                  <a:cubicBezTo>
                    <a:pt x="21519" y="10701"/>
                    <a:pt x="40619" y="6117"/>
                    <a:pt x="59712" y="1667"/>
                  </a:cubicBezTo>
                  <a:cubicBezTo>
                    <a:pt x="69546" y="-625"/>
                    <a:pt x="79240" y="-485"/>
                    <a:pt x="88927" y="1667"/>
                  </a:cubicBezTo>
                  <a:cubicBezTo>
                    <a:pt x="111020" y="6251"/>
                    <a:pt x="133253" y="10567"/>
                    <a:pt x="156623" y="15285"/>
                  </a:cubicBezTo>
                  <a:cubicBezTo>
                    <a:pt x="154344" y="20679"/>
                    <a:pt x="152207" y="26610"/>
                    <a:pt x="149641" y="32407"/>
                  </a:cubicBezTo>
                  <a:cubicBezTo>
                    <a:pt x="143515" y="46300"/>
                    <a:pt x="145225" y="58973"/>
                    <a:pt x="154913" y="70835"/>
                  </a:cubicBezTo>
                  <a:cubicBezTo>
                    <a:pt x="160898" y="78253"/>
                    <a:pt x="166884" y="85531"/>
                    <a:pt x="172302" y="92139"/>
                  </a:cubicBezTo>
                  <a:cubicBezTo>
                    <a:pt x="170024" y="121935"/>
                    <a:pt x="146508" y="127061"/>
                    <a:pt x="123132" y="134071"/>
                  </a:cubicBezTo>
                  <a:cubicBezTo>
                    <a:pt x="117861" y="127330"/>
                    <a:pt x="114440" y="120186"/>
                    <a:pt x="113726" y="112231"/>
                  </a:cubicBezTo>
                  <a:cubicBezTo>
                    <a:pt x="112730" y="99283"/>
                    <a:pt x="104747" y="91060"/>
                    <a:pt x="93630" y="85397"/>
                  </a:cubicBezTo>
                  <a:cubicBezTo>
                    <a:pt x="72967" y="74882"/>
                    <a:pt x="51588" y="68951"/>
                    <a:pt x="28219" y="77174"/>
                  </a:cubicBezTo>
                  <a:cubicBezTo>
                    <a:pt x="26222" y="77845"/>
                    <a:pt x="23803" y="77711"/>
                    <a:pt x="21806" y="77845"/>
                  </a:cubicBezTo>
                  <a:cubicBezTo>
                    <a:pt x="15105" y="69085"/>
                    <a:pt x="8551" y="60454"/>
                    <a:pt x="0" y="49128"/>
                  </a:cubicBezTo>
                  <a:lnTo>
                    <a:pt x="0" y="8951"/>
                  </a:lnTo>
                  <a:lnTo>
                    <a:pt x="0" y="908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3" name="Freeform 332">
              <a:extLst>
                <a:ext uri="{FF2B5EF4-FFF2-40B4-BE49-F238E27FC236}">
                  <a16:creationId xmlns:a16="http://schemas.microsoft.com/office/drawing/2014/main" id="{2331A536-31C2-824D-3523-1CA9EC251760}"/>
                </a:ext>
              </a:extLst>
            </p:cNvPr>
            <p:cNvSpPr/>
            <p:nvPr/>
          </p:nvSpPr>
          <p:spPr>
            <a:xfrm>
              <a:off x="19575998" y="2544386"/>
              <a:ext cx="172302" cy="185147"/>
            </a:xfrm>
            <a:custGeom>
              <a:avLst/>
              <a:gdLst>
                <a:gd name="connsiteX0" fmla="*/ 171919 w 172302"/>
                <a:gd name="connsiteY0" fmla="*/ 34701 h 185147"/>
                <a:gd name="connsiteX1" fmla="*/ 140649 w 172302"/>
                <a:gd name="connsiteY1" fmla="*/ 35645 h 185147"/>
                <a:gd name="connsiteX2" fmla="*/ 113802 w 172302"/>
                <a:gd name="connsiteY2" fmla="*/ 39712 h 185147"/>
                <a:gd name="connsiteX3" fmla="*/ 89246 w 172302"/>
                <a:gd name="connsiteY3" fmla="*/ 74009 h 185147"/>
                <a:gd name="connsiteX4" fmla="*/ 93388 w 172302"/>
                <a:gd name="connsiteY4" fmla="*/ 95160 h 185147"/>
                <a:gd name="connsiteX5" fmla="*/ 100382 w 172302"/>
                <a:gd name="connsiteY5" fmla="*/ 115763 h 185147"/>
                <a:gd name="connsiteX6" fmla="*/ 84250 w 172302"/>
                <a:gd name="connsiteY6" fmla="*/ 175411 h 185147"/>
                <a:gd name="connsiteX7" fmla="*/ 43120 w 172302"/>
                <a:gd name="connsiteY7" fmla="*/ 168223 h 185147"/>
                <a:gd name="connsiteX8" fmla="*/ 36554 w 172302"/>
                <a:gd name="connsiteY8" fmla="*/ 149791 h 185147"/>
                <a:gd name="connsiteX9" fmla="*/ 7996 w 172302"/>
                <a:gd name="connsiteY9" fmla="*/ 98953 h 185147"/>
                <a:gd name="connsiteX10" fmla="*/ 0 w 172302"/>
                <a:gd name="connsiteY10" fmla="*/ 88112 h 185147"/>
                <a:gd name="connsiteX11" fmla="*/ 32839 w 172302"/>
                <a:gd name="connsiteY11" fmla="*/ 51645 h 185147"/>
                <a:gd name="connsiteX12" fmla="*/ 57977 w 172302"/>
                <a:gd name="connsiteY12" fmla="*/ 39444 h 185147"/>
                <a:gd name="connsiteX13" fmla="*/ 80822 w 172302"/>
                <a:gd name="connsiteY13" fmla="*/ 18433 h 185147"/>
                <a:gd name="connsiteX14" fmla="*/ 87249 w 172302"/>
                <a:gd name="connsiteY14" fmla="*/ 12196 h 185147"/>
                <a:gd name="connsiteX15" fmla="*/ 94243 w 172302"/>
                <a:gd name="connsiteY15" fmla="*/ 6635 h 185147"/>
                <a:gd name="connsiteX16" fmla="*/ 171919 w 172302"/>
                <a:gd name="connsiteY16" fmla="*/ 25750 h 185147"/>
                <a:gd name="connsiteX17" fmla="*/ 171919 w 172302"/>
                <a:gd name="connsiteY17" fmla="*/ 34701 h 18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302" h="185147">
                  <a:moveTo>
                    <a:pt x="171919" y="34701"/>
                  </a:moveTo>
                  <a:cubicBezTo>
                    <a:pt x="160356" y="34969"/>
                    <a:pt x="150503" y="34701"/>
                    <a:pt x="140649" y="35645"/>
                  </a:cubicBezTo>
                  <a:cubicBezTo>
                    <a:pt x="131652" y="36322"/>
                    <a:pt x="122373" y="37274"/>
                    <a:pt x="113802" y="39712"/>
                  </a:cubicBezTo>
                  <a:cubicBezTo>
                    <a:pt x="95813" y="44864"/>
                    <a:pt x="88104" y="55846"/>
                    <a:pt x="89246" y="74009"/>
                  </a:cubicBezTo>
                  <a:cubicBezTo>
                    <a:pt x="89674" y="81198"/>
                    <a:pt x="91531" y="88246"/>
                    <a:pt x="93388" y="95160"/>
                  </a:cubicBezTo>
                  <a:cubicBezTo>
                    <a:pt x="95245" y="102075"/>
                    <a:pt x="97810" y="108989"/>
                    <a:pt x="100382" y="115763"/>
                  </a:cubicBezTo>
                  <a:cubicBezTo>
                    <a:pt x="108952" y="139078"/>
                    <a:pt x="99955" y="158467"/>
                    <a:pt x="84250" y="175411"/>
                  </a:cubicBezTo>
                  <a:cubicBezTo>
                    <a:pt x="69827" y="191002"/>
                    <a:pt x="51690" y="187337"/>
                    <a:pt x="43120" y="168223"/>
                  </a:cubicBezTo>
                  <a:cubicBezTo>
                    <a:pt x="40408" y="162260"/>
                    <a:pt x="37983" y="156163"/>
                    <a:pt x="36554" y="149791"/>
                  </a:cubicBezTo>
                  <a:cubicBezTo>
                    <a:pt x="31985" y="130268"/>
                    <a:pt x="22559" y="113324"/>
                    <a:pt x="7996" y="98953"/>
                  </a:cubicBezTo>
                  <a:cubicBezTo>
                    <a:pt x="4997" y="95971"/>
                    <a:pt x="2859" y="92038"/>
                    <a:pt x="0" y="88112"/>
                  </a:cubicBezTo>
                  <a:cubicBezTo>
                    <a:pt x="10568" y="76454"/>
                    <a:pt x="20702" y="65199"/>
                    <a:pt x="32839" y="51645"/>
                  </a:cubicBezTo>
                  <a:cubicBezTo>
                    <a:pt x="39266" y="48663"/>
                    <a:pt x="49546" y="45139"/>
                    <a:pt x="57977" y="39444"/>
                  </a:cubicBezTo>
                  <a:cubicBezTo>
                    <a:pt x="66541" y="33615"/>
                    <a:pt x="73254" y="25482"/>
                    <a:pt x="80822" y="18433"/>
                  </a:cubicBezTo>
                  <a:cubicBezTo>
                    <a:pt x="82960" y="16397"/>
                    <a:pt x="84958" y="14226"/>
                    <a:pt x="87249" y="12196"/>
                  </a:cubicBezTo>
                  <a:cubicBezTo>
                    <a:pt x="89534" y="10300"/>
                    <a:pt x="91818" y="8263"/>
                    <a:pt x="94243" y="6635"/>
                  </a:cubicBezTo>
                  <a:cubicBezTo>
                    <a:pt x="116374" y="-7870"/>
                    <a:pt x="159782" y="2709"/>
                    <a:pt x="171919" y="25750"/>
                  </a:cubicBezTo>
                  <a:cubicBezTo>
                    <a:pt x="172781" y="27378"/>
                    <a:pt x="171919" y="29817"/>
                    <a:pt x="171919" y="34701"/>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34" name="Freeform 333">
              <a:extLst>
                <a:ext uri="{FF2B5EF4-FFF2-40B4-BE49-F238E27FC236}">
                  <a16:creationId xmlns:a16="http://schemas.microsoft.com/office/drawing/2014/main" id="{093D7ECE-B247-0842-3F1E-3D62FB39E61C}"/>
                </a:ext>
              </a:extLst>
            </p:cNvPr>
            <p:cNvSpPr/>
            <p:nvPr/>
          </p:nvSpPr>
          <p:spPr>
            <a:xfrm>
              <a:off x="22811450" y="2665691"/>
              <a:ext cx="140389" cy="153225"/>
            </a:xfrm>
            <a:custGeom>
              <a:avLst/>
              <a:gdLst>
                <a:gd name="connsiteX0" fmla="*/ 0 w 140389"/>
                <a:gd name="connsiteY0" fmla="*/ 20825 h 153225"/>
                <a:gd name="connsiteX1" fmla="*/ 22463 w 140389"/>
                <a:gd name="connsiteY1" fmla="*/ 996 h 153225"/>
                <a:gd name="connsiteX2" fmla="*/ 59157 w 140389"/>
                <a:gd name="connsiteY2" fmla="*/ 9576 h 153225"/>
                <a:gd name="connsiteX3" fmla="*/ 105487 w 140389"/>
                <a:gd name="connsiteY3" fmla="*/ 46988 h 153225"/>
                <a:gd name="connsiteX4" fmla="*/ 129099 w 140389"/>
                <a:gd name="connsiteY4" fmla="*/ 71606 h 153225"/>
                <a:gd name="connsiteX5" fmla="*/ 118761 w 140389"/>
                <a:gd name="connsiteY5" fmla="*/ 133777 h 153225"/>
                <a:gd name="connsiteX6" fmla="*/ 64709 w 140389"/>
                <a:gd name="connsiteY6" fmla="*/ 153051 h 153225"/>
                <a:gd name="connsiteX7" fmla="*/ 55519 w 140389"/>
                <a:gd name="connsiteY7" fmla="*/ 152630 h 153225"/>
                <a:gd name="connsiteX8" fmla="*/ 45309 w 140389"/>
                <a:gd name="connsiteY8" fmla="*/ 144611 h 153225"/>
                <a:gd name="connsiteX9" fmla="*/ 35673 w 140389"/>
                <a:gd name="connsiteY9" fmla="*/ 107754 h 153225"/>
                <a:gd name="connsiteX10" fmla="*/ 34524 w 140389"/>
                <a:gd name="connsiteY10" fmla="*/ 89891 h 153225"/>
                <a:gd name="connsiteX11" fmla="*/ 128 w 140389"/>
                <a:gd name="connsiteY11" fmla="*/ 20966 h 153225"/>
                <a:gd name="connsiteX12" fmla="*/ 0 w 140389"/>
                <a:gd name="connsiteY12" fmla="*/ 20825 h 1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89" h="153225">
                  <a:moveTo>
                    <a:pt x="0" y="20825"/>
                  </a:moveTo>
                  <a:cubicBezTo>
                    <a:pt x="3191" y="7182"/>
                    <a:pt x="12253" y="2540"/>
                    <a:pt x="22463" y="996"/>
                  </a:cubicBezTo>
                  <a:cubicBezTo>
                    <a:pt x="35545" y="-1118"/>
                    <a:pt x="47926" y="-556"/>
                    <a:pt x="59157" y="9576"/>
                  </a:cubicBezTo>
                  <a:cubicBezTo>
                    <a:pt x="73898" y="22938"/>
                    <a:pt x="90363" y="34188"/>
                    <a:pt x="105487" y="46988"/>
                  </a:cubicBezTo>
                  <a:cubicBezTo>
                    <a:pt x="114102" y="54445"/>
                    <a:pt x="122271" y="62604"/>
                    <a:pt x="129099" y="71606"/>
                  </a:cubicBezTo>
                  <a:cubicBezTo>
                    <a:pt x="150669" y="99455"/>
                    <a:pt x="138033" y="120414"/>
                    <a:pt x="118761" y="133777"/>
                  </a:cubicBezTo>
                  <a:cubicBezTo>
                    <a:pt x="103062" y="144611"/>
                    <a:pt x="84109" y="149955"/>
                    <a:pt x="64709" y="153051"/>
                  </a:cubicBezTo>
                  <a:cubicBezTo>
                    <a:pt x="61646" y="153473"/>
                    <a:pt x="58455" y="153051"/>
                    <a:pt x="55519" y="152630"/>
                  </a:cubicBezTo>
                  <a:cubicBezTo>
                    <a:pt x="50733" y="151781"/>
                    <a:pt x="46650" y="149533"/>
                    <a:pt x="45309" y="144611"/>
                  </a:cubicBezTo>
                  <a:cubicBezTo>
                    <a:pt x="41990" y="132372"/>
                    <a:pt x="38481" y="120133"/>
                    <a:pt x="35673" y="107754"/>
                  </a:cubicBezTo>
                  <a:cubicBezTo>
                    <a:pt x="34397" y="101989"/>
                    <a:pt x="35099" y="95797"/>
                    <a:pt x="34524" y="89891"/>
                  </a:cubicBezTo>
                  <a:cubicBezTo>
                    <a:pt x="32036" y="63026"/>
                    <a:pt x="24633" y="38267"/>
                    <a:pt x="128" y="20966"/>
                  </a:cubicBezTo>
                  <a:lnTo>
                    <a:pt x="0" y="208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5" name="Freeform 334">
              <a:extLst>
                <a:ext uri="{FF2B5EF4-FFF2-40B4-BE49-F238E27FC236}">
                  <a16:creationId xmlns:a16="http://schemas.microsoft.com/office/drawing/2014/main" id="{AF33A156-2A20-BFFF-F815-52537E738EBE}"/>
                </a:ext>
              </a:extLst>
            </p:cNvPr>
            <p:cNvSpPr/>
            <p:nvPr/>
          </p:nvSpPr>
          <p:spPr>
            <a:xfrm>
              <a:off x="18969749" y="3693568"/>
              <a:ext cx="102107" cy="236220"/>
            </a:xfrm>
            <a:custGeom>
              <a:avLst/>
              <a:gdLst>
                <a:gd name="connsiteX0" fmla="*/ 35138 w 102107"/>
                <a:gd name="connsiteY0" fmla="*/ 236080 h 236220"/>
                <a:gd name="connsiteX1" fmla="*/ 32681 w 102107"/>
                <a:gd name="connsiteY1" fmla="*/ 213141 h 236220"/>
                <a:gd name="connsiteX2" fmla="*/ 34832 w 102107"/>
                <a:gd name="connsiteY2" fmla="*/ 181366 h 236220"/>
                <a:gd name="connsiteX3" fmla="*/ 21494 w 102107"/>
                <a:gd name="connsiteY3" fmla="*/ 112837 h 236220"/>
                <a:gd name="connsiteX4" fmla="*/ 8157 w 102107"/>
                <a:gd name="connsiteY4" fmla="*/ 83635 h 236220"/>
                <a:gd name="connsiteX5" fmla="*/ 1099 w 102107"/>
                <a:gd name="connsiteY5" fmla="*/ 34054 h 236220"/>
                <a:gd name="connsiteX6" fmla="*/ 51538 w 102107"/>
                <a:gd name="connsiteY6" fmla="*/ 0 h 236220"/>
                <a:gd name="connsiteX7" fmla="*/ 89254 w 102107"/>
                <a:gd name="connsiteY7" fmla="*/ 11824 h 236220"/>
                <a:gd name="connsiteX8" fmla="*/ 91404 w 102107"/>
                <a:gd name="connsiteY8" fmla="*/ 15246 h 236220"/>
                <a:gd name="connsiteX9" fmla="*/ 99681 w 102107"/>
                <a:gd name="connsiteY9" fmla="*/ 68957 h 236220"/>
                <a:gd name="connsiteX10" fmla="*/ 86344 w 102107"/>
                <a:gd name="connsiteY10" fmla="*/ 116827 h 236220"/>
                <a:gd name="connsiteX11" fmla="*/ 73466 w 102107"/>
                <a:gd name="connsiteY11" fmla="*/ 130502 h 236220"/>
                <a:gd name="connsiteX12" fmla="*/ 61966 w 102107"/>
                <a:gd name="connsiteY12" fmla="*/ 189915 h 236220"/>
                <a:gd name="connsiteX13" fmla="*/ 77141 w 102107"/>
                <a:gd name="connsiteY13" fmla="*/ 226957 h 236220"/>
                <a:gd name="connsiteX14" fmla="*/ 65955 w 102107"/>
                <a:gd name="connsiteY14" fmla="*/ 231949 h 236220"/>
                <a:gd name="connsiteX15" fmla="*/ 35138 w 102107"/>
                <a:gd name="connsiteY15" fmla="*/ 236220 h 236220"/>
                <a:gd name="connsiteX16" fmla="*/ 35138 w 102107"/>
                <a:gd name="connsiteY16" fmla="*/ 23608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107" h="236220">
                  <a:moveTo>
                    <a:pt x="35138" y="236080"/>
                  </a:moveTo>
                  <a:cubicBezTo>
                    <a:pt x="30230" y="228240"/>
                    <a:pt x="32222" y="220547"/>
                    <a:pt x="32681" y="213141"/>
                  </a:cubicBezTo>
                  <a:cubicBezTo>
                    <a:pt x="33140" y="202594"/>
                    <a:pt x="34219" y="192054"/>
                    <a:pt x="34832" y="181366"/>
                  </a:cubicBezTo>
                  <a:cubicBezTo>
                    <a:pt x="36363" y="157578"/>
                    <a:pt x="32069" y="134639"/>
                    <a:pt x="21494" y="112837"/>
                  </a:cubicBezTo>
                  <a:cubicBezTo>
                    <a:pt x="16893" y="103152"/>
                    <a:pt x="11986" y="93607"/>
                    <a:pt x="8157" y="83635"/>
                  </a:cubicBezTo>
                  <a:cubicBezTo>
                    <a:pt x="2177" y="67961"/>
                    <a:pt x="-2117" y="51860"/>
                    <a:pt x="1099" y="34054"/>
                  </a:cubicBezTo>
                  <a:cubicBezTo>
                    <a:pt x="21035" y="26642"/>
                    <a:pt x="38354" y="15954"/>
                    <a:pt x="51538" y="0"/>
                  </a:cubicBezTo>
                  <a:cubicBezTo>
                    <a:pt x="64570" y="4131"/>
                    <a:pt x="76682" y="7980"/>
                    <a:pt x="89254" y="11824"/>
                  </a:cubicBezTo>
                  <a:cubicBezTo>
                    <a:pt x="89866" y="12820"/>
                    <a:pt x="91404" y="14103"/>
                    <a:pt x="91404" y="15246"/>
                  </a:cubicBezTo>
                  <a:cubicBezTo>
                    <a:pt x="91404" y="33479"/>
                    <a:pt x="94008" y="51432"/>
                    <a:pt x="99681" y="68957"/>
                  </a:cubicBezTo>
                  <a:cubicBezTo>
                    <a:pt x="105508" y="87338"/>
                    <a:pt x="100753" y="103292"/>
                    <a:pt x="86344" y="116827"/>
                  </a:cubicBezTo>
                  <a:cubicBezTo>
                    <a:pt x="81743" y="121104"/>
                    <a:pt x="77601" y="125803"/>
                    <a:pt x="73466" y="130502"/>
                  </a:cubicBezTo>
                  <a:cubicBezTo>
                    <a:pt x="57518" y="148314"/>
                    <a:pt x="53230" y="167978"/>
                    <a:pt x="61966" y="189915"/>
                  </a:cubicBezTo>
                  <a:cubicBezTo>
                    <a:pt x="66720" y="201886"/>
                    <a:pt x="71781" y="213709"/>
                    <a:pt x="77141" y="226957"/>
                  </a:cubicBezTo>
                  <a:cubicBezTo>
                    <a:pt x="72700" y="228955"/>
                    <a:pt x="69477" y="231234"/>
                    <a:pt x="65955" y="231949"/>
                  </a:cubicBezTo>
                  <a:cubicBezTo>
                    <a:pt x="55680" y="233801"/>
                    <a:pt x="45253" y="234937"/>
                    <a:pt x="35138" y="236220"/>
                  </a:cubicBezTo>
                  <a:lnTo>
                    <a:pt x="35138" y="23608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6" name="Freeform 335">
              <a:extLst>
                <a:ext uri="{FF2B5EF4-FFF2-40B4-BE49-F238E27FC236}">
                  <a16:creationId xmlns:a16="http://schemas.microsoft.com/office/drawing/2014/main" id="{2A0FC7EE-4769-A4C5-4395-4CEF3D837A23}"/>
                </a:ext>
              </a:extLst>
            </p:cNvPr>
            <p:cNvSpPr/>
            <p:nvPr/>
          </p:nvSpPr>
          <p:spPr>
            <a:xfrm>
              <a:off x="20022709" y="4542685"/>
              <a:ext cx="89339" cy="274524"/>
            </a:xfrm>
            <a:custGeom>
              <a:avLst/>
              <a:gdLst>
                <a:gd name="connsiteX0" fmla="*/ 9571 w 89339"/>
                <a:gd name="connsiteY0" fmla="*/ 14691 h 274524"/>
                <a:gd name="connsiteX1" fmla="*/ 30489 w 89339"/>
                <a:gd name="connsiteY1" fmla="*/ 792 h 274524"/>
                <a:gd name="connsiteX2" fmla="*/ 46080 w 89339"/>
                <a:gd name="connsiteY2" fmla="*/ 6493 h 274524"/>
                <a:gd name="connsiteX3" fmla="*/ 54503 w 89339"/>
                <a:gd name="connsiteY3" fmla="*/ 29011 h 274524"/>
                <a:gd name="connsiteX4" fmla="*/ 57872 w 89339"/>
                <a:gd name="connsiteY4" fmla="*/ 66538 h 274524"/>
                <a:gd name="connsiteX5" fmla="*/ 50432 w 89339"/>
                <a:gd name="connsiteY5" fmla="*/ 102539 h 274524"/>
                <a:gd name="connsiteX6" fmla="*/ 48466 w 89339"/>
                <a:gd name="connsiteY6" fmla="*/ 132424 h 274524"/>
                <a:gd name="connsiteX7" fmla="*/ 62506 w 89339"/>
                <a:gd name="connsiteY7" fmla="*/ 162450 h 274524"/>
                <a:gd name="connsiteX8" fmla="*/ 80757 w 89339"/>
                <a:gd name="connsiteY8" fmla="*/ 195533 h 274524"/>
                <a:gd name="connsiteX9" fmla="*/ 87075 w 89339"/>
                <a:gd name="connsiteY9" fmla="*/ 251690 h 274524"/>
                <a:gd name="connsiteX10" fmla="*/ 86232 w 89339"/>
                <a:gd name="connsiteY10" fmla="*/ 255999 h 274524"/>
                <a:gd name="connsiteX11" fmla="*/ 69525 w 89339"/>
                <a:gd name="connsiteY11" fmla="*/ 274482 h 274524"/>
                <a:gd name="connsiteX12" fmla="*/ 44816 w 89339"/>
                <a:gd name="connsiteY12" fmla="*/ 261694 h 274524"/>
                <a:gd name="connsiteX13" fmla="*/ 42710 w 89339"/>
                <a:gd name="connsiteY13" fmla="*/ 251268 h 274524"/>
                <a:gd name="connsiteX14" fmla="*/ 47062 w 89339"/>
                <a:gd name="connsiteY14" fmla="*/ 234037 h 274524"/>
                <a:gd name="connsiteX15" fmla="*/ 20802 w 89339"/>
                <a:gd name="connsiteY15" fmla="*/ 176629 h 274524"/>
                <a:gd name="connsiteX16" fmla="*/ 1989 w 89339"/>
                <a:gd name="connsiteY16" fmla="*/ 168706 h 274524"/>
                <a:gd name="connsiteX17" fmla="*/ 1989 w 89339"/>
                <a:gd name="connsiteY17" fmla="*/ 140207 h 274524"/>
                <a:gd name="connsiteX18" fmla="*/ 11957 w 89339"/>
                <a:gd name="connsiteY18" fmla="*/ 87945 h 274524"/>
                <a:gd name="connsiteX19" fmla="*/ 9851 w 89339"/>
                <a:gd name="connsiteY19" fmla="*/ 14691 h 274524"/>
                <a:gd name="connsiteX20" fmla="*/ 9571 w 89339"/>
                <a:gd name="connsiteY20" fmla="*/ 14691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39" h="274524">
                  <a:moveTo>
                    <a:pt x="9571" y="14691"/>
                  </a:moveTo>
                  <a:cubicBezTo>
                    <a:pt x="14765" y="5797"/>
                    <a:pt x="22768" y="3294"/>
                    <a:pt x="30489" y="792"/>
                  </a:cubicBezTo>
                  <a:cubicBezTo>
                    <a:pt x="36807" y="-1296"/>
                    <a:pt x="43131" y="792"/>
                    <a:pt x="46080" y="6493"/>
                  </a:cubicBezTo>
                  <a:cubicBezTo>
                    <a:pt x="49870" y="13439"/>
                    <a:pt x="53099" y="21222"/>
                    <a:pt x="54503" y="29011"/>
                  </a:cubicBezTo>
                  <a:cubicBezTo>
                    <a:pt x="56609" y="41377"/>
                    <a:pt x="57311" y="54031"/>
                    <a:pt x="57872" y="66538"/>
                  </a:cubicBezTo>
                  <a:cubicBezTo>
                    <a:pt x="58434" y="79051"/>
                    <a:pt x="58856" y="91143"/>
                    <a:pt x="50432" y="102539"/>
                  </a:cubicBezTo>
                  <a:cubicBezTo>
                    <a:pt x="43833" y="111298"/>
                    <a:pt x="44535" y="122420"/>
                    <a:pt x="48466" y="132424"/>
                  </a:cubicBezTo>
                  <a:cubicBezTo>
                    <a:pt x="52537" y="142709"/>
                    <a:pt x="57451" y="152720"/>
                    <a:pt x="62506" y="162450"/>
                  </a:cubicBezTo>
                  <a:cubicBezTo>
                    <a:pt x="68262" y="173571"/>
                    <a:pt x="75281" y="184131"/>
                    <a:pt x="80757" y="195533"/>
                  </a:cubicBezTo>
                  <a:cubicBezTo>
                    <a:pt x="89321" y="213460"/>
                    <a:pt x="91573" y="232230"/>
                    <a:pt x="87075" y="251690"/>
                  </a:cubicBezTo>
                  <a:cubicBezTo>
                    <a:pt x="86794" y="253082"/>
                    <a:pt x="86653" y="254608"/>
                    <a:pt x="86232" y="255999"/>
                  </a:cubicBezTo>
                  <a:cubicBezTo>
                    <a:pt x="83705" y="264893"/>
                    <a:pt x="79915" y="273792"/>
                    <a:pt x="69525" y="274482"/>
                  </a:cubicBezTo>
                  <a:cubicBezTo>
                    <a:pt x="59557" y="275044"/>
                    <a:pt x="50713" y="270038"/>
                    <a:pt x="44816" y="261694"/>
                  </a:cubicBezTo>
                  <a:cubicBezTo>
                    <a:pt x="42991" y="258917"/>
                    <a:pt x="42289" y="254608"/>
                    <a:pt x="42710" y="251268"/>
                  </a:cubicBezTo>
                  <a:cubicBezTo>
                    <a:pt x="43412" y="245433"/>
                    <a:pt x="45658" y="239873"/>
                    <a:pt x="47062" y="234037"/>
                  </a:cubicBezTo>
                  <a:cubicBezTo>
                    <a:pt x="53099" y="209713"/>
                    <a:pt x="43552" y="188306"/>
                    <a:pt x="20802" y="176629"/>
                  </a:cubicBezTo>
                  <a:cubicBezTo>
                    <a:pt x="14906" y="173571"/>
                    <a:pt x="8447" y="171483"/>
                    <a:pt x="1989" y="168706"/>
                  </a:cubicBezTo>
                  <a:cubicBezTo>
                    <a:pt x="-1380" y="159111"/>
                    <a:pt x="164" y="149662"/>
                    <a:pt x="1989" y="140207"/>
                  </a:cubicBezTo>
                  <a:cubicBezTo>
                    <a:pt x="5218" y="122835"/>
                    <a:pt x="8869" y="105457"/>
                    <a:pt x="11957" y="87945"/>
                  </a:cubicBezTo>
                  <a:cubicBezTo>
                    <a:pt x="16310" y="63205"/>
                    <a:pt x="20100" y="38319"/>
                    <a:pt x="9851" y="14691"/>
                  </a:cubicBezTo>
                  <a:lnTo>
                    <a:pt x="9571" y="1469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7" name="Freeform 336">
              <a:extLst>
                <a:ext uri="{FF2B5EF4-FFF2-40B4-BE49-F238E27FC236}">
                  <a16:creationId xmlns:a16="http://schemas.microsoft.com/office/drawing/2014/main" id="{59B80968-459E-1B26-F26D-EF32FAFB66EA}"/>
                </a:ext>
              </a:extLst>
            </p:cNvPr>
            <p:cNvSpPr/>
            <p:nvPr/>
          </p:nvSpPr>
          <p:spPr>
            <a:xfrm>
              <a:off x="22728490" y="2506082"/>
              <a:ext cx="140388" cy="172377"/>
            </a:xfrm>
            <a:custGeom>
              <a:avLst/>
              <a:gdLst>
                <a:gd name="connsiteX0" fmla="*/ 136438 w 140388"/>
                <a:gd name="connsiteY0" fmla="*/ 0 h 172377"/>
                <a:gd name="connsiteX1" fmla="*/ 132034 w 140388"/>
                <a:gd name="connsiteY1" fmla="*/ 54835 h 172377"/>
                <a:gd name="connsiteX2" fmla="*/ 119527 w 140388"/>
                <a:gd name="connsiteY2" fmla="*/ 73873 h 172377"/>
                <a:gd name="connsiteX3" fmla="*/ 119527 w 140388"/>
                <a:gd name="connsiteY3" fmla="*/ 139159 h 172377"/>
                <a:gd name="connsiteX4" fmla="*/ 124185 w 140388"/>
                <a:gd name="connsiteY4" fmla="*/ 147893 h 172377"/>
                <a:gd name="connsiteX5" fmla="*/ 100573 w 140388"/>
                <a:gd name="connsiteY5" fmla="*/ 156059 h 172377"/>
                <a:gd name="connsiteX6" fmla="*/ 82067 w 140388"/>
                <a:gd name="connsiteY6" fmla="*/ 172377 h 172377"/>
                <a:gd name="connsiteX7" fmla="*/ 55137 w 140388"/>
                <a:gd name="connsiteY7" fmla="*/ 145320 h 172377"/>
                <a:gd name="connsiteX8" fmla="*/ 44288 w 140388"/>
                <a:gd name="connsiteY8" fmla="*/ 122981 h 172377"/>
                <a:gd name="connsiteX9" fmla="*/ 0 w 140388"/>
                <a:gd name="connsiteY9" fmla="*/ 97782 h 172377"/>
                <a:gd name="connsiteX10" fmla="*/ 3574 w 140388"/>
                <a:gd name="connsiteY10" fmla="*/ 84043 h 172377"/>
                <a:gd name="connsiteX11" fmla="*/ 23357 w 140388"/>
                <a:gd name="connsiteY11" fmla="*/ 65573 h 172377"/>
                <a:gd name="connsiteX12" fmla="*/ 45181 w 140388"/>
                <a:gd name="connsiteY12" fmla="*/ 53405 h 172377"/>
                <a:gd name="connsiteX13" fmla="*/ 72750 w 140388"/>
                <a:gd name="connsiteY13" fmla="*/ 33645 h 172377"/>
                <a:gd name="connsiteX14" fmla="*/ 136566 w 140388"/>
                <a:gd name="connsiteY14" fmla="*/ 0 h 172377"/>
                <a:gd name="connsiteX15" fmla="*/ 136438 w 140388"/>
                <a:gd name="connsiteY15" fmla="*/ 0 h 17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388" h="172377">
                  <a:moveTo>
                    <a:pt x="136438" y="0"/>
                  </a:moveTo>
                  <a:cubicBezTo>
                    <a:pt x="142692" y="18898"/>
                    <a:pt x="141734" y="37227"/>
                    <a:pt x="132034" y="54835"/>
                  </a:cubicBezTo>
                  <a:cubicBezTo>
                    <a:pt x="128333" y="61417"/>
                    <a:pt x="123802" y="67578"/>
                    <a:pt x="119527" y="73873"/>
                  </a:cubicBezTo>
                  <a:cubicBezTo>
                    <a:pt x="104658" y="95637"/>
                    <a:pt x="102424" y="117402"/>
                    <a:pt x="119527" y="139159"/>
                  </a:cubicBezTo>
                  <a:cubicBezTo>
                    <a:pt x="121377" y="141451"/>
                    <a:pt x="122335" y="144318"/>
                    <a:pt x="124185" y="147893"/>
                  </a:cubicBezTo>
                  <a:cubicBezTo>
                    <a:pt x="115634" y="150760"/>
                    <a:pt x="107401" y="152049"/>
                    <a:pt x="100573" y="156059"/>
                  </a:cubicBezTo>
                  <a:cubicBezTo>
                    <a:pt x="93554" y="160208"/>
                    <a:pt x="88193" y="166791"/>
                    <a:pt x="82067" y="172377"/>
                  </a:cubicBezTo>
                  <a:cubicBezTo>
                    <a:pt x="66113" y="165935"/>
                    <a:pt x="61263" y="160924"/>
                    <a:pt x="55137" y="145320"/>
                  </a:cubicBezTo>
                  <a:cubicBezTo>
                    <a:pt x="52010" y="137589"/>
                    <a:pt x="48883" y="129711"/>
                    <a:pt x="44288" y="122981"/>
                  </a:cubicBezTo>
                  <a:cubicBezTo>
                    <a:pt x="34205" y="108234"/>
                    <a:pt x="22080" y="95778"/>
                    <a:pt x="0" y="97782"/>
                  </a:cubicBezTo>
                  <a:cubicBezTo>
                    <a:pt x="1404" y="92056"/>
                    <a:pt x="1149" y="86904"/>
                    <a:pt x="3574" y="84043"/>
                  </a:cubicBezTo>
                  <a:cubicBezTo>
                    <a:pt x="9381" y="77314"/>
                    <a:pt x="16082" y="70866"/>
                    <a:pt x="23357" y="65573"/>
                  </a:cubicBezTo>
                  <a:cubicBezTo>
                    <a:pt x="30057" y="60702"/>
                    <a:pt x="38162" y="57983"/>
                    <a:pt x="45181" y="53405"/>
                  </a:cubicBezTo>
                  <a:cubicBezTo>
                    <a:pt x="54690" y="47244"/>
                    <a:pt x="64517" y="41230"/>
                    <a:pt x="72750" y="33645"/>
                  </a:cubicBezTo>
                  <a:cubicBezTo>
                    <a:pt x="98850" y="10023"/>
                    <a:pt x="100573" y="8593"/>
                    <a:pt x="136566" y="0"/>
                  </a:cubicBezTo>
                  <a:lnTo>
                    <a:pt x="136438"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8" name="Freeform 337">
              <a:extLst>
                <a:ext uri="{FF2B5EF4-FFF2-40B4-BE49-F238E27FC236}">
                  <a16:creationId xmlns:a16="http://schemas.microsoft.com/office/drawing/2014/main" id="{E8094A7E-CAD2-1493-8731-B28A35E71A70}"/>
                </a:ext>
              </a:extLst>
            </p:cNvPr>
            <p:cNvSpPr/>
            <p:nvPr/>
          </p:nvSpPr>
          <p:spPr>
            <a:xfrm>
              <a:off x="19524944" y="2378396"/>
              <a:ext cx="108486" cy="134070"/>
            </a:xfrm>
            <a:custGeom>
              <a:avLst/>
              <a:gdLst>
                <a:gd name="connsiteX0" fmla="*/ 11309 w 108486"/>
                <a:gd name="connsiteY0" fmla="*/ 35260 h 134070"/>
                <a:gd name="connsiteX1" fmla="*/ 13383 w 108486"/>
                <a:gd name="connsiteY1" fmla="*/ 5292 h 134070"/>
                <a:gd name="connsiteX2" fmla="*/ 50262 w 108486"/>
                <a:gd name="connsiteY2" fmla="*/ 5031 h 134070"/>
                <a:gd name="connsiteX3" fmla="*/ 66287 w 108486"/>
                <a:gd name="connsiteY3" fmla="*/ 15897 h 134070"/>
                <a:gd name="connsiteX4" fmla="*/ 108418 w 108486"/>
                <a:gd name="connsiteY4" fmla="*/ 113392 h 134070"/>
                <a:gd name="connsiteX5" fmla="*/ 106899 w 108486"/>
                <a:gd name="connsiteY5" fmla="*/ 118238 h 134070"/>
                <a:gd name="connsiteX6" fmla="*/ 61175 w 108486"/>
                <a:gd name="connsiteY6" fmla="*/ 134071 h 134070"/>
                <a:gd name="connsiteX7" fmla="*/ 51921 w 108486"/>
                <a:gd name="connsiteY7" fmla="*/ 123862 h 134070"/>
                <a:gd name="connsiteX8" fmla="*/ 26229 w 108486"/>
                <a:gd name="connsiteY8" fmla="*/ 117976 h 134070"/>
                <a:gd name="connsiteX9" fmla="*/ 9376 w 108486"/>
                <a:gd name="connsiteY9" fmla="*/ 126218 h 134070"/>
                <a:gd name="connsiteX10" fmla="*/ 1775 w 108486"/>
                <a:gd name="connsiteY10" fmla="*/ 108814 h 134070"/>
                <a:gd name="connsiteX11" fmla="*/ 8272 w 108486"/>
                <a:gd name="connsiteY11" fmla="*/ 97948 h 134070"/>
                <a:gd name="connsiteX12" fmla="*/ 17799 w 108486"/>
                <a:gd name="connsiteY12" fmla="*/ 83947 h 134070"/>
                <a:gd name="connsiteX13" fmla="*/ 14347 w 108486"/>
                <a:gd name="connsiteY13" fmla="*/ 39059 h 134070"/>
                <a:gd name="connsiteX14" fmla="*/ 11309 w 108486"/>
                <a:gd name="connsiteY14" fmla="*/ 35260 h 13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86" h="134070">
                  <a:moveTo>
                    <a:pt x="11309" y="35260"/>
                  </a:moveTo>
                  <a:cubicBezTo>
                    <a:pt x="11999" y="24663"/>
                    <a:pt x="12688" y="15239"/>
                    <a:pt x="13383" y="5292"/>
                  </a:cubicBezTo>
                  <a:cubicBezTo>
                    <a:pt x="25259" y="-2426"/>
                    <a:pt x="37972" y="-990"/>
                    <a:pt x="50262" y="5031"/>
                  </a:cubicBezTo>
                  <a:cubicBezTo>
                    <a:pt x="56063" y="7910"/>
                    <a:pt x="61864" y="11447"/>
                    <a:pt x="66287" y="15897"/>
                  </a:cubicBezTo>
                  <a:cubicBezTo>
                    <a:pt x="94053" y="42986"/>
                    <a:pt x="109662" y="74920"/>
                    <a:pt x="108418" y="113392"/>
                  </a:cubicBezTo>
                  <a:cubicBezTo>
                    <a:pt x="108418" y="114701"/>
                    <a:pt x="107588" y="116010"/>
                    <a:pt x="106899" y="118238"/>
                  </a:cubicBezTo>
                  <a:cubicBezTo>
                    <a:pt x="92534" y="123211"/>
                    <a:pt x="77614" y="128446"/>
                    <a:pt x="61175" y="134071"/>
                  </a:cubicBezTo>
                  <a:cubicBezTo>
                    <a:pt x="58278" y="130930"/>
                    <a:pt x="54819" y="127661"/>
                    <a:pt x="51921" y="123862"/>
                  </a:cubicBezTo>
                  <a:cubicBezTo>
                    <a:pt x="45980" y="116271"/>
                    <a:pt x="37691" y="113916"/>
                    <a:pt x="26229" y="117976"/>
                  </a:cubicBezTo>
                  <a:cubicBezTo>
                    <a:pt x="20148" y="120070"/>
                    <a:pt x="14762" y="123601"/>
                    <a:pt x="9376" y="126218"/>
                  </a:cubicBezTo>
                  <a:cubicBezTo>
                    <a:pt x="-573" y="118104"/>
                    <a:pt x="-1677" y="115882"/>
                    <a:pt x="1775" y="108814"/>
                  </a:cubicBezTo>
                  <a:cubicBezTo>
                    <a:pt x="3575" y="105016"/>
                    <a:pt x="6057" y="101485"/>
                    <a:pt x="8272" y="97948"/>
                  </a:cubicBezTo>
                  <a:cubicBezTo>
                    <a:pt x="11309" y="93237"/>
                    <a:pt x="14762" y="88659"/>
                    <a:pt x="17799" y="83947"/>
                  </a:cubicBezTo>
                  <a:cubicBezTo>
                    <a:pt x="27608" y="68376"/>
                    <a:pt x="32305" y="56073"/>
                    <a:pt x="14347" y="39059"/>
                  </a:cubicBezTo>
                  <a:cubicBezTo>
                    <a:pt x="12828" y="37616"/>
                    <a:pt x="11724" y="35784"/>
                    <a:pt x="11309" y="3526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39" name="Freeform 338">
              <a:extLst>
                <a:ext uri="{FF2B5EF4-FFF2-40B4-BE49-F238E27FC236}">
                  <a16:creationId xmlns:a16="http://schemas.microsoft.com/office/drawing/2014/main" id="{F27AF9E9-F24F-F42A-6BEF-343193AC9939}"/>
                </a:ext>
              </a:extLst>
            </p:cNvPr>
            <p:cNvSpPr/>
            <p:nvPr/>
          </p:nvSpPr>
          <p:spPr>
            <a:xfrm>
              <a:off x="19454747" y="2289015"/>
              <a:ext cx="159543" cy="89382"/>
            </a:xfrm>
            <a:custGeom>
              <a:avLst/>
              <a:gdLst>
                <a:gd name="connsiteX0" fmla="*/ 125737 w 159543"/>
                <a:gd name="connsiteY0" fmla="*/ 85135 h 89382"/>
                <a:gd name="connsiteX1" fmla="*/ 82228 w 159543"/>
                <a:gd name="connsiteY1" fmla="*/ 88053 h 89382"/>
                <a:gd name="connsiteX2" fmla="*/ 69414 w 159543"/>
                <a:gd name="connsiteY2" fmla="*/ 88608 h 89382"/>
                <a:gd name="connsiteX3" fmla="*/ 18444 w 159543"/>
                <a:gd name="connsiteY3" fmla="*/ 71677 h 89382"/>
                <a:gd name="connsiteX4" fmla="*/ 4360 w 159543"/>
                <a:gd name="connsiteY4" fmla="*/ 35171 h 89382"/>
                <a:gd name="connsiteX5" fmla="*/ 13939 w 159543"/>
                <a:gd name="connsiteY5" fmla="*/ 16574 h 89382"/>
                <a:gd name="connsiteX6" fmla="*/ 22241 w 159543"/>
                <a:gd name="connsiteY6" fmla="*/ 19485 h 89382"/>
                <a:gd name="connsiteX7" fmla="*/ 52234 w 159543"/>
                <a:gd name="connsiteY7" fmla="*/ 18796 h 89382"/>
                <a:gd name="connsiteX8" fmla="*/ 85323 w 159543"/>
                <a:gd name="connsiteY8" fmla="*/ 5471 h 89382"/>
                <a:gd name="connsiteX9" fmla="*/ 159534 w 159543"/>
                <a:gd name="connsiteY9" fmla="*/ 2969 h 89382"/>
                <a:gd name="connsiteX10" fmla="*/ 149955 w 159543"/>
                <a:gd name="connsiteY10" fmla="*/ 30594 h 89382"/>
                <a:gd name="connsiteX11" fmla="*/ 138270 w 159543"/>
                <a:gd name="connsiteY11" fmla="*/ 56961 h 89382"/>
                <a:gd name="connsiteX12" fmla="*/ 125737 w 159543"/>
                <a:gd name="connsiteY12" fmla="*/ 85276 h 89382"/>
                <a:gd name="connsiteX13" fmla="*/ 125737 w 159543"/>
                <a:gd name="connsiteY13" fmla="*/ 85135 h 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543" h="89382">
                  <a:moveTo>
                    <a:pt x="125737" y="85135"/>
                  </a:moveTo>
                  <a:cubicBezTo>
                    <a:pt x="109260" y="80277"/>
                    <a:pt x="95604" y="81669"/>
                    <a:pt x="82228" y="88053"/>
                  </a:cubicBezTo>
                  <a:cubicBezTo>
                    <a:pt x="78705" y="89719"/>
                    <a:pt x="73357" y="89719"/>
                    <a:pt x="69414" y="88608"/>
                  </a:cubicBezTo>
                  <a:cubicBezTo>
                    <a:pt x="52374" y="83335"/>
                    <a:pt x="35196" y="77921"/>
                    <a:pt x="18444" y="71677"/>
                  </a:cubicBezTo>
                  <a:cubicBezTo>
                    <a:pt x="-146" y="64737"/>
                    <a:pt x="-4370" y="52799"/>
                    <a:pt x="4360" y="35171"/>
                  </a:cubicBezTo>
                  <a:cubicBezTo>
                    <a:pt x="7321" y="29342"/>
                    <a:pt x="10416" y="23514"/>
                    <a:pt x="13939" y="16574"/>
                  </a:cubicBezTo>
                  <a:cubicBezTo>
                    <a:pt x="17034" y="17544"/>
                    <a:pt x="19848" y="18100"/>
                    <a:pt x="22241" y="19485"/>
                  </a:cubicBezTo>
                  <a:cubicBezTo>
                    <a:pt x="32381" y="24899"/>
                    <a:pt x="42100" y="23514"/>
                    <a:pt x="52234" y="18796"/>
                  </a:cubicBezTo>
                  <a:cubicBezTo>
                    <a:pt x="63076" y="13797"/>
                    <a:pt x="74059" y="9079"/>
                    <a:pt x="85323" y="5471"/>
                  </a:cubicBezTo>
                  <a:cubicBezTo>
                    <a:pt x="109260" y="-2305"/>
                    <a:pt x="133765" y="-498"/>
                    <a:pt x="159534" y="2969"/>
                  </a:cubicBezTo>
                  <a:cubicBezTo>
                    <a:pt x="159815" y="14493"/>
                    <a:pt x="153478" y="22122"/>
                    <a:pt x="149955" y="30594"/>
                  </a:cubicBezTo>
                  <a:cubicBezTo>
                    <a:pt x="146298" y="39474"/>
                    <a:pt x="142214" y="48081"/>
                    <a:pt x="138270" y="56961"/>
                  </a:cubicBezTo>
                  <a:cubicBezTo>
                    <a:pt x="134327" y="65708"/>
                    <a:pt x="130523" y="74448"/>
                    <a:pt x="125737" y="85276"/>
                  </a:cubicBezTo>
                  <a:lnTo>
                    <a:pt x="125737" y="8513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0" name="Freeform 339">
              <a:extLst>
                <a:ext uri="{FF2B5EF4-FFF2-40B4-BE49-F238E27FC236}">
                  <a16:creationId xmlns:a16="http://schemas.microsoft.com/office/drawing/2014/main" id="{7AC4C6A3-B46D-AB70-2A97-7D4D8E26F136}"/>
                </a:ext>
              </a:extLst>
            </p:cNvPr>
            <p:cNvSpPr/>
            <p:nvPr/>
          </p:nvSpPr>
          <p:spPr>
            <a:xfrm>
              <a:off x="19333498" y="2174097"/>
              <a:ext cx="172305" cy="82994"/>
            </a:xfrm>
            <a:custGeom>
              <a:avLst/>
              <a:gdLst>
                <a:gd name="connsiteX0" fmla="*/ 62853 w 172305"/>
                <a:gd name="connsiteY0" fmla="*/ 0 h 82994"/>
                <a:gd name="connsiteX1" fmla="*/ 82464 w 172305"/>
                <a:gd name="connsiteY1" fmla="*/ 8172 h 82994"/>
                <a:gd name="connsiteX2" fmla="*/ 101512 w 172305"/>
                <a:gd name="connsiteY2" fmla="*/ 19511 h 82994"/>
                <a:gd name="connsiteX3" fmla="*/ 139323 w 172305"/>
                <a:gd name="connsiteY3" fmla="*/ 31507 h 82994"/>
                <a:gd name="connsiteX4" fmla="*/ 154843 w 172305"/>
                <a:gd name="connsiteY4" fmla="*/ 33486 h 82994"/>
                <a:gd name="connsiteX5" fmla="*/ 164014 w 172305"/>
                <a:gd name="connsiteY5" fmla="*/ 71715 h 82994"/>
                <a:gd name="connsiteX6" fmla="*/ 135373 w 172305"/>
                <a:gd name="connsiteY6" fmla="*/ 82652 h 82994"/>
                <a:gd name="connsiteX7" fmla="*/ 61162 w 172305"/>
                <a:gd name="connsiteY7" fmla="*/ 82390 h 82994"/>
                <a:gd name="connsiteX8" fmla="*/ 7123 w 172305"/>
                <a:gd name="connsiteY8" fmla="*/ 57606 h 82994"/>
                <a:gd name="connsiteX9" fmla="*/ 8253 w 172305"/>
                <a:gd name="connsiteY9" fmla="*/ 32956 h 82994"/>
                <a:gd name="connsiteX10" fmla="*/ 22081 w 172305"/>
                <a:gd name="connsiteY10" fmla="*/ 25971 h 82994"/>
                <a:gd name="connsiteX11" fmla="*/ 62993 w 172305"/>
                <a:gd name="connsiteY11" fmla="*/ 262 h 82994"/>
                <a:gd name="connsiteX12" fmla="*/ 62853 w 172305"/>
                <a:gd name="connsiteY12" fmla="*/ 0 h 8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305" h="82994">
                  <a:moveTo>
                    <a:pt x="62853" y="0"/>
                  </a:moveTo>
                  <a:cubicBezTo>
                    <a:pt x="70473" y="3167"/>
                    <a:pt x="76682" y="5273"/>
                    <a:pt x="82464" y="8172"/>
                  </a:cubicBezTo>
                  <a:cubicBezTo>
                    <a:pt x="88954" y="11600"/>
                    <a:pt x="95163" y="15552"/>
                    <a:pt x="101512" y="19511"/>
                  </a:cubicBezTo>
                  <a:cubicBezTo>
                    <a:pt x="112936" y="26629"/>
                    <a:pt x="125354" y="31111"/>
                    <a:pt x="139323" y="31507"/>
                  </a:cubicBezTo>
                  <a:cubicBezTo>
                    <a:pt x="144544" y="31641"/>
                    <a:pt x="149904" y="32164"/>
                    <a:pt x="154843" y="33486"/>
                  </a:cubicBezTo>
                  <a:cubicBezTo>
                    <a:pt x="173465" y="38491"/>
                    <a:pt x="178264" y="59189"/>
                    <a:pt x="164014" y="71715"/>
                  </a:cubicBezTo>
                  <a:cubicBezTo>
                    <a:pt x="155966" y="78700"/>
                    <a:pt x="145667" y="82390"/>
                    <a:pt x="135373" y="82652"/>
                  </a:cubicBezTo>
                  <a:cubicBezTo>
                    <a:pt x="110683" y="83443"/>
                    <a:pt x="85852" y="82652"/>
                    <a:pt x="61162" y="82390"/>
                  </a:cubicBezTo>
                  <a:cubicBezTo>
                    <a:pt x="42675" y="75137"/>
                    <a:pt x="22783" y="70260"/>
                    <a:pt x="7123" y="57606"/>
                  </a:cubicBezTo>
                  <a:cubicBezTo>
                    <a:pt x="-2896" y="49568"/>
                    <a:pt x="-2188" y="40209"/>
                    <a:pt x="8253" y="32956"/>
                  </a:cubicBezTo>
                  <a:cubicBezTo>
                    <a:pt x="12343" y="30057"/>
                    <a:pt x="17142" y="27682"/>
                    <a:pt x="22081" y="25971"/>
                  </a:cubicBezTo>
                  <a:cubicBezTo>
                    <a:pt x="36893" y="20698"/>
                    <a:pt x="50435" y="13445"/>
                    <a:pt x="62993" y="262"/>
                  </a:cubicBezTo>
                  <a:lnTo>
                    <a:pt x="6285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1" name="Freeform 340">
              <a:extLst>
                <a:ext uri="{FF2B5EF4-FFF2-40B4-BE49-F238E27FC236}">
                  <a16:creationId xmlns:a16="http://schemas.microsoft.com/office/drawing/2014/main" id="{7182884A-6161-D27C-9DB8-6E0E40CBA5BC}"/>
                </a:ext>
              </a:extLst>
            </p:cNvPr>
            <p:cNvSpPr/>
            <p:nvPr/>
          </p:nvSpPr>
          <p:spPr>
            <a:xfrm>
              <a:off x="18676198" y="2525234"/>
              <a:ext cx="102104" cy="185148"/>
            </a:xfrm>
            <a:custGeom>
              <a:avLst/>
              <a:gdLst>
                <a:gd name="connsiteX0" fmla="*/ 101971 w 102104"/>
                <a:gd name="connsiteY0" fmla="*/ 17481 h 185148"/>
                <a:gd name="connsiteX1" fmla="*/ 90382 w 102104"/>
                <a:gd name="connsiteY1" fmla="*/ 31699 h 185148"/>
                <a:gd name="connsiteX2" fmla="*/ 67070 w 102104"/>
                <a:gd name="connsiteY2" fmla="*/ 83693 h 185148"/>
                <a:gd name="connsiteX3" fmla="*/ 66113 w 102104"/>
                <a:gd name="connsiteY3" fmla="*/ 115724 h 185148"/>
                <a:gd name="connsiteX4" fmla="*/ 41308 w 102104"/>
                <a:gd name="connsiteY4" fmla="*/ 184528 h 185148"/>
                <a:gd name="connsiteX5" fmla="*/ 21946 w 102104"/>
                <a:gd name="connsiteY5" fmla="*/ 177345 h 185148"/>
                <a:gd name="connsiteX6" fmla="*/ 16496 w 102104"/>
                <a:gd name="connsiteY6" fmla="*/ 158243 h 185148"/>
                <a:gd name="connsiteX7" fmla="*/ 16630 w 102104"/>
                <a:gd name="connsiteY7" fmla="*/ 151348 h 185148"/>
                <a:gd name="connsiteX8" fmla="*/ 1634 w 102104"/>
                <a:gd name="connsiteY8" fmla="*/ 108114 h 185148"/>
                <a:gd name="connsiteX9" fmla="*/ 0 w 102104"/>
                <a:gd name="connsiteY9" fmla="*/ 104091 h 185148"/>
                <a:gd name="connsiteX10" fmla="*/ 25220 w 102104"/>
                <a:gd name="connsiteY10" fmla="*/ 56260 h 185148"/>
                <a:gd name="connsiteX11" fmla="*/ 31761 w 102104"/>
                <a:gd name="connsiteY11" fmla="*/ 1393 h 185148"/>
                <a:gd name="connsiteX12" fmla="*/ 43216 w 102104"/>
                <a:gd name="connsiteY12" fmla="*/ 1393 h 185148"/>
                <a:gd name="connsiteX13" fmla="*/ 71161 w 102104"/>
                <a:gd name="connsiteY13" fmla="*/ 531 h 185148"/>
                <a:gd name="connsiteX14" fmla="*/ 102105 w 102104"/>
                <a:gd name="connsiteY14" fmla="*/ 17047 h 185148"/>
                <a:gd name="connsiteX15" fmla="*/ 101971 w 102104"/>
                <a:gd name="connsiteY15" fmla="*/ 17481 h 18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104" h="185148">
                  <a:moveTo>
                    <a:pt x="101971" y="17481"/>
                  </a:moveTo>
                  <a:cubicBezTo>
                    <a:pt x="97740" y="22793"/>
                    <a:pt x="94741" y="28252"/>
                    <a:pt x="90382" y="31699"/>
                  </a:cubicBezTo>
                  <a:cubicBezTo>
                    <a:pt x="73886" y="44768"/>
                    <a:pt x="68436" y="63302"/>
                    <a:pt x="67070" y="83693"/>
                  </a:cubicBezTo>
                  <a:cubicBezTo>
                    <a:pt x="66387" y="94323"/>
                    <a:pt x="66387" y="105094"/>
                    <a:pt x="66113" y="115724"/>
                  </a:cubicBezTo>
                  <a:cubicBezTo>
                    <a:pt x="65437" y="141721"/>
                    <a:pt x="59297" y="165279"/>
                    <a:pt x="41308" y="184528"/>
                  </a:cubicBezTo>
                  <a:cubicBezTo>
                    <a:pt x="33401" y="186826"/>
                    <a:pt x="27402" y="182370"/>
                    <a:pt x="21946" y="177345"/>
                  </a:cubicBezTo>
                  <a:cubicBezTo>
                    <a:pt x="16496" y="172314"/>
                    <a:pt x="16496" y="165132"/>
                    <a:pt x="16496" y="158243"/>
                  </a:cubicBezTo>
                  <a:cubicBezTo>
                    <a:pt x="16496" y="155945"/>
                    <a:pt x="16496" y="153647"/>
                    <a:pt x="16630" y="151348"/>
                  </a:cubicBezTo>
                  <a:cubicBezTo>
                    <a:pt x="18404" y="134398"/>
                    <a:pt x="14314" y="119605"/>
                    <a:pt x="1634" y="108114"/>
                  </a:cubicBezTo>
                  <a:cubicBezTo>
                    <a:pt x="683" y="107252"/>
                    <a:pt x="543" y="105381"/>
                    <a:pt x="0" y="104091"/>
                  </a:cubicBezTo>
                  <a:cubicBezTo>
                    <a:pt x="8449" y="88150"/>
                    <a:pt x="17587" y="72489"/>
                    <a:pt x="25220" y="56260"/>
                  </a:cubicBezTo>
                  <a:cubicBezTo>
                    <a:pt x="33127" y="39456"/>
                    <a:pt x="30944" y="20495"/>
                    <a:pt x="31761" y="1393"/>
                  </a:cubicBezTo>
                  <a:cubicBezTo>
                    <a:pt x="36400" y="1393"/>
                    <a:pt x="40076" y="671"/>
                    <a:pt x="43216" y="1393"/>
                  </a:cubicBezTo>
                  <a:cubicBezTo>
                    <a:pt x="52757" y="3979"/>
                    <a:pt x="61888" y="1533"/>
                    <a:pt x="71161" y="531"/>
                  </a:cubicBezTo>
                  <a:cubicBezTo>
                    <a:pt x="86426" y="-1052"/>
                    <a:pt x="88333" y="-44"/>
                    <a:pt x="102105" y="17047"/>
                  </a:cubicBezTo>
                  <a:lnTo>
                    <a:pt x="101971" y="1748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2" name="Freeform 341">
              <a:extLst>
                <a:ext uri="{FF2B5EF4-FFF2-40B4-BE49-F238E27FC236}">
                  <a16:creationId xmlns:a16="http://schemas.microsoft.com/office/drawing/2014/main" id="{6A7E31B7-F4E1-BF9F-3975-2F4A8B18EA73}"/>
                </a:ext>
              </a:extLst>
            </p:cNvPr>
            <p:cNvSpPr/>
            <p:nvPr/>
          </p:nvSpPr>
          <p:spPr>
            <a:xfrm>
              <a:off x="20060997" y="2863605"/>
              <a:ext cx="114867" cy="153223"/>
            </a:xfrm>
            <a:custGeom>
              <a:avLst/>
              <a:gdLst>
                <a:gd name="connsiteX0" fmla="*/ 0 w 114867"/>
                <a:gd name="connsiteY0" fmla="*/ 149451 h 153223"/>
                <a:gd name="connsiteX1" fmla="*/ 3108 w 114867"/>
                <a:gd name="connsiteY1" fmla="*/ 130068 h 153223"/>
                <a:gd name="connsiteX2" fmla="*/ 2399 w 114867"/>
                <a:gd name="connsiteY2" fmla="*/ 57568 h 153223"/>
                <a:gd name="connsiteX3" fmla="*/ 3248 w 114867"/>
                <a:gd name="connsiteY3" fmla="*/ 34022 h 153223"/>
                <a:gd name="connsiteX4" fmla="*/ 10166 w 114867"/>
                <a:gd name="connsiteY4" fmla="*/ 37616 h 153223"/>
                <a:gd name="connsiteX5" fmla="*/ 47026 w 114867"/>
                <a:gd name="connsiteY5" fmla="*/ 40055 h 153223"/>
                <a:gd name="connsiteX6" fmla="*/ 107459 w 114867"/>
                <a:gd name="connsiteY6" fmla="*/ 0 h 153223"/>
                <a:gd name="connsiteX7" fmla="*/ 113956 w 114867"/>
                <a:gd name="connsiteY7" fmla="*/ 25844 h 153223"/>
                <a:gd name="connsiteX8" fmla="*/ 110707 w 114867"/>
                <a:gd name="connsiteY8" fmla="*/ 34309 h 153223"/>
                <a:gd name="connsiteX9" fmla="*/ 71595 w 114867"/>
                <a:gd name="connsiteY9" fmla="*/ 113992 h 153223"/>
                <a:gd name="connsiteX10" fmla="*/ 34735 w 114867"/>
                <a:gd name="connsiteY10" fmla="*/ 149164 h 153223"/>
                <a:gd name="connsiteX11" fmla="*/ 0 w 114867"/>
                <a:gd name="connsiteY11" fmla="*/ 149164 h 153223"/>
                <a:gd name="connsiteX12" fmla="*/ 0 w 114867"/>
                <a:gd name="connsiteY12" fmla="*/ 149451 h 15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67" h="153223">
                  <a:moveTo>
                    <a:pt x="0" y="149451"/>
                  </a:moveTo>
                  <a:cubicBezTo>
                    <a:pt x="1270" y="141988"/>
                    <a:pt x="1978" y="135955"/>
                    <a:pt x="3108" y="130068"/>
                  </a:cubicBezTo>
                  <a:cubicBezTo>
                    <a:pt x="7907" y="105808"/>
                    <a:pt x="8896" y="81688"/>
                    <a:pt x="2399" y="57568"/>
                  </a:cubicBezTo>
                  <a:cubicBezTo>
                    <a:pt x="421" y="50104"/>
                    <a:pt x="-1130" y="42641"/>
                    <a:pt x="3248" y="34022"/>
                  </a:cubicBezTo>
                  <a:cubicBezTo>
                    <a:pt x="5648" y="35171"/>
                    <a:pt x="8475" y="35746"/>
                    <a:pt x="10166" y="37616"/>
                  </a:cubicBezTo>
                  <a:cubicBezTo>
                    <a:pt x="26688" y="54414"/>
                    <a:pt x="31065" y="54988"/>
                    <a:pt x="47026" y="40055"/>
                  </a:cubicBezTo>
                  <a:cubicBezTo>
                    <a:pt x="64817" y="23258"/>
                    <a:pt x="86560" y="13062"/>
                    <a:pt x="107459" y="0"/>
                  </a:cubicBezTo>
                  <a:cubicBezTo>
                    <a:pt x="115085" y="8185"/>
                    <a:pt x="115934" y="16657"/>
                    <a:pt x="113956" y="25844"/>
                  </a:cubicBezTo>
                  <a:cubicBezTo>
                    <a:pt x="113394" y="28857"/>
                    <a:pt x="111977" y="31583"/>
                    <a:pt x="110707" y="34309"/>
                  </a:cubicBezTo>
                  <a:cubicBezTo>
                    <a:pt x="97721" y="60875"/>
                    <a:pt x="84301" y="87287"/>
                    <a:pt x="71595" y="113992"/>
                  </a:cubicBezTo>
                  <a:cubicBezTo>
                    <a:pt x="63688" y="130643"/>
                    <a:pt x="51257" y="142128"/>
                    <a:pt x="34735" y="149164"/>
                  </a:cubicBezTo>
                  <a:cubicBezTo>
                    <a:pt x="24148" y="153760"/>
                    <a:pt x="13274" y="155337"/>
                    <a:pt x="0" y="149164"/>
                  </a:cubicBezTo>
                  <a:lnTo>
                    <a:pt x="0" y="1494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3" name="Freeform 342">
              <a:extLst>
                <a:ext uri="{FF2B5EF4-FFF2-40B4-BE49-F238E27FC236}">
                  <a16:creationId xmlns:a16="http://schemas.microsoft.com/office/drawing/2014/main" id="{028DB6F6-BA3A-9F7F-C5CF-4C5AC1E44531}"/>
                </a:ext>
              </a:extLst>
            </p:cNvPr>
            <p:cNvSpPr/>
            <p:nvPr/>
          </p:nvSpPr>
          <p:spPr>
            <a:xfrm>
              <a:off x="20195010" y="2467777"/>
              <a:ext cx="165920" cy="102147"/>
            </a:xfrm>
            <a:custGeom>
              <a:avLst/>
              <a:gdLst>
                <a:gd name="connsiteX0" fmla="*/ 164255 w 165920"/>
                <a:gd name="connsiteY0" fmla="*/ 85229 h 102147"/>
                <a:gd name="connsiteX1" fmla="*/ 131269 w 165920"/>
                <a:gd name="connsiteY1" fmla="*/ 94755 h 102147"/>
                <a:gd name="connsiteX2" fmla="*/ 95921 w 165920"/>
                <a:gd name="connsiteY2" fmla="*/ 102148 h 102147"/>
                <a:gd name="connsiteX3" fmla="*/ 31046 w 165920"/>
                <a:gd name="connsiteY3" fmla="*/ 71720 h 102147"/>
                <a:gd name="connsiteX4" fmla="*/ 19961 w 165920"/>
                <a:gd name="connsiteY4" fmla="*/ 39588 h 102147"/>
                <a:gd name="connsiteX5" fmla="*/ 0 w 165920"/>
                <a:gd name="connsiteY5" fmla="*/ 12148 h 102147"/>
                <a:gd name="connsiteX6" fmla="*/ 22871 w 165920"/>
                <a:gd name="connsiteY6" fmla="*/ 69 h 102147"/>
                <a:gd name="connsiteX7" fmla="*/ 51148 w 165920"/>
                <a:gd name="connsiteY7" fmla="*/ 2622 h 102147"/>
                <a:gd name="connsiteX8" fmla="*/ 73324 w 165920"/>
                <a:gd name="connsiteY8" fmla="*/ 12576 h 102147"/>
                <a:gd name="connsiteX9" fmla="*/ 149980 w 165920"/>
                <a:gd name="connsiteY9" fmla="*/ 57649 h 102147"/>
                <a:gd name="connsiteX10" fmla="*/ 165921 w 165920"/>
                <a:gd name="connsiteY10" fmla="*/ 80256 h 102147"/>
                <a:gd name="connsiteX11" fmla="*/ 164255 w 165920"/>
                <a:gd name="connsiteY11" fmla="*/ 85370 h 102147"/>
                <a:gd name="connsiteX12" fmla="*/ 164255 w 165920"/>
                <a:gd name="connsiteY12" fmla="*/ 85229 h 1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920" h="102147">
                  <a:moveTo>
                    <a:pt x="164255" y="85229"/>
                  </a:moveTo>
                  <a:cubicBezTo>
                    <a:pt x="154140" y="89635"/>
                    <a:pt x="142079" y="89207"/>
                    <a:pt x="131269" y="94755"/>
                  </a:cubicBezTo>
                  <a:cubicBezTo>
                    <a:pt x="121148" y="100016"/>
                    <a:pt x="108531" y="99728"/>
                    <a:pt x="95921" y="102148"/>
                  </a:cubicBezTo>
                  <a:cubicBezTo>
                    <a:pt x="78870" y="82242"/>
                    <a:pt x="60159" y="65183"/>
                    <a:pt x="31046" y="71720"/>
                  </a:cubicBezTo>
                  <a:cubicBezTo>
                    <a:pt x="27307" y="60490"/>
                    <a:pt x="24952" y="49260"/>
                    <a:pt x="19961" y="39588"/>
                  </a:cubicBezTo>
                  <a:cubicBezTo>
                    <a:pt x="14831" y="29781"/>
                    <a:pt x="6930" y="21533"/>
                    <a:pt x="0" y="12148"/>
                  </a:cubicBezTo>
                  <a:cubicBezTo>
                    <a:pt x="5961" y="4046"/>
                    <a:pt x="14001" y="350"/>
                    <a:pt x="22871" y="69"/>
                  </a:cubicBezTo>
                  <a:cubicBezTo>
                    <a:pt x="32297" y="-219"/>
                    <a:pt x="41997" y="350"/>
                    <a:pt x="51148" y="2622"/>
                  </a:cubicBezTo>
                  <a:cubicBezTo>
                    <a:pt x="58908" y="4474"/>
                    <a:pt x="66260" y="8598"/>
                    <a:pt x="73324" y="12576"/>
                  </a:cubicBezTo>
                  <a:cubicBezTo>
                    <a:pt x="98971" y="27362"/>
                    <a:pt x="124338" y="42863"/>
                    <a:pt x="149980" y="57649"/>
                  </a:cubicBezTo>
                  <a:cubicBezTo>
                    <a:pt x="158850" y="62763"/>
                    <a:pt x="165225" y="69307"/>
                    <a:pt x="165921" y="80256"/>
                  </a:cubicBezTo>
                  <a:cubicBezTo>
                    <a:pt x="165921" y="81673"/>
                    <a:pt x="165091" y="83097"/>
                    <a:pt x="164255" y="85370"/>
                  </a:cubicBezTo>
                  <a:lnTo>
                    <a:pt x="164255" y="852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4" name="Freeform 343">
              <a:extLst>
                <a:ext uri="{FF2B5EF4-FFF2-40B4-BE49-F238E27FC236}">
                  <a16:creationId xmlns:a16="http://schemas.microsoft.com/office/drawing/2014/main" id="{1EE28EE4-0638-1E7F-1DEC-36606C01A5AD}"/>
                </a:ext>
              </a:extLst>
            </p:cNvPr>
            <p:cNvSpPr/>
            <p:nvPr/>
          </p:nvSpPr>
          <p:spPr>
            <a:xfrm>
              <a:off x="20329023" y="2531619"/>
              <a:ext cx="134012" cy="121302"/>
            </a:xfrm>
            <a:custGeom>
              <a:avLst/>
              <a:gdLst>
                <a:gd name="connsiteX0" fmla="*/ 39922 w 134012"/>
                <a:gd name="connsiteY0" fmla="*/ 7751 h 121302"/>
                <a:gd name="connsiteX1" fmla="*/ 95978 w 134012"/>
                <a:gd name="connsiteY1" fmla="*/ 0 h 121302"/>
                <a:gd name="connsiteX2" fmla="*/ 120425 w 134012"/>
                <a:gd name="connsiteY2" fmla="*/ 120849 h 121302"/>
                <a:gd name="connsiteX3" fmla="*/ 112136 w 134012"/>
                <a:gd name="connsiteY3" fmla="*/ 113852 h 121302"/>
                <a:gd name="connsiteX4" fmla="*/ 107216 w 134012"/>
                <a:gd name="connsiteY4" fmla="*/ 103062 h 121302"/>
                <a:gd name="connsiteX5" fmla="*/ 75467 w 134012"/>
                <a:gd name="connsiteY5" fmla="*/ 87402 h 121302"/>
                <a:gd name="connsiteX6" fmla="*/ 64229 w 134012"/>
                <a:gd name="connsiteY6" fmla="*/ 98351 h 121302"/>
                <a:gd name="connsiteX7" fmla="*/ 55238 w 134012"/>
                <a:gd name="connsiteY7" fmla="*/ 114918 h 121302"/>
                <a:gd name="connsiteX8" fmla="*/ 43719 w 134012"/>
                <a:gd name="connsiteY8" fmla="*/ 121302 h 121302"/>
                <a:gd name="connsiteX9" fmla="*/ 41466 w 134012"/>
                <a:gd name="connsiteY9" fmla="*/ 91360 h 121302"/>
                <a:gd name="connsiteX10" fmla="*/ 24747 w 134012"/>
                <a:gd name="connsiteY10" fmla="*/ 60198 h 121302"/>
                <a:gd name="connsiteX11" fmla="*/ 5219 w 134012"/>
                <a:gd name="connsiteY11" fmla="*/ 48336 h 121302"/>
                <a:gd name="connsiteX12" fmla="*/ 25 w 134012"/>
                <a:gd name="connsiteY12" fmla="*/ 38612 h 121302"/>
                <a:gd name="connsiteX13" fmla="*/ 9016 w 134012"/>
                <a:gd name="connsiteY13" fmla="*/ 29643 h 121302"/>
                <a:gd name="connsiteX14" fmla="*/ 15621 w 134012"/>
                <a:gd name="connsiteY14" fmla="*/ 28423 h 121302"/>
                <a:gd name="connsiteX15" fmla="*/ 39501 w 134012"/>
                <a:gd name="connsiteY15" fmla="*/ 7451 h 121302"/>
                <a:gd name="connsiteX16" fmla="*/ 39922 w 134012"/>
                <a:gd name="connsiteY16" fmla="*/ 7751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012" h="121302">
                  <a:moveTo>
                    <a:pt x="39922" y="7751"/>
                  </a:moveTo>
                  <a:cubicBezTo>
                    <a:pt x="60062" y="12718"/>
                    <a:pt x="78748" y="10132"/>
                    <a:pt x="95978" y="0"/>
                  </a:cubicBezTo>
                  <a:cubicBezTo>
                    <a:pt x="140795" y="35267"/>
                    <a:pt x="141919" y="89534"/>
                    <a:pt x="120425" y="120849"/>
                  </a:cubicBezTo>
                  <a:cubicBezTo>
                    <a:pt x="117611" y="118563"/>
                    <a:pt x="114242" y="116744"/>
                    <a:pt x="112136" y="113852"/>
                  </a:cubicBezTo>
                  <a:cubicBezTo>
                    <a:pt x="109889" y="110813"/>
                    <a:pt x="108766" y="106708"/>
                    <a:pt x="107216" y="103062"/>
                  </a:cubicBezTo>
                  <a:cubicBezTo>
                    <a:pt x="99775" y="85735"/>
                    <a:pt x="91766" y="81783"/>
                    <a:pt x="75467" y="87402"/>
                  </a:cubicBezTo>
                  <a:cubicBezTo>
                    <a:pt x="70126" y="89227"/>
                    <a:pt x="66756" y="93179"/>
                    <a:pt x="64229" y="98351"/>
                  </a:cubicBezTo>
                  <a:cubicBezTo>
                    <a:pt x="61415" y="104129"/>
                    <a:pt x="59028" y="110206"/>
                    <a:pt x="55238" y="114918"/>
                  </a:cubicBezTo>
                  <a:cubicBezTo>
                    <a:pt x="52851" y="117957"/>
                    <a:pt x="48071" y="119023"/>
                    <a:pt x="43719" y="121302"/>
                  </a:cubicBezTo>
                  <a:cubicBezTo>
                    <a:pt x="38939" y="110513"/>
                    <a:pt x="41045" y="100630"/>
                    <a:pt x="41466" y="91360"/>
                  </a:cubicBezTo>
                  <a:cubicBezTo>
                    <a:pt x="42168" y="76612"/>
                    <a:pt x="36833" y="66582"/>
                    <a:pt x="24747" y="60198"/>
                  </a:cubicBezTo>
                  <a:cubicBezTo>
                    <a:pt x="18148" y="56546"/>
                    <a:pt x="11403" y="53054"/>
                    <a:pt x="5219" y="48336"/>
                  </a:cubicBezTo>
                  <a:cubicBezTo>
                    <a:pt x="2552" y="46363"/>
                    <a:pt x="305" y="42105"/>
                    <a:pt x="25" y="38612"/>
                  </a:cubicBezTo>
                  <a:cubicBezTo>
                    <a:pt x="-397" y="32681"/>
                    <a:pt x="4657" y="31162"/>
                    <a:pt x="9016" y="29643"/>
                  </a:cubicBezTo>
                  <a:cubicBezTo>
                    <a:pt x="11122" y="28883"/>
                    <a:pt x="13368" y="28883"/>
                    <a:pt x="15621" y="28423"/>
                  </a:cubicBezTo>
                  <a:cubicBezTo>
                    <a:pt x="26668" y="26399"/>
                    <a:pt x="34632" y="19408"/>
                    <a:pt x="39501" y="7451"/>
                  </a:cubicBezTo>
                  <a:lnTo>
                    <a:pt x="39922" y="77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5" name="Freeform 344">
              <a:extLst>
                <a:ext uri="{FF2B5EF4-FFF2-40B4-BE49-F238E27FC236}">
                  <a16:creationId xmlns:a16="http://schemas.microsoft.com/office/drawing/2014/main" id="{E40FA078-2ACF-6DC0-D08C-E5C72A3E2644}"/>
                </a:ext>
              </a:extLst>
            </p:cNvPr>
            <p:cNvSpPr/>
            <p:nvPr/>
          </p:nvSpPr>
          <p:spPr>
            <a:xfrm>
              <a:off x="20137577" y="3476501"/>
              <a:ext cx="102103" cy="134069"/>
            </a:xfrm>
            <a:custGeom>
              <a:avLst/>
              <a:gdLst>
                <a:gd name="connsiteX0" fmla="*/ 101970 w 102103"/>
                <a:gd name="connsiteY0" fmla="*/ 105220 h 134069"/>
                <a:gd name="connsiteX1" fmla="*/ 92244 w 102103"/>
                <a:gd name="connsiteY1" fmla="*/ 112766 h 134069"/>
                <a:gd name="connsiteX2" fmla="*/ 29583 w 102103"/>
                <a:gd name="connsiteY2" fmla="*/ 130036 h 134069"/>
                <a:gd name="connsiteX3" fmla="*/ 6757 w 102103"/>
                <a:gd name="connsiteY3" fmla="*/ 123505 h 134069"/>
                <a:gd name="connsiteX4" fmla="*/ 681 w 102103"/>
                <a:gd name="connsiteY4" fmla="*/ 119732 h 134069"/>
                <a:gd name="connsiteX5" fmla="*/ 4459 w 102103"/>
                <a:gd name="connsiteY5" fmla="*/ 55442 h 134069"/>
                <a:gd name="connsiteX6" fmla="*/ 19590 w 102103"/>
                <a:gd name="connsiteY6" fmla="*/ 28008 h 134069"/>
                <a:gd name="connsiteX7" fmla="*/ 58619 w 102103"/>
                <a:gd name="connsiteY7" fmla="*/ 0 h 134069"/>
                <a:gd name="connsiteX8" fmla="*/ 64829 w 102103"/>
                <a:gd name="connsiteY8" fmla="*/ 25978 h 134069"/>
                <a:gd name="connsiteX9" fmla="*/ 95352 w 102103"/>
                <a:gd name="connsiteY9" fmla="*/ 96653 h 134069"/>
                <a:gd name="connsiteX10" fmla="*/ 102104 w 102103"/>
                <a:gd name="connsiteY10" fmla="*/ 105361 h 134069"/>
                <a:gd name="connsiteX11" fmla="*/ 101970 w 102103"/>
                <a:gd name="connsiteY11" fmla="*/ 105220 h 1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3" h="134069">
                  <a:moveTo>
                    <a:pt x="101970" y="105220"/>
                  </a:moveTo>
                  <a:cubicBezTo>
                    <a:pt x="98051" y="108266"/>
                    <a:pt x="94943" y="110296"/>
                    <a:pt x="92244" y="112766"/>
                  </a:cubicBezTo>
                  <a:cubicBezTo>
                    <a:pt x="67662" y="135693"/>
                    <a:pt x="61051" y="137723"/>
                    <a:pt x="29583" y="130036"/>
                  </a:cubicBezTo>
                  <a:cubicBezTo>
                    <a:pt x="21881" y="128146"/>
                    <a:pt x="14319" y="125823"/>
                    <a:pt x="6757" y="123505"/>
                  </a:cubicBezTo>
                  <a:cubicBezTo>
                    <a:pt x="4734" y="122924"/>
                    <a:pt x="2979" y="121328"/>
                    <a:pt x="681" y="119732"/>
                  </a:cubicBezTo>
                  <a:cubicBezTo>
                    <a:pt x="-1208" y="98249"/>
                    <a:pt x="1083" y="76772"/>
                    <a:pt x="4459" y="55442"/>
                  </a:cubicBezTo>
                  <a:cubicBezTo>
                    <a:pt x="6214" y="44409"/>
                    <a:pt x="11485" y="35267"/>
                    <a:pt x="19590" y="28008"/>
                  </a:cubicBezTo>
                  <a:cubicBezTo>
                    <a:pt x="31741" y="17123"/>
                    <a:pt x="45920" y="9723"/>
                    <a:pt x="58619" y="0"/>
                  </a:cubicBezTo>
                  <a:cubicBezTo>
                    <a:pt x="65237" y="8855"/>
                    <a:pt x="65097" y="17563"/>
                    <a:pt x="64829" y="25978"/>
                  </a:cubicBezTo>
                  <a:cubicBezTo>
                    <a:pt x="63476" y="55442"/>
                    <a:pt x="74146" y="78515"/>
                    <a:pt x="95352" y="96653"/>
                  </a:cubicBezTo>
                  <a:cubicBezTo>
                    <a:pt x="96973" y="97961"/>
                    <a:pt x="98051" y="100138"/>
                    <a:pt x="102104" y="105361"/>
                  </a:cubicBezTo>
                  <a:lnTo>
                    <a:pt x="101970" y="10522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6" name="Freeform 345">
              <a:extLst>
                <a:ext uri="{FF2B5EF4-FFF2-40B4-BE49-F238E27FC236}">
                  <a16:creationId xmlns:a16="http://schemas.microsoft.com/office/drawing/2014/main" id="{1CCC4ACA-ADA0-793B-6DF0-EA6A0B120926}"/>
                </a:ext>
              </a:extLst>
            </p:cNvPr>
            <p:cNvSpPr/>
            <p:nvPr/>
          </p:nvSpPr>
          <p:spPr>
            <a:xfrm>
              <a:off x="19307973" y="2263477"/>
              <a:ext cx="153156" cy="76615"/>
            </a:xfrm>
            <a:custGeom>
              <a:avLst/>
              <a:gdLst>
                <a:gd name="connsiteX0" fmla="*/ 153017 w 153156"/>
                <a:gd name="connsiteY0" fmla="*/ 5216 h 76615"/>
                <a:gd name="connsiteX1" fmla="*/ 141160 w 153156"/>
                <a:gd name="connsiteY1" fmla="*/ 52729 h 76615"/>
                <a:gd name="connsiteX2" fmla="*/ 117446 w 153156"/>
                <a:gd name="connsiteY2" fmla="*/ 69583 h 76615"/>
                <a:gd name="connsiteX3" fmla="*/ 71276 w 153156"/>
                <a:gd name="connsiteY3" fmla="*/ 76485 h 76615"/>
                <a:gd name="connsiteX4" fmla="*/ 60676 w 153156"/>
                <a:gd name="connsiteY4" fmla="*/ 74340 h 76615"/>
                <a:gd name="connsiteX5" fmla="*/ 17855 w 153156"/>
                <a:gd name="connsiteY5" fmla="*/ 67591 h 76615"/>
                <a:gd name="connsiteX6" fmla="*/ 0 w 153156"/>
                <a:gd name="connsiteY6" fmla="*/ 34948 h 76615"/>
                <a:gd name="connsiteX7" fmla="*/ 11295 w 153156"/>
                <a:gd name="connsiteY7" fmla="*/ 25755 h 76615"/>
                <a:gd name="connsiteX8" fmla="*/ 30548 w 153156"/>
                <a:gd name="connsiteY8" fmla="*/ 20392 h 76615"/>
                <a:gd name="connsiteX9" fmla="*/ 67370 w 153156"/>
                <a:gd name="connsiteY9" fmla="*/ 5063 h 76615"/>
                <a:gd name="connsiteX10" fmla="*/ 79227 w 153156"/>
                <a:gd name="connsiteY10" fmla="*/ 7 h 76615"/>
                <a:gd name="connsiteX11" fmla="*/ 150088 w 153156"/>
                <a:gd name="connsiteY11" fmla="*/ 3378 h 76615"/>
                <a:gd name="connsiteX12" fmla="*/ 152877 w 153156"/>
                <a:gd name="connsiteY12" fmla="*/ 5216 h 76615"/>
                <a:gd name="connsiteX13" fmla="*/ 153017 w 153156"/>
                <a:gd name="connsiteY13" fmla="*/ 5216 h 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156" h="76615">
                  <a:moveTo>
                    <a:pt x="153017" y="5216"/>
                  </a:moveTo>
                  <a:cubicBezTo>
                    <a:pt x="153993" y="22231"/>
                    <a:pt x="149807" y="38166"/>
                    <a:pt x="141160" y="52729"/>
                  </a:cubicBezTo>
                  <a:cubicBezTo>
                    <a:pt x="135723" y="62075"/>
                    <a:pt x="127076" y="67591"/>
                    <a:pt x="117446" y="69583"/>
                  </a:cubicBezTo>
                  <a:cubicBezTo>
                    <a:pt x="102245" y="72648"/>
                    <a:pt x="86764" y="74646"/>
                    <a:pt x="71276" y="76485"/>
                  </a:cubicBezTo>
                  <a:cubicBezTo>
                    <a:pt x="67791" y="76944"/>
                    <a:pt x="63605" y="76178"/>
                    <a:pt x="60676" y="74340"/>
                  </a:cubicBezTo>
                  <a:cubicBezTo>
                    <a:pt x="47147" y="65906"/>
                    <a:pt x="32642" y="64527"/>
                    <a:pt x="17855" y="67591"/>
                  </a:cubicBezTo>
                  <a:cubicBezTo>
                    <a:pt x="11857" y="56559"/>
                    <a:pt x="6280" y="46600"/>
                    <a:pt x="0" y="34948"/>
                  </a:cubicBezTo>
                  <a:cubicBezTo>
                    <a:pt x="3484" y="32037"/>
                    <a:pt x="6975" y="27747"/>
                    <a:pt x="11295" y="25755"/>
                  </a:cubicBezTo>
                  <a:cubicBezTo>
                    <a:pt x="17294" y="22997"/>
                    <a:pt x="23995" y="21465"/>
                    <a:pt x="30548" y="20392"/>
                  </a:cubicBezTo>
                  <a:cubicBezTo>
                    <a:pt x="43937" y="18400"/>
                    <a:pt x="56490" y="14569"/>
                    <a:pt x="67370" y="5063"/>
                  </a:cubicBezTo>
                  <a:cubicBezTo>
                    <a:pt x="70580" y="2305"/>
                    <a:pt x="75321" y="-146"/>
                    <a:pt x="79227" y="7"/>
                  </a:cubicBezTo>
                  <a:cubicBezTo>
                    <a:pt x="102801" y="620"/>
                    <a:pt x="126374" y="2152"/>
                    <a:pt x="150088" y="3378"/>
                  </a:cubicBezTo>
                  <a:cubicBezTo>
                    <a:pt x="150650" y="3378"/>
                    <a:pt x="151345" y="4144"/>
                    <a:pt x="152877" y="5216"/>
                  </a:cubicBezTo>
                  <a:lnTo>
                    <a:pt x="153017" y="521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7" name="Freeform 346">
              <a:extLst>
                <a:ext uri="{FF2B5EF4-FFF2-40B4-BE49-F238E27FC236}">
                  <a16:creationId xmlns:a16="http://schemas.microsoft.com/office/drawing/2014/main" id="{C19409C6-4894-F572-F125-C9FA035F9EF1}"/>
                </a:ext>
              </a:extLst>
            </p:cNvPr>
            <p:cNvSpPr/>
            <p:nvPr/>
          </p:nvSpPr>
          <p:spPr>
            <a:xfrm>
              <a:off x="19588761" y="1976182"/>
              <a:ext cx="134013" cy="89382"/>
            </a:xfrm>
            <a:custGeom>
              <a:avLst/>
              <a:gdLst>
                <a:gd name="connsiteX0" fmla="*/ 970 w 134013"/>
                <a:gd name="connsiteY0" fmla="*/ 30371 h 89382"/>
                <a:gd name="connsiteX1" fmla="*/ 0 w 134013"/>
                <a:gd name="connsiteY1" fmla="*/ 7515 h 89382"/>
                <a:gd name="connsiteX2" fmla="*/ 11117 w 134013"/>
                <a:gd name="connsiteY2" fmla="*/ 3633 h 89382"/>
                <a:gd name="connsiteX3" fmla="*/ 88538 w 134013"/>
                <a:gd name="connsiteY3" fmla="*/ 1239 h 89382"/>
                <a:gd name="connsiteX4" fmla="*/ 117721 w 134013"/>
                <a:gd name="connsiteY4" fmla="*/ 11550 h 89382"/>
                <a:gd name="connsiteX5" fmla="*/ 131620 w 134013"/>
                <a:gd name="connsiteY5" fmla="*/ 26482 h 89382"/>
                <a:gd name="connsiteX6" fmla="*/ 131065 w 134013"/>
                <a:gd name="connsiteY6" fmla="*/ 41869 h 89382"/>
                <a:gd name="connsiteX7" fmla="*/ 113968 w 134013"/>
                <a:gd name="connsiteY7" fmla="*/ 66819 h 89382"/>
                <a:gd name="connsiteX8" fmla="*/ 74913 w 134013"/>
                <a:gd name="connsiteY8" fmla="*/ 89375 h 89382"/>
                <a:gd name="connsiteX9" fmla="*/ 60319 w 134013"/>
                <a:gd name="connsiteY9" fmla="*/ 89375 h 89382"/>
                <a:gd name="connsiteX10" fmla="*/ 34607 w 134013"/>
                <a:gd name="connsiteY10" fmla="*/ 55461 h 89382"/>
                <a:gd name="connsiteX11" fmla="*/ 836 w 134013"/>
                <a:gd name="connsiteY11" fmla="*/ 30671 h 89382"/>
                <a:gd name="connsiteX12" fmla="*/ 970 w 134013"/>
                <a:gd name="connsiteY12" fmla="*/ 30371 h 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13" h="89382">
                  <a:moveTo>
                    <a:pt x="970" y="30371"/>
                  </a:moveTo>
                  <a:cubicBezTo>
                    <a:pt x="696" y="23495"/>
                    <a:pt x="415" y="15878"/>
                    <a:pt x="0" y="7515"/>
                  </a:cubicBezTo>
                  <a:cubicBezTo>
                    <a:pt x="4448" y="6021"/>
                    <a:pt x="7785" y="4080"/>
                    <a:pt x="11117" y="3633"/>
                  </a:cubicBezTo>
                  <a:cubicBezTo>
                    <a:pt x="36834" y="645"/>
                    <a:pt x="62686" y="-1449"/>
                    <a:pt x="88538" y="1239"/>
                  </a:cubicBezTo>
                  <a:cubicBezTo>
                    <a:pt x="98959" y="2286"/>
                    <a:pt x="109105" y="5127"/>
                    <a:pt x="117721" y="11550"/>
                  </a:cubicBezTo>
                  <a:cubicBezTo>
                    <a:pt x="123005" y="15431"/>
                    <a:pt x="127586" y="20960"/>
                    <a:pt x="131620" y="26482"/>
                  </a:cubicBezTo>
                  <a:cubicBezTo>
                    <a:pt x="135098" y="31264"/>
                    <a:pt x="134677" y="36793"/>
                    <a:pt x="131065" y="41869"/>
                  </a:cubicBezTo>
                  <a:cubicBezTo>
                    <a:pt x="125225" y="50085"/>
                    <a:pt x="119252" y="58155"/>
                    <a:pt x="113968" y="66819"/>
                  </a:cubicBezTo>
                  <a:cubicBezTo>
                    <a:pt x="104658" y="82052"/>
                    <a:pt x="91869" y="89668"/>
                    <a:pt x="74913" y="89375"/>
                  </a:cubicBezTo>
                  <a:cubicBezTo>
                    <a:pt x="69770" y="89375"/>
                    <a:pt x="64626" y="89375"/>
                    <a:pt x="60319" y="89375"/>
                  </a:cubicBezTo>
                  <a:cubicBezTo>
                    <a:pt x="51289" y="77123"/>
                    <a:pt x="44199" y="65025"/>
                    <a:pt x="34607" y="55461"/>
                  </a:cubicBezTo>
                  <a:cubicBezTo>
                    <a:pt x="25571" y="46504"/>
                    <a:pt x="14040" y="40228"/>
                    <a:pt x="836" y="30671"/>
                  </a:cubicBezTo>
                  <a:lnTo>
                    <a:pt x="970" y="3037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8" name="Freeform 347">
              <a:extLst>
                <a:ext uri="{FF2B5EF4-FFF2-40B4-BE49-F238E27FC236}">
                  <a16:creationId xmlns:a16="http://schemas.microsoft.com/office/drawing/2014/main" id="{4E133BD8-57F9-B21B-9F13-144823C99275}"/>
                </a:ext>
              </a:extLst>
            </p:cNvPr>
            <p:cNvSpPr/>
            <p:nvPr/>
          </p:nvSpPr>
          <p:spPr>
            <a:xfrm>
              <a:off x="18586856" y="3853177"/>
              <a:ext cx="121250" cy="127686"/>
            </a:xfrm>
            <a:custGeom>
              <a:avLst/>
              <a:gdLst>
                <a:gd name="connsiteX0" fmla="*/ 114038 w 121250"/>
                <a:gd name="connsiteY0" fmla="*/ 125229 h 127686"/>
                <a:gd name="connsiteX1" fmla="*/ 85321 w 121250"/>
                <a:gd name="connsiteY1" fmla="*/ 123907 h 127686"/>
                <a:gd name="connsiteX2" fmla="*/ 65302 w 121250"/>
                <a:gd name="connsiteY2" fmla="*/ 115435 h 127686"/>
                <a:gd name="connsiteX3" fmla="*/ 0 w 121250"/>
                <a:gd name="connsiteY3" fmla="*/ 54011 h 127686"/>
                <a:gd name="connsiteX4" fmla="*/ 30510 w 121250"/>
                <a:gd name="connsiteY4" fmla="*/ 0 h 127686"/>
                <a:gd name="connsiteX5" fmla="*/ 38793 w 121250"/>
                <a:gd name="connsiteY5" fmla="*/ 5427 h 127686"/>
                <a:gd name="connsiteX6" fmla="*/ 72762 w 121250"/>
                <a:gd name="connsiteY6" fmla="*/ 33230 h 127686"/>
                <a:gd name="connsiteX7" fmla="*/ 71793 w 121250"/>
                <a:gd name="connsiteY7" fmla="*/ 45405 h 127686"/>
                <a:gd name="connsiteX8" fmla="*/ 92367 w 121250"/>
                <a:gd name="connsiteY8" fmla="*/ 78502 h 127686"/>
                <a:gd name="connsiteX9" fmla="*/ 109348 w 121250"/>
                <a:gd name="connsiteY9" fmla="*/ 88168 h 127686"/>
                <a:gd name="connsiteX10" fmla="*/ 119424 w 121250"/>
                <a:gd name="connsiteY10" fmla="*/ 112524 h 127686"/>
                <a:gd name="connsiteX11" fmla="*/ 114319 w 121250"/>
                <a:gd name="connsiteY11" fmla="*/ 125363 h 127686"/>
                <a:gd name="connsiteX12" fmla="*/ 114038 w 121250"/>
                <a:gd name="connsiteY12" fmla="*/ 125229 h 12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50" h="127686">
                  <a:moveTo>
                    <a:pt x="114038" y="125229"/>
                  </a:moveTo>
                  <a:cubicBezTo>
                    <a:pt x="103273" y="130394"/>
                    <a:pt x="94160" y="126161"/>
                    <a:pt x="85321" y="123907"/>
                  </a:cubicBezTo>
                  <a:cubicBezTo>
                    <a:pt x="78423" y="122190"/>
                    <a:pt x="71518" y="119144"/>
                    <a:pt x="65302" y="115435"/>
                  </a:cubicBezTo>
                  <a:cubicBezTo>
                    <a:pt x="38793" y="99685"/>
                    <a:pt x="18915" y="77442"/>
                    <a:pt x="0" y="54011"/>
                  </a:cubicBezTo>
                  <a:cubicBezTo>
                    <a:pt x="10357" y="35612"/>
                    <a:pt x="20019" y="18400"/>
                    <a:pt x="30510" y="0"/>
                  </a:cubicBezTo>
                  <a:cubicBezTo>
                    <a:pt x="33414" y="1852"/>
                    <a:pt x="36860" y="3045"/>
                    <a:pt x="38793" y="5427"/>
                  </a:cubicBezTo>
                  <a:cubicBezTo>
                    <a:pt x="47907" y="16682"/>
                    <a:pt x="58538" y="26080"/>
                    <a:pt x="72762" y="33230"/>
                  </a:cubicBezTo>
                  <a:cubicBezTo>
                    <a:pt x="72348" y="37463"/>
                    <a:pt x="71659" y="41434"/>
                    <a:pt x="71793" y="45405"/>
                  </a:cubicBezTo>
                  <a:cubicBezTo>
                    <a:pt x="71933" y="60102"/>
                    <a:pt x="81180" y="70164"/>
                    <a:pt x="92367" y="78502"/>
                  </a:cubicBezTo>
                  <a:cubicBezTo>
                    <a:pt x="97472" y="82339"/>
                    <a:pt x="103822" y="84854"/>
                    <a:pt x="109348" y="88168"/>
                  </a:cubicBezTo>
                  <a:cubicBezTo>
                    <a:pt x="121499" y="95312"/>
                    <a:pt x="123292" y="99813"/>
                    <a:pt x="119424" y="112524"/>
                  </a:cubicBezTo>
                  <a:cubicBezTo>
                    <a:pt x="117906" y="117159"/>
                    <a:pt x="115838" y="121660"/>
                    <a:pt x="114319" y="125363"/>
                  </a:cubicBezTo>
                  <a:lnTo>
                    <a:pt x="114038" y="1252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9" name="Freeform 348">
              <a:extLst>
                <a:ext uri="{FF2B5EF4-FFF2-40B4-BE49-F238E27FC236}">
                  <a16:creationId xmlns:a16="http://schemas.microsoft.com/office/drawing/2014/main" id="{2A5E6539-88EC-1D94-42AA-7A04F4A7DA1A}"/>
                </a:ext>
              </a:extLst>
            </p:cNvPr>
            <p:cNvSpPr/>
            <p:nvPr/>
          </p:nvSpPr>
          <p:spPr>
            <a:xfrm>
              <a:off x="20616194" y="3170055"/>
              <a:ext cx="121247" cy="108531"/>
            </a:xfrm>
            <a:custGeom>
              <a:avLst/>
              <a:gdLst>
                <a:gd name="connsiteX0" fmla="*/ 87414 w 121247"/>
                <a:gd name="connsiteY0" fmla="*/ 108532 h 108531"/>
                <a:gd name="connsiteX1" fmla="*/ 37178 w 121247"/>
                <a:gd name="connsiteY1" fmla="*/ 103067 h 108531"/>
                <a:gd name="connsiteX2" fmla="*/ 17695 w 121247"/>
                <a:gd name="connsiteY2" fmla="*/ 98898 h 108531"/>
                <a:gd name="connsiteX3" fmla="*/ 3777 w 121247"/>
                <a:gd name="connsiteY3" fmla="*/ 88542 h 108531"/>
                <a:gd name="connsiteX4" fmla="*/ 1690 w 121247"/>
                <a:gd name="connsiteY4" fmla="*/ 69702 h 108531"/>
                <a:gd name="connsiteX5" fmla="*/ 20478 w 121247"/>
                <a:gd name="connsiteY5" fmla="*/ 70564 h 108531"/>
                <a:gd name="connsiteX6" fmla="*/ 57771 w 121247"/>
                <a:gd name="connsiteY6" fmla="*/ 51009 h 108531"/>
                <a:gd name="connsiteX7" fmla="*/ 71409 w 121247"/>
                <a:gd name="connsiteY7" fmla="*/ 27419 h 108531"/>
                <a:gd name="connsiteX8" fmla="*/ 94376 w 121247"/>
                <a:gd name="connsiteY8" fmla="*/ 3120 h 108531"/>
                <a:gd name="connsiteX9" fmla="*/ 118447 w 121247"/>
                <a:gd name="connsiteY9" fmla="*/ 13041 h 108531"/>
                <a:gd name="connsiteX10" fmla="*/ 112461 w 121247"/>
                <a:gd name="connsiteY10" fmla="*/ 68265 h 108531"/>
                <a:gd name="connsiteX11" fmla="*/ 87414 w 121247"/>
                <a:gd name="connsiteY11" fmla="*/ 108385 h 108531"/>
                <a:gd name="connsiteX12" fmla="*/ 87414 w 121247"/>
                <a:gd name="connsiteY12" fmla="*/ 108532 h 10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47" h="108531">
                  <a:moveTo>
                    <a:pt x="87414" y="108532"/>
                  </a:moveTo>
                  <a:cubicBezTo>
                    <a:pt x="69322" y="106661"/>
                    <a:pt x="53183" y="105078"/>
                    <a:pt x="37178" y="103067"/>
                  </a:cubicBezTo>
                  <a:cubicBezTo>
                    <a:pt x="30637" y="102345"/>
                    <a:pt x="23815" y="101483"/>
                    <a:pt x="17695" y="98898"/>
                  </a:cubicBezTo>
                  <a:cubicBezTo>
                    <a:pt x="12545" y="96740"/>
                    <a:pt x="7536" y="92858"/>
                    <a:pt x="3777" y="88542"/>
                  </a:cubicBezTo>
                  <a:cubicBezTo>
                    <a:pt x="-256" y="83939"/>
                    <a:pt x="-1232" y="77612"/>
                    <a:pt x="1690" y="69702"/>
                  </a:cubicBezTo>
                  <a:cubicBezTo>
                    <a:pt x="7536" y="69989"/>
                    <a:pt x="14077" y="69989"/>
                    <a:pt x="20478" y="70564"/>
                  </a:cubicBezTo>
                  <a:cubicBezTo>
                    <a:pt x="36897" y="72000"/>
                    <a:pt x="49144" y="65246"/>
                    <a:pt x="57771" y="51009"/>
                  </a:cubicBezTo>
                  <a:cubicBezTo>
                    <a:pt x="62507" y="43239"/>
                    <a:pt x="66821" y="35188"/>
                    <a:pt x="71409" y="27419"/>
                  </a:cubicBezTo>
                  <a:cubicBezTo>
                    <a:pt x="77255" y="17497"/>
                    <a:pt x="84632" y="9012"/>
                    <a:pt x="94376" y="3120"/>
                  </a:cubicBezTo>
                  <a:cubicBezTo>
                    <a:pt x="105091" y="-3354"/>
                    <a:pt x="116080" y="387"/>
                    <a:pt x="118447" y="13041"/>
                  </a:cubicBezTo>
                  <a:cubicBezTo>
                    <a:pt x="122066" y="31734"/>
                    <a:pt x="124012" y="50862"/>
                    <a:pt x="112461" y="68265"/>
                  </a:cubicBezTo>
                  <a:cubicBezTo>
                    <a:pt x="103700" y="81353"/>
                    <a:pt x="95627" y="95016"/>
                    <a:pt x="87414" y="108385"/>
                  </a:cubicBezTo>
                  <a:lnTo>
                    <a:pt x="87414" y="10853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0" name="Freeform 349">
              <a:extLst>
                <a:ext uri="{FF2B5EF4-FFF2-40B4-BE49-F238E27FC236}">
                  <a16:creationId xmlns:a16="http://schemas.microsoft.com/office/drawing/2014/main" id="{18CF5FFC-0C4F-D6CE-127F-350A409A713F}"/>
                </a:ext>
              </a:extLst>
            </p:cNvPr>
            <p:cNvSpPr/>
            <p:nvPr/>
          </p:nvSpPr>
          <p:spPr>
            <a:xfrm>
              <a:off x="19397314" y="2352858"/>
              <a:ext cx="134012" cy="108533"/>
            </a:xfrm>
            <a:custGeom>
              <a:avLst/>
              <a:gdLst>
                <a:gd name="connsiteX0" fmla="*/ 134013 w 134012"/>
                <a:gd name="connsiteY0" fmla="*/ 39972 h 108533"/>
                <a:gd name="connsiteX1" fmla="*/ 104753 w 134012"/>
                <a:gd name="connsiteY1" fmla="*/ 62401 h 108533"/>
                <a:gd name="connsiteX2" fmla="*/ 87083 w 134012"/>
                <a:gd name="connsiteY2" fmla="*/ 59087 h 108533"/>
                <a:gd name="connsiteX3" fmla="*/ 60363 w 134012"/>
                <a:gd name="connsiteY3" fmla="*/ 79938 h 108533"/>
                <a:gd name="connsiteX4" fmla="*/ 55979 w 134012"/>
                <a:gd name="connsiteY4" fmla="*/ 108534 h 108533"/>
                <a:gd name="connsiteX5" fmla="*/ 43114 w 134012"/>
                <a:gd name="connsiteY5" fmla="*/ 106478 h 108533"/>
                <a:gd name="connsiteX6" fmla="*/ 22335 w 134012"/>
                <a:gd name="connsiteY6" fmla="*/ 84203 h 108533"/>
                <a:gd name="connsiteX7" fmla="*/ 0 w 134012"/>
                <a:gd name="connsiteY7" fmla="*/ 39340 h 108533"/>
                <a:gd name="connsiteX8" fmla="*/ 50325 w 134012"/>
                <a:gd name="connsiteY8" fmla="*/ 0 h 108533"/>
                <a:gd name="connsiteX9" fmla="*/ 106591 w 134012"/>
                <a:gd name="connsiteY9" fmla="*/ 21170 h 108533"/>
                <a:gd name="connsiteX10" fmla="*/ 119029 w 134012"/>
                <a:gd name="connsiteY10" fmla="*/ 27012 h 108533"/>
                <a:gd name="connsiteX11" fmla="*/ 134013 w 134012"/>
                <a:gd name="connsiteY11" fmla="*/ 40126 h 108533"/>
                <a:gd name="connsiteX12" fmla="*/ 134013 w 134012"/>
                <a:gd name="connsiteY12" fmla="*/ 39972 h 10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12" h="108533">
                  <a:moveTo>
                    <a:pt x="134013" y="39972"/>
                  </a:moveTo>
                  <a:cubicBezTo>
                    <a:pt x="125672" y="61296"/>
                    <a:pt x="120586" y="64929"/>
                    <a:pt x="104753" y="62401"/>
                  </a:cubicBezTo>
                  <a:cubicBezTo>
                    <a:pt x="98812" y="61456"/>
                    <a:pt x="93018" y="59559"/>
                    <a:pt x="87083" y="59087"/>
                  </a:cubicBezTo>
                  <a:cubicBezTo>
                    <a:pt x="72660" y="58136"/>
                    <a:pt x="64179" y="64456"/>
                    <a:pt x="60363" y="79938"/>
                  </a:cubicBezTo>
                  <a:cubicBezTo>
                    <a:pt x="58098" y="88627"/>
                    <a:pt x="57536" y="97948"/>
                    <a:pt x="55979" y="108534"/>
                  </a:cubicBezTo>
                  <a:cubicBezTo>
                    <a:pt x="51314" y="107902"/>
                    <a:pt x="46930" y="108214"/>
                    <a:pt x="43114" y="106478"/>
                  </a:cubicBezTo>
                  <a:cubicBezTo>
                    <a:pt x="33503" y="102373"/>
                    <a:pt x="27281" y="93997"/>
                    <a:pt x="22335" y="84203"/>
                  </a:cubicBezTo>
                  <a:cubicBezTo>
                    <a:pt x="14984" y="69672"/>
                    <a:pt x="7773" y="54975"/>
                    <a:pt x="0" y="39340"/>
                  </a:cubicBezTo>
                  <a:cubicBezTo>
                    <a:pt x="13006" y="19747"/>
                    <a:pt x="35622" y="15482"/>
                    <a:pt x="50325" y="0"/>
                  </a:cubicBezTo>
                  <a:cubicBezTo>
                    <a:pt x="69693" y="7265"/>
                    <a:pt x="88212" y="14058"/>
                    <a:pt x="106591" y="21170"/>
                  </a:cubicBezTo>
                  <a:cubicBezTo>
                    <a:pt x="110829" y="22747"/>
                    <a:pt x="115213" y="24331"/>
                    <a:pt x="119029" y="27012"/>
                  </a:cubicBezTo>
                  <a:cubicBezTo>
                    <a:pt x="123975" y="30492"/>
                    <a:pt x="128359" y="35069"/>
                    <a:pt x="134013" y="40126"/>
                  </a:cubicBezTo>
                  <a:lnTo>
                    <a:pt x="134013" y="3997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1" name="Freeform 350">
              <a:extLst>
                <a:ext uri="{FF2B5EF4-FFF2-40B4-BE49-F238E27FC236}">
                  <a16:creationId xmlns:a16="http://schemas.microsoft.com/office/drawing/2014/main" id="{67A97E1A-DBD6-AEAE-1C94-652820CFB402}"/>
                </a:ext>
              </a:extLst>
            </p:cNvPr>
            <p:cNvSpPr/>
            <p:nvPr/>
          </p:nvSpPr>
          <p:spPr>
            <a:xfrm>
              <a:off x="18516659" y="3776565"/>
              <a:ext cx="89342" cy="121302"/>
            </a:xfrm>
            <a:custGeom>
              <a:avLst/>
              <a:gdLst>
                <a:gd name="connsiteX0" fmla="*/ 59546 w 89342"/>
                <a:gd name="connsiteY0" fmla="*/ 121302 h 121302"/>
                <a:gd name="connsiteX1" fmla="*/ 39049 w 89342"/>
                <a:gd name="connsiteY1" fmla="*/ 93901 h 121302"/>
                <a:gd name="connsiteX2" fmla="*/ 20631 w 89342"/>
                <a:gd name="connsiteY2" fmla="*/ 64609 h 121302"/>
                <a:gd name="connsiteX3" fmla="*/ 0 w 89342"/>
                <a:gd name="connsiteY3" fmla="*/ 38555 h 121302"/>
                <a:gd name="connsiteX4" fmla="*/ 25341 w 89342"/>
                <a:gd name="connsiteY4" fmla="*/ 6161 h 121302"/>
                <a:gd name="connsiteX5" fmla="*/ 54422 w 89342"/>
                <a:gd name="connsiteY5" fmla="*/ 7642 h 121302"/>
                <a:gd name="connsiteX6" fmla="*/ 65500 w 89342"/>
                <a:gd name="connsiteY6" fmla="*/ 21011 h 121302"/>
                <a:gd name="connsiteX7" fmla="*/ 80178 w 89342"/>
                <a:gd name="connsiteY7" fmla="*/ 44901 h 121302"/>
                <a:gd name="connsiteX8" fmla="*/ 81703 w 89342"/>
                <a:gd name="connsiteY8" fmla="*/ 84184 h 121302"/>
                <a:gd name="connsiteX9" fmla="*/ 59546 w 89342"/>
                <a:gd name="connsiteY9" fmla="*/ 121302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42" h="121302">
                  <a:moveTo>
                    <a:pt x="59546" y="121302"/>
                  </a:moveTo>
                  <a:cubicBezTo>
                    <a:pt x="49157" y="112664"/>
                    <a:pt x="44869" y="102807"/>
                    <a:pt x="39049" y="93901"/>
                  </a:cubicBezTo>
                  <a:cubicBezTo>
                    <a:pt x="32820" y="84184"/>
                    <a:pt x="27281" y="74058"/>
                    <a:pt x="20631" y="64609"/>
                  </a:cubicBezTo>
                  <a:cubicBezTo>
                    <a:pt x="14537" y="55837"/>
                    <a:pt x="7339" y="47735"/>
                    <a:pt x="0" y="38555"/>
                  </a:cubicBezTo>
                  <a:cubicBezTo>
                    <a:pt x="6650" y="26003"/>
                    <a:pt x="14403" y="14933"/>
                    <a:pt x="25341" y="6161"/>
                  </a:cubicBezTo>
                  <a:cubicBezTo>
                    <a:pt x="36279" y="-2477"/>
                    <a:pt x="44173" y="-2075"/>
                    <a:pt x="54422" y="7642"/>
                  </a:cubicBezTo>
                  <a:cubicBezTo>
                    <a:pt x="58576" y="11562"/>
                    <a:pt x="62316" y="16146"/>
                    <a:pt x="65500" y="21011"/>
                  </a:cubicBezTo>
                  <a:cubicBezTo>
                    <a:pt x="70759" y="28838"/>
                    <a:pt x="75609" y="36799"/>
                    <a:pt x="80178" y="44901"/>
                  </a:cubicBezTo>
                  <a:cubicBezTo>
                    <a:pt x="91256" y="65012"/>
                    <a:pt x="92916" y="58672"/>
                    <a:pt x="81703" y="84184"/>
                  </a:cubicBezTo>
                  <a:cubicBezTo>
                    <a:pt x="76164" y="96601"/>
                    <a:pt x="69655" y="108617"/>
                    <a:pt x="59546" y="121302"/>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52" name="Freeform 351">
              <a:extLst>
                <a:ext uri="{FF2B5EF4-FFF2-40B4-BE49-F238E27FC236}">
                  <a16:creationId xmlns:a16="http://schemas.microsoft.com/office/drawing/2014/main" id="{781352A6-582D-9E53-82F3-41C86C4AE93E}"/>
                </a:ext>
              </a:extLst>
            </p:cNvPr>
            <p:cNvSpPr/>
            <p:nvPr/>
          </p:nvSpPr>
          <p:spPr>
            <a:xfrm>
              <a:off x="19154815" y="2308168"/>
              <a:ext cx="153157" cy="76613"/>
            </a:xfrm>
            <a:custGeom>
              <a:avLst/>
              <a:gdLst>
                <a:gd name="connsiteX0" fmla="*/ 0 w 153157"/>
                <a:gd name="connsiteY0" fmla="*/ 55825 h 76613"/>
                <a:gd name="connsiteX1" fmla="*/ 19189 w 153157"/>
                <a:gd name="connsiteY1" fmla="*/ 49887 h 76613"/>
                <a:gd name="connsiteX2" fmla="*/ 22112 w 153157"/>
                <a:gd name="connsiteY2" fmla="*/ 29694 h 76613"/>
                <a:gd name="connsiteX3" fmla="*/ 30453 w 153157"/>
                <a:gd name="connsiteY3" fmla="*/ 11351 h 76613"/>
                <a:gd name="connsiteX4" fmla="*/ 44084 w 153157"/>
                <a:gd name="connsiteY4" fmla="*/ 0 h 76613"/>
                <a:gd name="connsiteX5" fmla="*/ 83720 w 153157"/>
                <a:gd name="connsiteY5" fmla="*/ 3562 h 76613"/>
                <a:gd name="connsiteX6" fmla="*/ 123630 w 153157"/>
                <a:gd name="connsiteY6" fmla="*/ 4488 h 76613"/>
                <a:gd name="connsiteX7" fmla="*/ 142960 w 153157"/>
                <a:gd name="connsiteY7" fmla="*/ 8446 h 76613"/>
                <a:gd name="connsiteX8" fmla="*/ 152002 w 153157"/>
                <a:gd name="connsiteY8" fmla="*/ 17027 h 76613"/>
                <a:gd name="connsiteX9" fmla="*/ 147408 w 153157"/>
                <a:gd name="connsiteY9" fmla="*/ 29560 h 76613"/>
                <a:gd name="connsiteX10" fmla="*/ 109444 w 153157"/>
                <a:gd name="connsiteY10" fmla="*/ 46721 h 76613"/>
                <a:gd name="connsiteX11" fmla="*/ 90114 w 153157"/>
                <a:gd name="connsiteY11" fmla="*/ 48170 h 76613"/>
                <a:gd name="connsiteX12" fmla="*/ 77600 w 153157"/>
                <a:gd name="connsiteY12" fmla="*/ 44078 h 76613"/>
                <a:gd name="connsiteX13" fmla="*/ 50899 w 153157"/>
                <a:gd name="connsiteY13" fmla="*/ 50015 h 76613"/>
                <a:gd name="connsiteX14" fmla="*/ 40606 w 153157"/>
                <a:gd name="connsiteY14" fmla="*/ 60970 h 76613"/>
                <a:gd name="connsiteX15" fmla="*/ 31570 w 153157"/>
                <a:gd name="connsiteY15" fmla="*/ 70209 h 76613"/>
                <a:gd name="connsiteX16" fmla="*/ 11264 w 153157"/>
                <a:gd name="connsiteY16" fmla="*/ 75622 h 76613"/>
                <a:gd name="connsiteX17" fmla="*/ 0 w 153157"/>
                <a:gd name="connsiteY17" fmla="*/ 55691 h 76613"/>
                <a:gd name="connsiteX18" fmla="*/ 0 w 153157"/>
                <a:gd name="connsiteY18" fmla="*/ 55825 h 7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157" h="76613">
                  <a:moveTo>
                    <a:pt x="0" y="55825"/>
                  </a:moveTo>
                  <a:cubicBezTo>
                    <a:pt x="6815" y="53711"/>
                    <a:pt x="12935" y="51866"/>
                    <a:pt x="19189" y="49887"/>
                  </a:cubicBezTo>
                  <a:cubicBezTo>
                    <a:pt x="24473" y="43816"/>
                    <a:pt x="22667" y="36557"/>
                    <a:pt x="22112" y="29694"/>
                  </a:cubicBezTo>
                  <a:cubicBezTo>
                    <a:pt x="21417" y="21905"/>
                    <a:pt x="24199" y="16101"/>
                    <a:pt x="30453" y="11351"/>
                  </a:cubicBezTo>
                  <a:cubicBezTo>
                    <a:pt x="35048" y="7789"/>
                    <a:pt x="39355" y="3958"/>
                    <a:pt x="44084" y="0"/>
                  </a:cubicBezTo>
                  <a:cubicBezTo>
                    <a:pt x="57434" y="1188"/>
                    <a:pt x="70510" y="2771"/>
                    <a:pt x="83720" y="3562"/>
                  </a:cubicBezTo>
                  <a:cubicBezTo>
                    <a:pt x="97070" y="4220"/>
                    <a:pt x="110420" y="3696"/>
                    <a:pt x="123630" y="4488"/>
                  </a:cubicBezTo>
                  <a:cubicBezTo>
                    <a:pt x="130165" y="4884"/>
                    <a:pt x="136980" y="6072"/>
                    <a:pt x="142960" y="8446"/>
                  </a:cubicBezTo>
                  <a:cubicBezTo>
                    <a:pt x="146578" y="9896"/>
                    <a:pt x="149775" y="13592"/>
                    <a:pt x="152002" y="17027"/>
                  </a:cubicBezTo>
                  <a:cubicBezTo>
                    <a:pt x="154779" y="21381"/>
                    <a:pt x="152277" y="27319"/>
                    <a:pt x="147408" y="29560"/>
                  </a:cubicBezTo>
                  <a:cubicBezTo>
                    <a:pt x="134893" y="35503"/>
                    <a:pt x="122519" y="41837"/>
                    <a:pt x="109444" y="46721"/>
                  </a:cubicBezTo>
                  <a:cubicBezTo>
                    <a:pt x="103605" y="48827"/>
                    <a:pt x="96515" y="48566"/>
                    <a:pt x="90114" y="48170"/>
                  </a:cubicBezTo>
                  <a:cubicBezTo>
                    <a:pt x="85940" y="47908"/>
                    <a:pt x="81774" y="45399"/>
                    <a:pt x="77600" y="44078"/>
                  </a:cubicBezTo>
                  <a:cubicBezTo>
                    <a:pt x="67447" y="40911"/>
                    <a:pt x="58545" y="43420"/>
                    <a:pt x="50899" y="50015"/>
                  </a:cubicBezTo>
                  <a:cubicBezTo>
                    <a:pt x="47141" y="53316"/>
                    <a:pt x="43943" y="57274"/>
                    <a:pt x="40606" y="60970"/>
                  </a:cubicBezTo>
                  <a:cubicBezTo>
                    <a:pt x="37690" y="64137"/>
                    <a:pt x="34907" y="67438"/>
                    <a:pt x="31570" y="70209"/>
                  </a:cubicBezTo>
                  <a:cubicBezTo>
                    <a:pt x="25730" y="74958"/>
                    <a:pt x="18494" y="78393"/>
                    <a:pt x="11264" y="75622"/>
                  </a:cubicBezTo>
                  <a:cubicBezTo>
                    <a:pt x="3057" y="72456"/>
                    <a:pt x="555" y="64929"/>
                    <a:pt x="0" y="55691"/>
                  </a:cubicBezTo>
                  <a:lnTo>
                    <a:pt x="0" y="558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3" name="Freeform 352">
              <a:extLst>
                <a:ext uri="{FF2B5EF4-FFF2-40B4-BE49-F238E27FC236}">
                  <a16:creationId xmlns:a16="http://schemas.microsoft.com/office/drawing/2014/main" id="{1026CA59-DF11-C3FB-77ED-7E2565C96937}"/>
                </a:ext>
              </a:extLst>
            </p:cNvPr>
            <p:cNvSpPr/>
            <p:nvPr/>
          </p:nvSpPr>
          <p:spPr>
            <a:xfrm>
              <a:off x="18408172" y="3629724"/>
              <a:ext cx="82960" cy="102150"/>
            </a:xfrm>
            <a:custGeom>
              <a:avLst/>
              <a:gdLst>
                <a:gd name="connsiteX0" fmla="*/ 82820 w 82960"/>
                <a:gd name="connsiteY0" fmla="*/ 42030 h 102150"/>
                <a:gd name="connsiteX1" fmla="*/ 77517 w 82960"/>
                <a:gd name="connsiteY1" fmla="*/ 68952 h 102150"/>
                <a:gd name="connsiteX2" fmla="*/ 68921 w 82960"/>
                <a:gd name="connsiteY2" fmla="*/ 84971 h 102150"/>
                <a:gd name="connsiteX3" fmla="*/ 44128 w 82960"/>
                <a:gd name="connsiteY3" fmla="*/ 102151 h 102150"/>
                <a:gd name="connsiteX4" fmla="*/ 0 w 82960"/>
                <a:gd name="connsiteY4" fmla="*/ 10236 h 102150"/>
                <a:gd name="connsiteX5" fmla="*/ 12897 w 82960"/>
                <a:gd name="connsiteY5" fmla="*/ 3315 h 102150"/>
                <a:gd name="connsiteX6" fmla="*/ 50580 w 82960"/>
                <a:gd name="connsiteY6" fmla="*/ 9086 h 102150"/>
                <a:gd name="connsiteX7" fmla="*/ 58602 w 82960"/>
                <a:gd name="connsiteY7" fmla="*/ 16390 h 102150"/>
                <a:gd name="connsiteX8" fmla="*/ 82960 w 82960"/>
                <a:gd name="connsiteY8" fmla="*/ 42030 h 102150"/>
                <a:gd name="connsiteX9" fmla="*/ 82820 w 82960"/>
                <a:gd name="connsiteY9" fmla="*/ 4203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60" h="102150">
                  <a:moveTo>
                    <a:pt x="82820" y="42030"/>
                  </a:moveTo>
                  <a:cubicBezTo>
                    <a:pt x="80522" y="53055"/>
                    <a:pt x="78659" y="60876"/>
                    <a:pt x="77517" y="68952"/>
                  </a:cubicBezTo>
                  <a:cubicBezTo>
                    <a:pt x="76655" y="75362"/>
                    <a:pt x="74652" y="80872"/>
                    <a:pt x="68921" y="84971"/>
                  </a:cubicBezTo>
                  <a:cubicBezTo>
                    <a:pt x="60753" y="90742"/>
                    <a:pt x="52444" y="96514"/>
                    <a:pt x="44128" y="102151"/>
                  </a:cubicBezTo>
                  <a:cubicBezTo>
                    <a:pt x="22495" y="83949"/>
                    <a:pt x="1576" y="40746"/>
                    <a:pt x="0" y="10236"/>
                  </a:cubicBezTo>
                  <a:cubicBezTo>
                    <a:pt x="4014" y="8058"/>
                    <a:pt x="8309" y="5364"/>
                    <a:pt x="12897" y="3315"/>
                  </a:cubicBezTo>
                  <a:cubicBezTo>
                    <a:pt x="26937" y="-2840"/>
                    <a:pt x="39400" y="-145"/>
                    <a:pt x="50580" y="9086"/>
                  </a:cubicBezTo>
                  <a:cubicBezTo>
                    <a:pt x="53446" y="11391"/>
                    <a:pt x="56024" y="13830"/>
                    <a:pt x="58602" y="16390"/>
                  </a:cubicBezTo>
                  <a:cubicBezTo>
                    <a:pt x="66911" y="25111"/>
                    <a:pt x="75226" y="33953"/>
                    <a:pt x="82960" y="42030"/>
                  </a:cubicBezTo>
                  <a:lnTo>
                    <a:pt x="82820" y="4203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4" name="Freeform 353">
              <a:extLst>
                <a:ext uri="{FF2B5EF4-FFF2-40B4-BE49-F238E27FC236}">
                  <a16:creationId xmlns:a16="http://schemas.microsoft.com/office/drawing/2014/main" id="{527A072C-FB76-289F-2351-548059DF232B}"/>
                </a:ext>
              </a:extLst>
            </p:cNvPr>
            <p:cNvSpPr/>
            <p:nvPr/>
          </p:nvSpPr>
          <p:spPr>
            <a:xfrm>
              <a:off x="19588761" y="1937876"/>
              <a:ext cx="159539" cy="57459"/>
            </a:xfrm>
            <a:custGeom>
              <a:avLst/>
              <a:gdLst>
                <a:gd name="connsiteX0" fmla="*/ 79904 w 159539"/>
                <a:gd name="connsiteY0" fmla="*/ 0 h 57459"/>
                <a:gd name="connsiteX1" fmla="*/ 143215 w 159539"/>
                <a:gd name="connsiteY1" fmla="*/ 6914 h 57459"/>
                <a:gd name="connsiteX2" fmla="*/ 159539 w 159539"/>
                <a:gd name="connsiteY2" fmla="*/ 38759 h 57459"/>
                <a:gd name="connsiteX3" fmla="*/ 136763 w 159539"/>
                <a:gd name="connsiteY3" fmla="*/ 57459 h 57459"/>
                <a:gd name="connsiteX4" fmla="*/ 49757 w 159539"/>
                <a:gd name="connsiteY4" fmla="*/ 33090 h 57459"/>
                <a:gd name="connsiteX5" fmla="*/ 9872 w 159539"/>
                <a:gd name="connsiteY5" fmla="*/ 35248 h 57459"/>
                <a:gd name="connsiteX6" fmla="*/ 0 w 159539"/>
                <a:gd name="connsiteY6" fmla="*/ 34341 h 57459"/>
                <a:gd name="connsiteX7" fmla="*/ 21851 w 159539"/>
                <a:gd name="connsiteY7" fmla="*/ 14844 h 57459"/>
                <a:gd name="connsiteX8" fmla="*/ 57128 w 159539"/>
                <a:gd name="connsiteY8" fmla="*/ 10764 h 57459"/>
                <a:gd name="connsiteX9" fmla="*/ 79904 w 159539"/>
                <a:gd name="connsiteY9" fmla="*/ 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39" h="57459">
                  <a:moveTo>
                    <a:pt x="79904" y="0"/>
                  </a:moveTo>
                  <a:cubicBezTo>
                    <a:pt x="99252" y="6008"/>
                    <a:pt x="120184" y="10311"/>
                    <a:pt x="143215" y="6914"/>
                  </a:cubicBezTo>
                  <a:cubicBezTo>
                    <a:pt x="150324" y="16887"/>
                    <a:pt x="153355" y="27880"/>
                    <a:pt x="159539" y="38759"/>
                  </a:cubicBezTo>
                  <a:cubicBezTo>
                    <a:pt x="151639" y="45220"/>
                    <a:pt x="144140" y="51336"/>
                    <a:pt x="136763" y="57459"/>
                  </a:cubicBezTo>
                  <a:cubicBezTo>
                    <a:pt x="107810" y="33997"/>
                    <a:pt x="97938" y="32528"/>
                    <a:pt x="49757" y="33090"/>
                  </a:cubicBezTo>
                  <a:cubicBezTo>
                    <a:pt x="36464" y="33205"/>
                    <a:pt x="23165" y="34565"/>
                    <a:pt x="9872" y="35248"/>
                  </a:cubicBezTo>
                  <a:cubicBezTo>
                    <a:pt x="6579" y="35356"/>
                    <a:pt x="3293" y="34680"/>
                    <a:pt x="0" y="34341"/>
                  </a:cubicBezTo>
                  <a:cubicBezTo>
                    <a:pt x="2897" y="18470"/>
                    <a:pt x="6579" y="15750"/>
                    <a:pt x="21851" y="14844"/>
                  </a:cubicBezTo>
                  <a:cubicBezTo>
                    <a:pt x="33701" y="14052"/>
                    <a:pt x="45679" y="13375"/>
                    <a:pt x="57128" y="10764"/>
                  </a:cubicBezTo>
                  <a:cubicBezTo>
                    <a:pt x="64894" y="9066"/>
                    <a:pt x="71608" y="4080"/>
                    <a:pt x="79904" y="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55" name="Freeform 354">
              <a:extLst>
                <a:ext uri="{FF2B5EF4-FFF2-40B4-BE49-F238E27FC236}">
                  <a16:creationId xmlns:a16="http://schemas.microsoft.com/office/drawing/2014/main" id="{FC93759E-295A-8F91-179A-A2F4161F3D24}"/>
                </a:ext>
              </a:extLst>
            </p:cNvPr>
            <p:cNvSpPr/>
            <p:nvPr/>
          </p:nvSpPr>
          <p:spPr>
            <a:xfrm>
              <a:off x="19467512" y="2231556"/>
              <a:ext cx="159537" cy="70227"/>
            </a:xfrm>
            <a:custGeom>
              <a:avLst/>
              <a:gdLst>
                <a:gd name="connsiteX0" fmla="*/ 132736 w 159537"/>
                <a:gd name="connsiteY0" fmla="*/ 0 h 70227"/>
                <a:gd name="connsiteX1" fmla="*/ 157222 w 159537"/>
                <a:gd name="connsiteY1" fmla="*/ 13158 h 70227"/>
                <a:gd name="connsiteX2" fmla="*/ 154982 w 159537"/>
                <a:gd name="connsiteY2" fmla="*/ 37885 h 70227"/>
                <a:gd name="connsiteX3" fmla="*/ 138333 w 159537"/>
                <a:gd name="connsiteY3" fmla="*/ 47576 h 70227"/>
                <a:gd name="connsiteX4" fmla="*/ 113706 w 159537"/>
                <a:gd name="connsiteY4" fmla="*/ 46708 h 70227"/>
                <a:gd name="connsiteX5" fmla="*/ 36049 w 159537"/>
                <a:gd name="connsiteY5" fmla="*/ 63914 h 70227"/>
                <a:gd name="connsiteX6" fmla="*/ 30031 w 159537"/>
                <a:gd name="connsiteY6" fmla="*/ 67093 h 70227"/>
                <a:gd name="connsiteX7" fmla="*/ 7223 w 159537"/>
                <a:gd name="connsiteY7" fmla="*/ 65363 h 70227"/>
                <a:gd name="connsiteX8" fmla="*/ 2469 w 159537"/>
                <a:gd name="connsiteY8" fmla="*/ 41932 h 70227"/>
                <a:gd name="connsiteX9" fmla="*/ 42762 w 159537"/>
                <a:gd name="connsiteY9" fmla="*/ 3613 h 70227"/>
                <a:gd name="connsiteX10" fmla="*/ 56336 w 159537"/>
                <a:gd name="connsiteY10" fmla="*/ 9257 h 70227"/>
                <a:gd name="connsiteX11" fmla="*/ 72150 w 159537"/>
                <a:gd name="connsiteY11" fmla="*/ 17787 h 70227"/>
                <a:gd name="connsiteX12" fmla="*/ 114549 w 159537"/>
                <a:gd name="connsiteY12" fmla="*/ 13011 h 70227"/>
                <a:gd name="connsiteX13" fmla="*/ 132736 w 159537"/>
                <a:gd name="connsiteY13" fmla="*/ 147 h 70227"/>
                <a:gd name="connsiteX14" fmla="*/ 132736 w 159537"/>
                <a:gd name="connsiteY14" fmla="*/ 0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37" h="70227">
                  <a:moveTo>
                    <a:pt x="132736" y="0"/>
                  </a:moveTo>
                  <a:cubicBezTo>
                    <a:pt x="141829" y="4916"/>
                    <a:pt x="149666" y="9110"/>
                    <a:pt x="157222" y="13158"/>
                  </a:cubicBezTo>
                  <a:cubicBezTo>
                    <a:pt x="161140" y="22415"/>
                    <a:pt x="159883" y="30364"/>
                    <a:pt x="154982" y="37885"/>
                  </a:cubicBezTo>
                  <a:cubicBezTo>
                    <a:pt x="150930" y="43956"/>
                    <a:pt x="146029" y="47863"/>
                    <a:pt x="138333" y="47576"/>
                  </a:cubicBezTo>
                  <a:cubicBezTo>
                    <a:pt x="130215" y="47142"/>
                    <a:pt x="121964" y="47282"/>
                    <a:pt x="113706" y="46708"/>
                  </a:cubicBezTo>
                  <a:cubicBezTo>
                    <a:pt x="86284" y="44824"/>
                    <a:pt x="60535" y="51624"/>
                    <a:pt x="36049" y="63914"/>
                  </a:cubicBezTo>
                  <a:cubicBezTo>
                    <a:pt x="34090" y="64929"/>
                    <a:pt x="31990" y="65937"/>
                    <a:pt x="30031" y="67093"/>
                  </a:cubicBezTo>
                  <a:cubicBezTo>
                    <a:pt x="22054" y="71722"/>
                    <a:pt x="14639" y="71287"/>
                    <a:pt x="7223" y="65363"/>
                  </a:cubicBezTo>
                  <a:cubicBezTo>
                    <a:pt x="-613" y="59285"/>
                    <a:pt x="-1871" y="51911"/>
                    <a:pt x="2469" y="41932"/>
                  </a:cubicBezTo>
                  <a:cubicBezTo>
                    <a:pt x="19118" y="34271"/>
                    <a:pt x="39686" y="29643"/>
                    <a:pt x="42762" y="3613"/>
                  </a:cubicBezTo>
                  <a:cubicBezTo>
                    <a:pt x="48640" y="6072"/>
                    <a:pt x="52558" y="7374"/>
                    <a:pt x="56336" y="9257"/>
                  </a:cubicBezTo>
                  <a:cubicBezTo>
                    <a:pt x="61652" y="11856"/>
                    <a:pt x="66693" y="15329"/>
                    <a:pt x="72150" y="17787"/>
                  </a:cubicBezTo>
                  <a:cubicBezTo>
                    <a:pt x="86980" y="24439"/>
                    <a:pt x="101256" y="22269"/>
                    <a:pt x="114549" y="13011"/>
                  </a:cubicBezTo>
                  <a:cubicBezTo>
                    <a:pt x="120560" y="8823"/>
                    <a:pt x="126578" y="4482"/>
                    <a:pt x="132736" y="147"/>
                  </a:cubicBezTo>
                  <a:lnTo>
                    <a:pt x="132736"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6" name="Freeform 355">
              <a:extLst>
                <a:ext uri="{FF2B5EF4-FFF2-40B4-BE49-F238E27FC236}">
                  <a16:creationId xmlns:a16="http://schemas.microsoft.com/office/drawing/2014/main" id="{34CC8C91-1260-5465-9D55-F56F2D9FDBDC}"/>
                </a:ext>
              </a:extLst>
            </p:cNvPr>
            <p:cNvSpPr/>
            <p:nvPr/>
          </p:nvSpPr>
          <p:spPr>
            <a:xfrm>
              <a:off x="18944224" y="3725490"/>
              <a:ext cx="51054" cy="210685"/>
            </a:xfrm>
            <a:custGeom>
              <a:avLst/>
              <a:gdLst>
                <a:gd name="connsiteX0" fmla="*/ 48060 w 51054"/>
                <a:gd name="connsiteY0" fmla="*/ 202007 h 210685"/>
                <a:gd name="connsiteX1" fmla="*/ 31404 w 51054"/>
                <a:gd name="connsiteY1" fmla="*/ 210370 h 210685"/>
                <a:gd name="connsiteX2" fmla="*/ 24282 w 51054"/>
                <a:gd name="connsiteY2" fmla="*/ 210370 h 210685"/>
                <a:gd name="connsiteX3" fmla="*/ 24282 w 51054"/>
                <a:gd name="connsiteY3" fmla="*/ 199172 h 210685"/>
                <a:gd name="connsiteX4" fmla="*/ 27843 w 51054"/>
                <a:gd name="connsiteY4" fmla="*/ 163165 h 210685"/>
                <a:gd name="connsiteX5" fmla="*/ 20344 w 51054"/>
                <a:gd name="connsiteY5" fmla="*/ 91858 h 210685"/>
                <a:gd name="connsiteX6" fmla="*/ 1142 w 51054"/>
                <a:gd name="connsiteY6" fmla="*/ 15590 h 210685"/>
                <a:gd name="connsiteX7" fmla="*/ 0 w 51054"/>
                <a:gd name="connsiteY7" fmla="*/ 6518 h 210685"/>
                <a:gd name="connsiteX8" fmla="*/ 19323 w 51054"/>
                <a:gd name="connsiteY8" fmla="*/ 0 h 210685"/>
                <a:gd name="connsiteX9" fmla="*/ 22501 w 51054"/>
                <a:gd name="connsiteY9" fmla="*/ 16159 h 210685"/>
                <a:gd name="connsiteX10" fmla="*/ 35851 w 51054"/>
                <a:gd name="connsiteY10" fmla="*/ 65778 h 210685"/>
                <a:gd name="connsiteX11" fmla="*/ 50095 w 51054"/>
                <a:gd name="connsiteY11" fmla="*/ 155931 h 210685"/>
                <a:gd name="connsiteX12" fmla="*/ 48060 w 51054"/>
                <a:gd name="connsiteY12" fmla="*/ 202007 h 21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54" h="210685">
                  <a:moveTo>
                    <a:pt x="48060" y="202007"/>
                  </a:moveTo>
                  <a:cubicBezTo>
                    <a:pt x="42463" y="204841"/>
                    <a:pt x="36994" y="207816"/>
                    <a:pt x="31404" y="210370"/>
                  </a:cubicBezTo>
                  <a:cubicBezTo>
                    <a:pt x="29751" y="211079"/>
                    <a:pt x="27587" y="210370"/>
                    <a:pt x="24282" y="210370"/>
                  </a:cubicBezTo>
                  <a:cubicBezTo>
                    <a:pt x="24282" y="206399"/>
                    <a:pt x="24027" y="202716"/>
                    <a:pt x="24282" y="199172"/>
                  </a:cubicBezTo>
                  <a:cubicBezTo>
                    <a:pt x="25303" y="187118"/>
                    <a:pt x="26445" y="175212"/>
                    <a:pt x="27843" y="163165"/>
                  </a:cubicBezTo>
                  <a:cubicBezTo>
                    <a:pt x="30510" y="138636"/>
                    <a:pt x="27205" y="115250"/>
                    <a:pt x="20344" y="91858"/>
                  </a:cubicBezTo>
                  <a:cubicBezTo>
                    <a:pt x="12967" y="66767"/>
                    <a:pt x="7377" y="41109"/>
                    <a:pt x="1142" y="15590"/>
                  </a:cubicBezTo>
                  <a:cubicBezTo>
                    <a:pt x="511" y="12756"/>
                    <a:pt x="383" y="9640"/>
                    <a:pt x="0" y="6518"/>
                  </a:cubicBezTo>
                  <a:cubicBezTo>
                    <a:pt x="5214" y="-281"/>
                    <a:pt x="11953" y="990"/>
                    <a:pt x="19323" y="0"/>
                  </a:cubicBezTo>
                  <a:cubicBezTo>
                    <a:pt x="20593" y="6097"/>
                    <a:pt x="21997" y="11058"/>
                    <a:pt x="22501" y="16159"/>
                  </a:cubicBezTo>
                  <a:cubicBezTo>
                    <a:pt x="24154" y="33741"/>
                    <a:pt x="28857" y="50181"/>
                    <a:pt x="35851" y="65778"/>
                  </a:cubicBezTo>
                  <a:cubicBezTo>
                    <a:pt x="48564" y="94271"/>
                    <a:pt x="53273" y="124182"/>
                    <a:pt x="50095" y="155931"/>
                  </a:cubicBezTo>
                  <a:cubicBezTo>
                    <a:pt x="48564" y="170819"/>
                    <a:pt x="48691" y="185988"/>
                    <a:pt x="48060" y="202007"/>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57" name="Freeform 356">
              <a:extLst>
                <a:ext uri="{FF2B5EF4-FFF2-40B4-BE49-F238E27FC236}">
                  <a16:creationId xmlns:a16="http://schemas.microsoft.com/office/drawing/2014/main" id="{BA9F1FC9-62C2-0EBA-9924-215A79989D8D}"/>
                </a:ext>
              </a:extLst>
            </p:cNvPr>
            <p:cNvSpPr/>
            <p:nvPr/>
          </p:nvSpPr>
          <p:spPr>
            <a:xfrm>
              <a:off x="19103763" y="2097483"/>
              <a:ext cx="82961" cy="76613"/>
            </a:xfrm>
            <a:custGeom>
              <a:avLst/>
              <a:gdLst>
                <a:gd name="connsiteX0" fmla="*/ 75194 w 82961"/>
                <a:gd name="connsiteY0" fmla="*/ 703 h 76613"/>
                <a:gd name="connsiteX1" fmla="*/ 82354 w 82961"/>
                <a:gd name="connsiteY1" fmla="*/ 29886 h 76613"/>
                <a:gd name="connsiteX2" fmla="*/ 64454 w 82961"/>
                <a:gd name="connsiteY2" fmla="*/ 75081 h 76613"/>
                <a:gd name="connsiteX3" fmla="*/ 0 w 82961"/>
                <a:gd name="connsiteY3" fmla="*/ 46747 h 76613"/>
                <a:gd name="connsiteX4" fmla="*/ 75194 w 82961"/>
                <a:gd name="connsiteY4" fmla="*/ 703 h 7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61" h="76613">
                  <a:moveTo>
                    <a:pt x="75194" y="703"/>
                  </a:moveTo>
                  <a:cubicBezTo>
                    <a:pt x="81780" y="9207"/>
                    <a:pt x="84218" y="19263"/>
                    <a:pt x="82354" y="29886"/>
                  </a:cubicBezTo>
                  <a:cubicBezTo>
                    <a:pt x="79348" y="46179"/>
                    <a:pt x="74192" y="61763"/>
                    <a:pt x="64454" y="75081"/>
                  </a:cubicBezTo>
                  <a:cubicBezTo>
                    <a:pt x="32654" y="80463"/>
                    <a:pt x="13031" y="71818"/>
                    <a:pt x="0" y="46747"/>
                  </a:cubicBezTo>
                  <a:cubicBezTo>
                    <a:pt x="21200" y="15011"/>
                    <a:pt x="51276" y="-3970"/>
                    <a:pt x="75194" y="703"/>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58" name="Freeform 357">
              <a:extLst>
                <a:ext uri="{FF2B5EF4-FFF2-40B4-BE49-F238E27FC236}">
                  <a16:creationId xmlns:a16="http://schemas.microsoft.com/office/drawing/2014/main" id="{8B2741C6-8B7B-46E2-FB77-4ABC63C78FB9}"/>
                </a:ext>
              </a:extLst>
            </p:cNvPr>
            <p:cNvSpPr/>
            <p:nvPr/>
          </p:nvSpPr>
          <p:spPr>
            <a:xfrm>
              <a:off x="19767445" y="2289015"/>
              <a:ext cx="76578" cy="89380"/>
            </a:xfrm>
            <a:custGeom>
              <a:avLst/>
              <a:gdLst>
                <a:gd name="connsiteX0" fmla="*/ 42725 w 76578"/>
                <a:gd name="connsiteY0" fmla="*/ 89253 h 89380"/>
                <a:gd name="connsiteX1" fmla="*/ 29489 w 76578"/>
                <a:gd name="connsiteY1" fmla="*/ 70566 h 89380"/>
                <a:gd name="connsiteX2" fmla="*/ 25462 w 76578"/>
                <a:gd name="connsiteY2" fmla="*/ 54809 h 89380"/>
                <a:gd name="connsiteX3" fmla="*/ 0 w 76578"/>
                <a:gd name="connsiteY3" fmla="*/ 9302 h 89380"/>
                <a:gd name="connsiteX4" fmla="*/ 55239 w 76578"/>
                <a:gd name="connsiteY4" fmla="*/ 3964 h 89380"/>
                <a:gd name="connsiteX5" fmla="*/ 73082 w 76578"/>
                <a:gd name="connsiteY5" fmla="*/ 53283 h 89380"/>
                <a:gd name="connsiteX6" fmla="*/ 66892 w 76578"/>
                <a:gd name="connsiteY6" fmla="*/ 61800 h 89380"/>
                <a:gd name="connsiteX7" fmla="*/ 53369 w 76578"/>
                <a:gd name="connsiteY7" fmla="*/ 75527 h 89380"/>
                <a:gd name="connsiteX8" fmla="*/ 42584 w 76578"/>
                <a:gd name="connsiteY8" fmla="*/ 89380 h 89380"/>
                <a:gd name="connsiteX9" fmla="*/ 42725 w 76578"/>
                <a:gd name="connsiteY9" fmla="*/ 89253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78" h="89380">
                  <a:moveTo>
                    <a:pt x="42725" y="89253"/>
                  </a:moveTo>
                  <a:cubicBezTo>
                    <a:pt x="33229" y="83788"/>
                    <a:pt x="31646" y="76925"/>
                    <a:pt x="29489" y="70566"/>
                  </a:cubicBezTo>
                  <a:cubicBezTo>
                    <a:pt x="27766" y="65356"/>
                    <a:pt x="26471" y="60147"/>
                    <a:pt x="25462" y="54809"/>
                  </a:cubicBezTo>
                  <a:cubicBezTo>
                    <a:pt x="22444" y="37904"/>
                    <a:pt x="16401" y="22141"/>
                    <a:pt x="0" y="9302"/>
                  </a:cubicBezTo>
                  <a:cubicBezTo>
                    <a:pt x="18992" y="153"/>
                    <a:pt x="36681" y="-3409"/>
                    <a:pt x="55239" y="3964"/>
                  </a:cubicBezTo>
                  <a:cubicBezTo>
                    <a:pt x="73082" y="11083"/>
                    <a:pt x="81997" y="37010"/>
                    <a:pt x="73082" y="53283"/>
                  </a:cubicBezTo>
                  <a:cubicBezTo>
                    <a:pt x="71499" y="56335"/>
                    <a:pt x="69342" y="59131"/>
                    <a:pt x="66892" y="61800"/>
                  </a:cubicBezTo>
                  <a:cubicBezTo>
                    <a:pt x="62578" y="66499"/>
                    <a:pt x="57689" y="70821"/>
                    <a:pt x="53369" y="75527"/>
                  </a:cubicBezTo>
                  <a:cubicBezTo>
                    <a:pt x="49776" y="79593"/>
                    <a:pt x="46751" y="84043"/>
                    <a:pt x="42584" y="89380"/>
                  </a:cubicBezTo>
                  <a:lnTo>
                    <a:pt x="42725" y="892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59" name="Freeform 358">
              <a:extLst>
                <a:ext uri="{FF2B5EF4-FFF2-40B4-BE49-F238E27FC236}">
                  <a16:creationId xmlns:a16="http://schemas.microsoft.com/office/drawing/2014/main" id="{AD9D2DDF-8AB0-ED5A-5E3E-A92FDA4BE802}"/>
                </a:ext>
              </a:extLst>
            </p:cNvPr>
            <p:cNvSpPr/>
            <p:nvPr/>
          </p:nvSpPr>
          <p:spPr>
            <a:xfrm>
              <a:off x="19071855" y="2148559"/>
              <a:ext cx="82960" cy="82993"/>
            </a:xfrm>
            <a:custGeom>
              <a:avLst/>
              <a:gdLst>
                <a:gd name="connsiteX0" fmla="*/ 77491 w 82960"/>
                <a:gd name="connsiteY0" fmla="*/ 81324 h 82993"/>
                <a:gd name="connsiteX1" fmla="*/ 55756 w 82960"/>
                <a:gd name="connsiteY1" fmla="*/ 82984 h 82993"/>
                <a:gd name="connsiteX2" fmla="*/ 23720 w 82960"/>
                <a:gd name="connsiteY2" fmla="*/ 63148 h 82993"/>
                <a:gd name="connsiteX3" fmla="*/ 12297 w 82960"/>
                <a:gd name="connsiteY3" fmla="*/ 43611 h 82993"/>
                <a:gd name="connsiteX4" fmla="*/ 0 w 82960"/>
                <a:gd name="connsiteY4" fmla="*/ 26955 h 82993"/>
                <a:gd name="connsiteX5" fmla="*/ 23471 w 82960"/>
                <a:gd name="connsiteY5" fmla="*/ 0 h 82993"/>
                <a:gd name="connsiteX6" fmla="*/ 50044 w 82960"/>
                <a:gd name="connsiteY6" fmla="*/ 24075 h 82993"/>
                <a:gd name="connsiteX7" fmla="*/ 82954 w 82960"/>
                <a:gd name="connsiteY7" fmla="*/ 34980 h 82993"/>
                <a:gd name="connsiteX8" fmla="*/ 77364 w 82960"/>
                <a:gd name="connsiteY8" fmla="*/ 81324 h 82993"/>
                <a:gd name="connsiteX9" fmla="*/ 77491 w 82960"/>
                <a:gd name="connsiteY9" fmla="*/ 81324 h 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60" h="82993">
                  <a:moveTo>
                    <a:pt x="77491" y="81324"/>
                  </a:moveTo>
                  <a:cubicBezTo>
                    <a:pt x="68800" y="81924"/>
                    <a:pt x="62341" y="82837"/>
                    <a:pt x="55756" y="82984"/>
                  </a:cubicBezTo>
                  <a:cubicBezTo>
                    <a:pt x="42348" y="83290"/>
                    <a:pt x="31665" y="76478"/>
                    <a:pt x="23720" y="63148"/>
                  </a:cubicBezTo>
                  <a:cubicBezTo>
                    <a:pt x="19872" y="56635"/>
                    <a:pt x="16394" y="49823"/>
                    <a:pt x="12297" y="43611"/>
                  </a:cubicBezTo>
                  <a:cubicBezTo>
                    <a:pt x="8692" y="38159"/>
                    <a:pt x="4595" y="33167"/>
                    <a:pt x="0" y="26955"/>
                  </a:cubicBezTo>
                  <a:cubicBezTo>
                    <a:pt x="7077" y="16357"/>
                    <a:pt x="15520" y="9085"/>
                    <a:pt x="23471" y="0"/>
                  </a:cubicBezTo>
                  <a:cubicBezTo>
                    <a:pt x="32533" y="8478"/>
                    <a:pt x="40485" y="18476"/>
                    <a:pt x="50044" y="24075"/>
                  </a:cubicBezTo>
                  <a:cubicBezTo>
                    <a:pt x="59731" y="29834"/>
                    <a:pt x="71155" y="31347"/>
                    <a:pt x="82954" y="34980"/>
                  </a:cubicBezTo>
                  <a:cubicBezTo>
                    <a:pt x="83203" y="49370"/>
                    <a:pt x="76247" y="63148"/>
                    <a:pt x="77364" y="81324"/>
                  </a:cubicBezTo>
                  <a:lnTo>
                    <a:pt x="77491" y="8132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0" name="Freeform 359">
              <a:extLst>
                <a:ext uri="{FF2B5EF4-FFF2-40B4-BE49-F238E27FC236}">
                  <a16:creationId xmlns:a16="http://schemas.microsoft.com/office/drawing/2014/main" id="{91D3B775-7635-7BFB-FB6D-2125A4587276}"/>
                </a:ext>
              </a:extLst>
            </p:cNvPr>
            <p:cNvSpPr/>
            <p:nvPr/>
          </p:nvSpPr>
          <p:spPr>
            <a:xfrm>
              <a:off x="21764874" y="3048751"/>
              <a:ext cx="108486" cy="70227"/>
            </a:xfrm>
            <a:custGeom>
              <a:avLst/>
              <a:gdLst>
                <a:gd name="connsiteX0" fmla="*/ 0 w 108486"/>
                <a:gd name="connsiteY0" fmla="*/ 16439 h 70227"/>
                <a:gd name="connsiteX1" fmla="*/ 21506 w 108486"/>
                <a:gd name="connsiteY1" fmla="*/ 619 h 70227"/>
                <a:gd name="connsiteX2" fmla="*/ 39885 w 108486"/>
                <a:gd name="connsiteY2" fmla="*/ 619 h 70227"/>
                <a:gd name="connsiteX3" fmla="*/ 108487 w 108486"/>
                <a:gd name="connsiteY3" fmla="*/ 37342 h 70227"/>
                <a:gd name="connsiteX4" fmla="*/ 87108 w 108486"/>
                <a:gd name="connsiteY4" fmla="*/ 63767 h 70227"/>
                <a:gd name="connsiteX5" fmla="*/ 44926 w 108486"/>
                <a:gd name="connsiteY5" fmla="*/ 60632 h 70227"/>
                <a:gd name="connsiteX6" fmla="*/ 39757 w 108486"/>
                <a:gd name="connsiteY6" fmla="*/ 55856 h 70227"/>
                <a:gd name="connsiteX7" fmla="*/ 20804 w 108486"/>
                <a:gd name="connsiteY7" fmla="*/ 35101 h 70227"/>
                <a:gd name="connsiteX8" fmla="*/ 0 w 108486"/>
                <a:gd name="connsiteY8" fmla="*/ 16293 h 70227"/>
                <a:gd name="connsiteX9" fmla="*/ 0 w 108486"/>
                <a:gd name="connsiteY9" fmla="*/ 16439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86" h="70227">
                  <a:moveTo>
                    <a:pt x="0" y="16439"/>
                  </a:moveTo>
                  <a:cubicBezTo>
                    <a:pt x="4340" y="6288"/>
                    <a:pt x="12253" y="2113"/>
                    <a:pt x="21506" y="619"/>
                  </a:cubicBezTo>
                  <a:cubicBezTo>
                    <a:pt x="27441" y="-281"/>
                    <a:pt x="33823" y="-128"/>
                    <a:pt x="39885" y="619"/>
                  </a:cubicBezTo>
                  <a:cubicBezTo>
                    <a:pt x="58774" y="3007"/>
                    <a:pt x="92469" y="21221"/>
                    <a:pt x="108487" y="37342"/>
                  </a:cubicBezTo>
                  <a:cubicBezTo>
                    <a:pt x="104722" y="48840"/>
                    <a:pt x="97063" y="57350"/>
                    <a:pt x="87108" y="63767"/>
                  </a:cubicBezTo>
                  <a:cubicBezTo>
                    <a:pt x="72239" y="73324"/>
                    <a:pt x="58391" y="72277"/>
                    <a:pt x="44926" y="60632"/>
                  </a:cubicBezTo>
                  <a:cubicBezTo>
                    <a:pt x="43203" y="59138"/>
                    <a:pt x="41289" y="57644"/>
                    <a:pt x="39757" y="55856"/>
                  </a:cubicBezTo>
                  <a:cubicBezTo>
                    <a:pt x="33375" y="48987"/>
                    <a:pt x="27441" y="41670"/>
                    <a:pt x="20804" y="35101"/>
                  </a:cubicBezTo>
                  <a:cubicBezTo>
                    <a:pt x="14295" y="28685"/>
                    <a:pt x="7211" y="22715"/>
                    <a:pt x="0" y="16293"/>
                  </a:cubicBezTo>
                  <a:lnTo>
                    <a:pt x="0" y="1643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1" name="Freeform 360">
              <a:extLst>
                <a:ext uri="{FF2B5EF4-FFF2-40B4-BE49-F238E27FC236}">
                  <a16:creationId xmlns:a16="http://schemas.microsoft.com/office/drawing/2014/main" id="{1D72065C-2FCC-1066-9D05-26C7416E0D73}"/>
                </a:ext>
              </a:extLst>
            </p:cNvPr>
            <p:cNvSpPr/>
            <p:nvPr/>
          </p:nvSpPr>
          <p:spPr>
            <a:xfrm>
              <a:off x="19467512" y="2423087"/>
              <a:ext cx="76579" cy="70226"/>
            </a:xfrm>
            <a:custGeom>
              <a:avLst/>
              <a:gdLst>
                <a:gd name="connsiteX0" fmla="*/ 50203 w 76579"/>
                <a:gd name="connsiteY0" fmla="*/ 70227 h 70226"/>
                <a:gd name="connsiteX1" fmla="*/ 1575 w 76579"/>
                <a:gd name="connsiteY1" fmla="*/ 39352 h 70226"/>
                <a:gd name="connsiteX2" fmla="*/ 2111 w 76579"/>
                <a:gd name="connsiteY2" fmla="*/ 14083 h 70226"/>
                <a:gd name="connsiteX3" fmla="*/ 22737 w 76579"/>
                <a:gd name="connsiteY3" fmla="*/ 452 h 70226"/>
                <a:gd name="connsiteX4" fmla="*/ 58773 w 76579"/>
                <a:gd name="connsiteY4" fmla="*/ 1787 h 70226"/>
                <a:gd name="connsiteX5" fmla="*/ 76323 w 76579"/>
                <a:gd name="connsiteY5" fmla="*/ 24113 h 70226"/>
                <a:gd name="connsiteX6" fmla="*/ 70828 w 76579"/>
                <a:gd name="connsiteY6" fmla="*/ 37877 h 70226"/>
                <a:gd name="connsiteX7" fmla="*/ 50337 w 76579"/>
                <a:gd name="connsiteY7" fmla="*/ 70093 h 70226"/>
                <a:gd name="connsiteX8" fmla="*/ 50203 w 76579"/>
                <a:gd name="connsiteY8" fmla="*/ 70227 h 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79" h="70226">
                  <a:moveTo>
                    <a:pt x="50203" y="70227"/>
                  </a:moveTo>
                  <a:cubicBezTo>
                    <a:pt x="32922" y="59265"/>
                    <a:pt x="17383" y="49375"/>
                    <a:pt x="1575" y="39352"/>
                  </a:cubicBezTo>
                  <a:cubicBezTo>
                    <a:pt x="-971" y="30797"/>
                    <a:pt x="-167" y="22376"/>
                    <a:pt x="2111" y="14083"/>
                  </a:cubicBezTo>
                  <a:cubicBezTo>
                    <a:pt x="5060" y="3127"/>
                    <a:pt x="11620" y="-1552"/>
                    <a:pt x="22737" y="452"/>
                  </a:cubicBezTo>
                  <a:cubicBezTo>
                    <a:pt x="34798" y="2591"/>
                    <a:pt x="46316" y="4193"/>
                    <a:pt x="58773" y="1787"/>
                  </a:cubicBezTo>
                  <a:cubicBezTo>
                    <a:pt x="68148" y="50"/>
                    <a:pt x="78333" y="13821"/>
                    <a:pt x="76323" y="24113"/>
                  </a:cubicBezTo>
                  <a:cubicBezTo>
                    <a:pt x="75384" y="28920"/>
                    <a:pt x="73374" y="33600"/>
                    <a:pt x="70828" y="37877"/>
                  </a:cubicBezTo>
                  <a:cubicBezTo>
                    <a:pt x="64670" y="48169"/>
                    <a:pt x="57969" y="58199"/>
                    <a:pt x="50337" y="70093"/>
                  </a:cubicBezTo>
                  <a:lnTo>
                    <a:pt x="50203" y="7022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2" name="Freeform 361">
              <a:extLst>
                <a:ext uri="{FF2B5EF4-FFF2-40B4-BE49-F238E27FC236}">
                  <a16:creationId xmlns:a16="http://schemas.microsoft.com/office/drawing/2014/main" id="{6003D382-B173-549C-0A8B-D86928821FD4}"/>
                </a:ext>
              </a:extLst>
            </p:cNvPr>
            <p:cNvSpPr/>
            <p:nvPr/>
          </p:nvSpPr>
          <p:spPr>
            <a:xfrm>
              <a:off x="19639815" y="1874032"/>
              <a:ext cx="95722" cy="63844"/>
            </a:xfrm>
            <a:custGeom>
              <a:avLst/>
              <a:gdLst>
                <a:gd name="connsiteX0" fmla="*/ 95723 w 95722"/>
                <a:gd name="connsiteY0" fmla="*/ 5798 h 63844"/>
                <a:gd name="connsiteX1" fmla="*/ 95723 w 95722"/>
                <a:gd name="connsiteY1" fmla="*/ 57141 h 63844"/>
                <a:gd name="connsiteX2" fmla="*/ 68844 w 95722"/>
                <a:gd name="connsiteY2" fmla="*/ 63098 h 63844"/>
                <a:gd name="connsiteX3" fmla="*/ 36259 w 95722"/>
                <a:gd name="connsiteY3" fmla="*/ 55462 h 63844"/>
                <a:gd name="connsiteX4" fmla="*/ 23043 w 95722"/>
                <a:gd name="connsiteY4" fmla="*/ 43389 h 63844"/>
                <a:gd name="connsiteX5" fmla="*/ 7580 w 95722"/>
                <a:gd name="connsiteY5" fmla="*/ 29331 h 63844"/>
                <a:gd name="connsiteX6" fmla="*/ 5474 w 95722"/>
                <a:gd name="connsiteY6" fmla="*/ 7324 h 63844"/>
                <a:gd name="connsiteX7" fmla="*/ 20044 w 95722"/>
                <a:gd name="connsiteY7" fmla="*/ 295 h 63844"/>
                <a:gd name="connsiteX8" fmla="*/ 43770 w 95722"/>
                <a:gd name="connsiteY8" fmla="*/ 1980 h 63844"/>
                <a:gd name="connsiteX9" fmla="*/ 95723 w 95722"/>
                <a:gd name="connsiteY9" fmla="*/ 5951 h 63844"/>
                <a:gd name="connsiteX10" fmla="*/ 95723 w 95722"/>
                <a:gd name="connsiteY10" fmla="*/ 5798 h 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2" h="63844">
                  <a:moveTo>
                    <a:pt x="95723" y="5798"/>
                  </a:moveTo>
                  <a:lnTo>
                    <a:pt x="95723" y="57141"/>
                  </a:lnTo>
                  <a:cubicBezTo>
                    <a:pt x="87765" y="64323"/>
                    <a:pt x="78154" y="64630"/>
                    <a:pt x="68844" y="63098"/>
                  </a:cubicBezTo>
                  <a:cubicBezTo>
                    <a:pt x="57880" y="61265"/>
                    <a:pt x="47223" y="58060"/>
                    <a:pt x="36259" y="55462"/>
                  </a:cubicBezTo>
                  <a:cubicBezTo>
                    <a:pt x="29654" y="53930"/>
                    <a:pt x="24696" y="51031"/>
                    <a:pt x="23043" y="43389"/>
                  </a:cubicBezTo>
                  <a:cubicBezTo>
                    <a:pt x="21243" y="35441"/>
                    <a:pt x="13586" y="33149"/>
                    <a:pt x="7580" y="29331"/>
                  </a:cubicBezTo>
                  <a:cubicBezTo>
                    <a:pt x="-1577" y="23374"/>
                    <a:pt x="-2630" y="14660"/>
                    <a:pt x="5474" y="7324"/>
                  </a:cubicBezTo>
                  <a:cubicBezTo>
                    <a:pt x="9380" y="3813"/>
                    <a:pt x="14938" y="755"/>
                    <a:pt x="20044" y="295"/>
                  </a:cubicBezTo>
                  <a:cubicBezTo>
                    <a:pt x="27848" y="-465"/>
                    <a:pt x="35959" y="295"/>
                    <a:pt x="43770" y="1980"/>
                  </a:cubicBezTo>
                  <a:cubicBezTo>
                    <a:pt x="60132" y="5492"/>
                    <a:pt x="76501" y="8550"/>
                    <a:pt x="95723" y="5951"/>
                  </a:cubicBezTo>
                  <a:lnTo>
                    <a:pt x="95723" y="5798"/>
                  </a:lnTo>
                  <a:close/>
                </a:path>
              </a:pathLst>
            </a:custGeom>
            <a:solidFill>
              <a:srgbClr val="B0B0B0"/>
            </a:solidFill>
            <a:ln w="6377" cap="flat">
              <a:noFill/>
              <a:prstDash val="solid"/>
              <a:miter/>
            </a:ln>
          </p:spPr>
          <p:txBody>
            <a:bodyPr rtlCol="0" anchor="ctr"/>
            <a:lstStyle/>
            <a:p>
              <a:endParaRPr lang="en-PK"/>
            </a:p>
          </p:txBody>
        </p:sp>
        <p:sp>
          <p:nvSpPr>
            <p:cNvPr id="363" name="Freeform 362">
              <a:extLst>
                <a:ext uri="{FF2B5EF4-FFF2-40B4-BE49-F238E27FC236}">
                  <a16:creationId xmlns:a16="http://schemas.microsoft.com/office/drawing/2014/main" id="{E21EF76B-BB06-BC2A-2F75-DAAEE1BADEE7}"/>
                </a:ext>
              </a:extLst>
            </p:cNvPr>
            <p:cNvSpPr/>
            <p:nvPr/>
          </p:nvSpPr>
          <p:spPr>
            <a:xfrm>
              <a:off x="19895076" y="4255390"/>
              <a:ext cx="63817" cy="82996"/>
            </a:xfrm>
            <a:custGeom>
              <a:avLst/>
              <a:gdLst>
                <a:gd name="connsiteX0" fmla="*/ 11443 w 63817"/>
                <a:gd name="connsiteY0" fmla="*/ 82996 h 82996"/>
                <a:gd name="connsiteX1" fmla="*/ 211 w 63817"/>
                <a:gd name="connsiteY1" fmla="*/ 23079 h 82996"/>
                <a:gd name="connsiteX2" fmla="*/ 60191 w 63817"/>
                <a:gd name="connsiteY2" fmla="*/ 0 h 82996"/>
                <a:gd name="connsiteX3" fmla="*/ 48953 w 63817"/>
                <a:gd name="connsiteY3" fmla="*/ 66997 h 82996"/>
                <a:gd name="connsiteX4" fmla="*/ 11615 w 63817"/>
                <a:gd name="connsiteY4" fmla="*/ 82996 h 82996"/>
                <a:gd name="connsiteX5" fmla="*/ 11443 w 63817"/>
                <a:gd name="connsiteY5" fmla="*/ 82996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82996">
                  <a:moveTo>
                    <a:pt x="11443" y="82996"/>
                  </a:moveTo>
                  <a:cubicBezTo>
                    <a:pt x="-829" y="63722"/>
                    <a:pt x="-312" y="43790"/>
                    <a:pt x="211" y="23079"/>
                  </a:cubicBezTo>
                  <a:cubicBezTo>
                    <a:pt x="18188" y="12060"/>
                    <a:pt x="36681" y="2362"/>
                    <a:pt x="60191" y="0"/>
                  </a:cubicBezTo>
                  <a:cubicBezTo>
                    <a:pt x="67970" y="21898"/>
                    <a:pt x="62782" y="50870"/>
                    <a:pt x="48953" y="66997"/>
                  </a:cubicBezTo>
                  <a:cubicBezTo>
                    <a:pt x="40313" y="76963"/>
                    <a:pt x="28558" y="82600"/>
                    <a:pt x="11615" y="82996"/>
                  </a:cubicBezTo>
                  <a:lnTo>
                    <a:pt x="11443" y="8299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4" name="Freeform 363">
              <a:extLst>
                <a:ext uri="{FF2B5EF4-FFF2-40B4-BE49-F238E27FC236}">
                  <a16:creationId xmlns:a16="http://schemas.microsoft.com/office/drawing/2014/main" id="{9EC246DC-898A-2D1A-9BD7-FBD93A90AE93}"/>
                </a:ext>
              </a:extLst>
            </p:cNvPr>
            <p:cNvSpPr/>
            <p:nvPr/>
          </p:nvSpPr>
          <p:spPr>
            <a:xfrm>
              <a:off x="19218633" y="1957028"/>
              <a:ext cx="51051" cy="89381"/>
            </a:xfrm>
            <a:custGeom>
              <a:avLst/>
              <a:gdLst>
                <a:gd name="connsiteX0" fmla="*/ 17585 w 51051"/>
                <a:gd name="connsiteY0" fmla="*/ 89381 h 89381"/>
                <a:gd name="connsiteX1" fmla="*/ 884 w 51051"/>
                <a:gd name="connsiteY1" fmla="*/ 47009 h 89381"/>
                <a:gd name="connsiteX2" fmla="*/ 28204 w 51051"/>
                <a:gd name="connsiteY2" fmla="*/ 1016 h 89381"/>
                <a:gd name="connsiteX3" fmla="*/ 48306 w 51051"/>
                <a:gd name="connsiteY3" fmla="*/ 10216 h 89381"/>
                <a:gd name="connsiteX4" fmla="*/ 49436 w 51051"/>
                <a:gd name="connsiteY4" fmla="*/ 38652 h 89381"/>
                <a:gd name="connsiteX5" fmla="*/ 40661 w 51051"/>
                <a:gd name="connsiteY5" fmla="*/ 70848 h 89381"/>
                <a:gd name="connsiteX6" fmla="*/ 17585 w 51051"/>
                <a:gd name="connsiteY6" fmla="*/ 89241 h 89381"/>
                <a:gd name="connsiteX7" fmla="*/ 17585 w 51051"/>
                <a:gd name="connsiteY7" fmla="*/ 89381 h 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1" h="89381">
                  <a:moveTo>
                    <a:pt x="17585" y="89381"/>
                  </a:moveTo>
                  <a:cubicBezTo>
                    <a:pt x="10508" y="74889"/>
                    <a:pt x="4280" y="61367"/>
                    <a:pt x="884" y="47009"/>
                  </a:cubicBezTo>
                  <a:cubicBezTo>
                    <a:pt x="-3646" y="28615"/>
                    <a:pt x="9800" y="7011"/>
                    <a:pt x="28204" y="1016"/>
                  </a:cubicBezTo>
                  <a:cubicBezTo>
                    <a:pt x="37119" y="-1908"/>
                    <a:pt x="44764" y="1578"/>
                    <a:pt x="48306" y="10216"/>
                  </a:cubicBezTo>
                  <a:cubicBezTo>
                    <a:pt x="52129" y="19556"/>
                    <a:pt x="51420" y="29311"/>
                    <a:pt x="49436" y="38652"/>
                  </a:cubicBezTo>
                  <a:cubicBezTo>
                    <a:pt x="47170" y="49518"/>
                    <a:pt x="44056" y="60250"/>
                    <a:pt x="40661" y="70848"/>
                  </a:cubicBezTo>
                  <a:cubicBezTo>
                    <a:pt x="37546" y="80603"/>
                    <a:pt x="31031" y="87294"/>
                    <a:pt x="17585" y="89241"/>
                  </a:cubicBezTo>
                  <a:lnTo>
                    <a:pt x="17585" y="89381"/>
                  </a:lnTo>
                  <a:close/>
                </a:path>
              </a:pathLst>
            </a:custGeom>
            <a:solidFill>
              <a:srgbClr val="C925FF"/>
            </a:solidFill>
            <a:ln w="1594" cap="flat">
              <a:solidFill>
                <a:srgbClr val="FFFFFF"/>
              </a:solidFill>
              <a:prstDash val="solid"/>
              <a:miter/>
            </a:ln>
          </p:spPr>
          <p:txBody>
            <a:bodyPr rtlCol="0" anchor="ctr"/>
            <a:lstStyle/>
            <a:p>
              <a:endParaRPr lang="en-PK"/>
            </a:p>
          </p:txBody>
        </p:sp>
        <p:sp>
          <p:nvSpPr>
            <p:cNvPr id="365" name="Freeform 364">
              <a:extLst>
                <a:ext uri="{FF2B5EF4-FFF2-40B4-BE49-F238E27FC236}">
                  <a16:creationId xmlns:a16="http://schemas.microsoft.com/office/drawing/2014/main" id="{4FF21F62-D295-D4F3-9F38-562C91786CB3}"/>
                </a:ext>
              </a:extLst>
            </p:cNvPr>
            <p:cNvSpPr/>
            <p:nvPr/>
          </p:nvSpPr>
          <p:spPr>
            <a:xfrm>
              <a:off x="19544090" y="2506080"/>
              <a:ext cx="57434" cy="102151"/>
            </a:xfrm>
            <a:custGeom>
              <a:avLst/>
              <a:gdLst>
                <a:gd name="connsiteX0" fmla="*/ 0 w 57434"/>
                <a:gd name="connsiteY0" fmla="*/ 10894 h 102151"/>
                <a:gd name="connsiteX1" fmla="*/ 37339 w 57434"/>
                <a:gd name="connsiteY1" fmla="*/ 18421 h 102151"/>
                <a:gd name="connsiteX2" fmla="*/ 53848 w 57434"/>
                <a:gd name="connsiteY2" fmla="*/ 56727 h 102151"/>
                <a:gd name="connsiteX3" fmla="*/ 30644 w 57434"/>
                <a:gd name="connsiteY3" fmla="*/ 102151 h 102151"/>
                <a:gd name="connsiteX4" fmla="*/ 25437 w 57434"/>
                <a:gd name="connsiteY4" fmla="*/ 93392 h 102151"/>
                <a:gd name="connsiteX5" fmla="*/ 17402 w 57434"/>
                <a:gd name="connsiteY5" fmla="*/ 57276 h 102151"/>
                <a:gd name="connsiteX6" fmla="*/ 1933 w 57434"/>
                <a:gd name="connsiteY6" fmla="*/ 16640 h 102151"/>
                <a:gd name="connsiteX7" fmla="*/ 0 w 57434"/>
                <a:gd name="connsiteY7" fmla="*/ 10760 h 102151"/>
                <a:gd name="connsiteX8" fmla="*/ 0 w 57434"/>
                <a:gd name="connsiteY8" fmla="*/ 10894 h 10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34" h="102151">
                  <a:moveTo>
                    <a:pt x="0" y="10894"/>
                  </a:moveTo>
                  <a:cubicBezTo>
                    <a:pt x="21570" y="-5252"/>
                    <a:pt x="27670" y="-4020"/>
                    <a:pt x="37339" y="18421"/>
                  </a:cubicBezTo>
                  <a:cubicBezTo>
                    <a:pt x="42840" y="31145"/>
                    <a:pt x="48793" y="43869"/>
                    <a:pt x="53848" y="56727"/>
                  </a:cubicBezTo>
                  <a:cubicBezTo>
                    <a:pt x="62329" y="78344"/>
                    <a:pt x="56228" y="90385"/>
                    <a:pt x="30644" y="102151"/>
                  </a:cubicBezTo>
                  <a:cubicBezTo>
                    <a:pt x="28857" y="99278"/>
                    <a:pt x="26177" y="96540"/>
                    <a:pt x="25437" y="93392"/>
                  </a:cubicBezTo>
                  <a:cubicBezTo>
                    <a:pt x="22310" y="81358"/>
                    <a:pt x="19189" y="69451"/>
                    <a:pt x="17402" y="57276"/>
                  </a:cubicBezTo>
                  <a:cubicBezTo>
                    <a:pt x="15322" y="42637"/>
                    <a:pt x="10862" y="29089"/>
                    <a:pt x="1933" y="16640"/>
                  </a:cubicBezTo>
                  <a:cubicBezTo>
                    <a:pt x="740" y="14999"/>
                    <a:pt x="594" y="12675"/>
                    <a:pt x="0" y="10760"/>
                  </a:cubicBezTo>
                  <a:lnTo>
                    <a:pt x="0" y="1089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6" name="Freeform 365">
              <a:extLst>
                <a:ext uri="{FF2B5EF4-FFF2-40B4-BE49-F238E27FC236}">
                  <a16:creationId xmlns:a16="http://schemas.microsoft.com/office/drawing/2014/main" id="{89825862-8176-6BBA-563F-BC6495358732}"/>
                </a:ext>
              </a:extLst>
            </p:cNvPr>
            <p:cNvSpPr/>
            <p:nvPr/>
          </p:nvSpPr>
          <p:spPr>
            <a:xfrm>
              <a:off x="19595143" y="2512466"/>
              <a:ext cx="57435" cy="63844"/>
            </a:xfrm>
            <a:custGeom>
              <a:avLst/>
              <a:gdLst>
                <a:gd name="connsiteX0" fmla="*/ 15686 w 57435"/>
                <a:gd name="connsiteY0" fmla="*/ 63844 h 63844"/>
                <a:gd name="connsiteX1" fmla="*/ 0 w 57435"/>
                <a:gd name="connsiteY1" fmla="*/ 19071 h 63844"/>
                <a:gd name="connsiteX2" fmla="*/ 38181 w 57435"/>
                <a:gd name="connsiteY2" fmla="*/ 84 h 63844"/>
                <a:gd name="connsiteX3" fmla="*/ 55692 w 57435"/>
                <a:gd name="connsiteY3" fmla="*/ 29605 h 63844"/>
                <a:gd name="connsiteX4" fmla="*/ 15686 w 57435"/>
                <a:gd name="connsiteY4" fmla="*/ 63844 h 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5" h="63844">
                  <a:moveTo>
                    <a:pt x="15686" y="63844"/>
                  </a:moveTo>
                  <a:cubicBezTo>
                    <a:pt x="10089" y="48043"/>
                    <a:pt x="5105" y="33902"/>
                    <a:pt x="0" y="19071"/>
                  </a:cubicBezTo>
                  <a:cubicBezTo>
                    <a:pt x="10945" y="6877"/>
                    <a:pt x="24199" y="1884"/>
                    <a:pt x="38181" y="84"/>
                  </a:cubicBezTo>
                  <a:cubicBezTo>
                    <a:pt x="49974" y="-1442"/>
                    <a:pt x="62016" y="18241"/>
                    <a:pt x="55692" y="29605"/>
                  </a:cubicBezTo>
                  <a:cubicBezTo>
                    <a:pt x="46936" y="45687"/>
                    <a:pt x="36113" y="60377"/>
                    <a:pt x="15686" y="6384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67" name="Freeform 366">
              <a:extLst>
                <a:ext uri="{FF2B5EF4-FFF2-40B4-BE49-F238E27FC236}">
                  <a16:creationId xmlns:a16="http://schemas.microsoft.com/office/drawing/2014/main" id="{A295CBB3-921C-440D-726F-B14DA8B5CF4A}"/>
                </a:ext>
              </a:extLst>
            </p:cNvPr>
            <p:cNvSpPr/>
            <p:nvPr/>
          </p:nvSpPr>
          <p:spPr>
            <a:xfrm>
              <a:off x="20303495" y="3674415"/>
              <a:ext cx="44670" cy="82996"/>
            </a:xfrm>
            <a:custGeom>
              <a:avLst/>
              <a:gdLst>
                <a:gd name="connsiteX0" fmla="*/ 32132 w 44670"/>
                <a:gd name="connsiteY0" fmla="*/ 140 h 82996"/>
                <a:gd name="connsiteX1" fmla="*/ 37308 w 44670"/>
                <a:gd name="connsiteY1" fmla="*/ 11313 h 82996"/>
                <a:gd name="connsiteX2" fmla="*/ 44417 w 44670"/>
                <a:gd name="connsiteY2" fmla="*/ 55039 h 82996"/>
                <a:gd name="connsiteX3" fmla="*/ 32910 w 44670"/>
                <a:gd name="connsiteY3" fmla="*/ 79064 h 82996"/>
                <a:gd name="connsiteX4" fmla="*/ 9630 w 44670"/>
                <a:gd name="connsiteY4" fmla="*/ 79064 h 82996"/>
                <a:gd name="connsiteX5" fmla="*/ 320 w 44670"/>
                <a:gd name="connsiteY5" fmla="*/ 56016 h 82996"/>
                <a:gd name="connsiteX6" fmla="*/ 3555 w 44670"/>
                <a:gd name="connsiteY6" fmla="*/ 45539 h 82996"/>
                <a:gd name="connsiteX7" fmla="*/ 32132 w 44670"/>
                <a:gd name="connsiteY7" fmla="*/ 0 h 82996"/>
                <a:gd name="connsiteX8" fmla="*/ 32132 w 44670"/>
                <a:gd name="connsiteY8" fmla="*/ 140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70" h="82996">
                  <a:moveTo>
                    <a:pt x="32132" y="140"/>
                  </a:moveTo>
                  <a:cubicBezTo>
                    <a:pt x="34589" y="5305"/>
                    <a:pt x="36791" y="8102"/>
                    <a:pt x="37308" y="11313"/>
                  </a:cubicBezTo>
                  <a:cubicBezTo>
                    <a:pt x="39892" y="25844"/>
                    <a:pt x="42087" y="40509"/>
                    <a:pt x="44417" y="55039"/>
                  </a:cubicBezTo>
                  <a:cubicBezTo>
                    <a:pt x="45840" y="63977"/>
                    <a:pt x="41187" y="73892"/>
                    <a:pt x="32910" y="79064"/>
                  </a:cubicBezTo>
                  <a:cubicBezTo>
                    <a:pt x="25278" y="83954"/>
                    <a:pt x="17129" y="84650"/>
                    <a:pt x="9630" y="79064"/>
                  </a:cubicBezTo>
                  <a:cubicBezTo>
                    <a:pt x="2260" y="73758"/>
                    <a:pt x="-1103" y="65650"/>
                    <a:pt x="320" y="56016"/>
                  </a:cubicBezTo>
                  <a:cubicBezTo>
                    <a:pt x="837" y="52383"/>
                    <a:pt x="2132" y="48891"/>
                    <a:pt x="3555" y="45539"/>
                  </a:cubicBezTo>
                  <a:cubicBezTo>
                    <a:pt x="10537" y="29336"/>
                    <a:pt x="20754" y="15782"/>
                    <a:pt x="32132" y="0"/>
                  </a:cubicBezTo>
                  <a:lnTo>
                    <a:pt x="32132" y="14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8" name="Freeform 367">
              <a:extLst>
                <a:ext uri="{FF2B5EF4-FFF2-40B4-BE49-F238E27FC236}">
                  <a16:creationId xmlns:a16="http://schemas.microsoft.com/office/drawing/2014/main" id="{F593C204-3998-EF7E-A435-B4CD5C014A18}"/>
                </a:ext>
              </a:extLst>
            </p:cNvPr>
            <p:cNvSpPr/>
            <p:nvPr/>
          </p:nvSpPr>
          <p:spPr>
            <a:xfrm>
              <a:off x="20297115" y="2569925"/>
              <a:ext cx="70198" cy="70227"/>
            </a:xfrm>
            <a:custGeom>
              <a:avLst/>
              <a:gdLst>
                <a:gd name="connsiteX0" fmla="*/ 140 w 70198"/>
                <a:gd name="connsiteY0" fmla="*/ 5427 h 70227"/>
                <a:gd name="connsiteX1" fmla="*/ 21315 w 70198"/>
                <a:gd name="connsiteY1" fmla="*/ 0 h 70227"/>
                <a:gd name="connsiteX2" fmla="*/ 57836 w 70198"/>
                <a:gd name="connsiteY2" fmla="*/ 27676 h 70227"/>
                <a:gd name="connsiteX3" fmla="*/ 70057 w 70198"/>
                <a:gd name="connsiteY3" fmla="*/ 49089 h 70227"/>
                <a:gd name="connsiteX4" fmla="*/ 68493 w 70198"/>
                <a:gd name="connsiteY4" fmla="*/ 70228 h 70227"/>
                <a:gd name="connsiteX5" fmla="*/ 55418 w 70198"/>
                <a:gd name="connsiteY5" fmla="*/ 67725 h 70227"/>
                <a:gd name="connsiteX6" fmla="*/ 22737 w 70198"/>
                <a:gd name="connsiteY6" fmla="*/ 41300 h 70227"/>
                <a:gd name="connsiteX7" fmla="*/ 0 w 70198"/>
                <a:gd name="connsiteY7" fmla="*/ 5146 h 70227"/>
                <a:gd name="connsiteX8" fmla="*/ 140 w 70198"/>
                <a:gd name="connsiteY8" fmla="*/ 5427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98" h="70227">
                  <a:moveTo>
                    <a:pt x="140" y="5427"/>
                  </a:moveTo>
                  <a:cubicBezTo>
                    <a:pt x="7390" y="3613"/>
                    <a:pt x="13644" y="1947"/>
                    <a:pt x="21315" y="0"/>
                  </a:cubicBezTo>
                  <a:cubicBezTo>
                    <a:pt x="29413" y="14461"/>
                    <a:pt x="43765" y="20858"/>
                    <a:pt x="57836" y="27676"/>
                  </a:cubicBezTo>
                  <a:cubicBezTo>
                    <a:pt x="66789" y="31985"/>
                    <a:pt x="71052" y="39079"/>
                    <a:pt x="70057" y="49089"/>
                  </a:cubicBezTo>
                  <a:cubicBezTo>
                    <a:pt x="69342" y="55627"/>
                    <a:pt x="69061" y="62164"/>
                    <a:pt x="68493" y="70228"/>
                  </a:cubicBezTo>
                  <a:cubicBezTo>
                    <a:pt x="63375" y="69391"/>
                    <a:pt x="58972" y="69532"/>
                    <a:pt x="55418" y="67725"/>
                  </a:cubicBezTo>
                  <a:cubicBezTo>
                    <a:pt x="42629" y="61328"/>
                    <a:pt x="31404" y="52703"/>
                    <a:pt x="22737" y="41300"/>
                  </a:cubicBezTo>
                  <a:cubicBezTo>
                    <a:pt x="14352" y="30319"/>
                    <a:pt x="4403" y="20162"/>
                    <a:pt x="0" y="5146"/>
                  </a:cubicBezTo>
                  <a:lnTo>
                    <a:pt x="140" y="542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9" name="Freeform 368">
              <a:extLst>
                <a:ext uri="{FF2B5EF4-FFF2-40B4-BE49-F238E27FC236}">
                  <a16:creationId xmlns:a16="http://schemas.microsoft.com/office/drawing/2014/main" id="{630D2D3A-7186-302B-0512-C44EEBA42126}"/>
                </a:ext>
              </a:extLst>
            </p:cNvPr>
            <p:cNvSpPr/>
            <p:nvPr/>
          </p:nvSpPr>
          <p:spPr>
            <a:xfrm>
              <a:off x="19256922" y="4076628"/>
              <a:ext cx="57432" cy="57459"/>
            </a:xfrm>
            <a:custGeom>
              <a:avLst/>
              <a:gdLst>
                <a:gd name="connsiteX0" fmla="*/ 57305 w 57432"/>
                <a:gd name="connsiteY0" fmla="*/ 14315 h 57459"/>
                <a:gd name="connsiteX1" fmla="*/ 32902 w 57432"/>
                <a:gd name="connsiteY1" fmla="*/ 47481 h 57459"/>
                <a:gd name="connsiteX2" fmla="*/ 1071 w 57432"/>
                <a:gd name="connsiteY2" fmla="*/ 57460 h 57459"/>
                <a:gd name="connsiteX3" fmla="*/ 3029 w 57432"/>
                <a:gd name="connsiteY3" fmla="*/ 34438 h 57459"/>
                <a:gd name="connsiteX4" fmla="*/ 6680 w 57432"/>
                <a:gd name="connsiteY4" fmla="*/ 12865 h 57459"/>
                <a:gd name="connsiteX5" fmla="*/ 57432 w 57432"/>
                <a:gd name="connsiteY5" fmla="*/ 14315 h 57459"/>
                <a:gd name="connsiteX6" fmla="*/ 57305 w 57432"/>
                <a:gd name="connsiteY6" fmla="*/ 14315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2" h="57459">
                  <a:moveTo>
                    <a:pt x="57305" y="14315"/>
                  </a:moveTo>
                  <a:cubicBezTo>
                    <a:pt x="55473" y="32344"/>
                    <a:pt x="47126" y="42974"/>
                    <a:pt x="32902" y="47481"/>
                  </a:cubicBezTo>
                  <a:cubicBezTo>
                    <a:pt x="22468" y="50859"/>
                    <a:pt x="12289" y="56170"/>
                    <a:pt x="1071" y="57460"/>
                  </a:cubicBezTo>
                  <a:cubicBezTo>
                    <a:pt x="-1929" y="48445"/>
                    <a:pt x="2245" y="41684"/>
                    <a:pt x="3029" y="34438"/>
                  </a:cubicBezTo>
                  <a:cubicBezTo>
                    <a:pt x="3808" y="26873"/>
                    <a:pt x="5505" y="19467"/>
                    <a:pt x="6680" y="12865"/>
                  </a:cubicBezTo>
                  <a:cubicBezTo>
                    <a:pt x="30036" y="-4679"/>
                    <a:pt x="40209" y="-4360"/>
                    <a:pt x="57432" y="14315"/>
                  </a:cubicBezTo>
                  <a:lnTo>
                    <a:pt x="57305" y="1431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0" name="Freeform 369">
              <a:extLst>
                <a:ext uri="{FF2B5EF4-FFF2-40B4-BE49-F238E27FC236}">
                  <a16:creationId xmlns:a16="http://schemas.microsoft.com/office/drawing/2014/main" id="{D66544E3-591E-2043-F682-C6F8653713FE}"/>
                </a:ext>
              </a:extLst>
            </p:cNvPr>
            <p:cNvSpPr/>
            <p:nvPr/>
          </p:nvSpPr>
          <p:spPr>
            <a:xfrm>
              <a:off x="19895078" y="4210700"/>
              <a:ext cx="57432" cy="57459"/>
            </a:xfrm>
            <a:custGeom>
              <a:avLst/>
              <a:gdLst>
                <a:gd name="connsiteX0" fmla="*/ 57432 w 57432"/>
                <a:gd name="connsiteY0" fmla="*/ 1130 h 57459"/>
                <a:gd name="connsiteX1" fmla="*/ 57432 w 57432"/>
                <a:gd name="connsiteY1" fmla="*/ 30479 h 57459"/>
                <a:gd name="connsiteX2" fmla="*/ 5844 w 57432"/>
                <a:gd name="connsiteY2" fmla="*/ 57459 h 57459"/>
                <a:gd name="connsiteX3" fmla="*/ 11006 w 57432"/>
                <a:gd name="connsiteY3" fmla="*/ 8861 h 57459"/>
                <a:gd name="connsiteX4" fmla="*/ 22161 w 57432"/>
                <a:gd name="connsiteY4" fmla="*/ 1915 h 57459"/>
                <a:gd name="connsiteX5" fmla="*/ 57292 w 57432"/>
                <a:gd name="connsiteY5" fmla="*/ 1130 h 57459"/>
                <a:gd name="connsiteX6" fmla="*/ 57432 w 57432"/>
                <a:gd name="connsiteY6" fmla="*/ 113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2" h="57459">
                  <a:moveTo>
                    <a:pt x="57432" y="1130"/>
                  </a:moveTo>
                  <a:lnTo>
                    <a:pt x="57432" y="30479"/>
                  </a:lnTo>
                  <a:cubicBezTo>
                    <a:pt x="40145" y="39628"/>
                    <a:pt x="23131" y="48464"/>
                    <a:pt x="5844" y="57459"/>
                  </a:cubicBezTo>
                  <a:cubicBezTo>
                    <a:pt x="-2657" y="38683"/>
                    <a:pt x="-2657" y="22588"/>
                    <a:pt x="11006" y="8861"/>
                  </a:cubicBezTo>
                  <a:cubicBezTo>
                    <a:pt x="14070" y="5708"/>
                    <a:pt x="18256" y="2394"/>
                    <a:pt x="22161" y="1915"/>
                  </a:cubicBezTo>
                  <a:cubicBezTo>
                    <a:pt x="33036" y="658"/>
                    <a:pt x="43910" y="-1239"/>
                    <a:pt x="57292" y="1130"/>
                  </a:cubicBezTo>
                  <a:lnTo>
                    <a:pt x="57432" y="113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1" name="Freeform 370">
              <a:extLst>
                <a:ext uri="{FF2B5EF4-FFF2-40B4-BE49-F238E27FC236}">
                  <a16:creationId xmlns:a16="http://schemas.microsoft.com/office/drawing/2014/main" id="{B281EBA5-6167-04E6-FB52-3B6AF405A42A}"/>
                </a:ext>
              </a:extLst>
            </p:cNvPr>
            <p:cNvSpPr/>
            <p:nvPr/>
          </p:nvSpPr>
          <p:spPr>
            <a:xfrm>
              <a:off x="19556853" y="2020873"/>
              <a:ext cx="70197" cy="44690"/>
            </a:xfrm>
            <a:custGeom>
              <a:avLst/>
              <a:gdLst>
                <a:gd name="connsiteX0" fmla="*/ 70197 w 70197"/>
                <a:gd name="connsiteY0" fmla="*/ 44690 h 44690"/>
                <a:gd name="connsiteX1" fmla="*/ 0 w 70197"/>
                <a:gd name="connsiteY1" fmla="*/ 30338 h 44690"/>
                <a:gd name="connsiteX2" fmla="*/ 20529 w 70197"/>
                <a:gd name="connsiteY2" fmla="*/ 0 h 44690"/>
                <a:gd name="connsiteX3" fmla="*/ 70197 w 70197"/>
                <a:gd name="connsiteY3" fmla="*/ 44690 h 44690"/>
              </a:gdLst>
              <a:ahLst/>
              <a:cxnLst>
                <a:cxn ang="0">
                  <a:pos x="connsiteX0" y="connsiteY0"/>
                </a:cxn>
                <a:cxn ang="0">
                  <a:pos x="connsiteX1" y="connsiteY1"/>
                </a:cxn>
                <a:cxn ang="0">
                  <a:pos x="connsiteX2" y="connsiteY2"/>
                </a:cxn>
                <a:cxn ang="0">
                  <a:pos x="connsiteX3" y="connsiteY3"/>
                </a:cxn>
              </a:cxnLst>
              <a:rect l="l" t="t" r="r" b="b"/>
              <a:pathLst>
                <a:path w="70197" h="44690">
                  <a:moveTo>
                    <a:pt x="70197" y="44690"/>
                  </a:moveTo>
                  <a:cubicBezTo>
                    <a:pt x="45641" y="44690"/>
                    <a:pt x="22750" y="38472"/>
                    <a:pt x="0" y="30338"/>
                  </a:cubicBezTo>
                  <a:cubicBezTo>
                    <a:pt x="2865" y="19779"/>
                    <a:pt x="9713" y="9666"/>
                    <a:pt x="20529" y="0"/>
                  </a:cubicBezTo>
                  <a:cubicBezTo>
                    <a:pt x="50223" y="9915"/>
                    <a:pt x="65481" y="23379"/>
                    <a:pt x="70197" y="4469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72" name="Freeform 371">
              <a:extLst>
                <a:ext uri="{FF2B5EF4-FFF2-40B4-BE49-F238E27FC236}">
                  <a16:creationId xmlns:a16="http://schemas.microsoft.com/office/drawing/2014/main" id="{6929CD4D-17F8-8084-660E-AEF63055ECE5}"/>
                </a:ext>
              </a:extLst>
            </p:cNvPr>
            <p:cNvSpPr/>
            <p:nvPr/>
          </p:nvSpPr>
          <p:spPr>
            <a:xfrm>
              <a:off x="19378170" y="2340089"/>
              <a:ext cx="70197" cy="44690"/>
            </a:xfrm>
            <a:custGeom>
              <a:avLst/>
              <a:gdLst>
                <a:gd name="connsiteX0" fmla="*/ 0 w 70197"/>
                <a:gd name="connsiteY0" fmla="*/ 10566 h 44690"/>
                <a:gd name="connsiteX1" fmla="*/ 66949 w 70197"/>
                <a:gd name="connsiteY1" fmla="*/ 0 h 44690"/>
                <a:gd name="connsiteX2" fmla="*/ 67702 w 70197"/>
                <a:gd name="connsiteY2" fmla="*/ 10694 h 44690"/>
                <a:gd name="connsiteX3" fmla="*/ 53439 w 70197"/>
                <a:gd name="connsiteY3" fmla="*/ 21139 h 44690"/>
                <a:gd name="connsiteX4" fmla="*/ 13963 w 70197"/>
                <a:gd name="connsiteY4" fmla="*/ 43548 h 44690"/>
                <a:gd name="connsiteX5" fmla="*/ 6005 w 70197"/>
                <a:gd name="connsiteY5" fmla="*/ 44690 h 44690"/>
                <a:gd name="connsiteX6" fmla="*/ 2399 w 70197"/>
                <a:gd name="connsiteY6" fmla="*/ 40872 h 44690"/>
                <a:gd name="connsiteX7" fmla="*/ 0 w 70197"/>
                <a:gd name="connsiteY7" fmla="*/ 10566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97" h="44690">
                  <a:moveTo>
                    <a:pt x="0" y="10566"/>
                  </a:moveTo>
                  <a:cubicBezTo>
                    <a:pt x="23720" y="6748"/>
                    <a:pt x="45335" y="3435"/>
                    <a:pt x="66949" y="0"/>
                  </a:cubicBezTo>
                  <a:cubicBezTo>
                    <a:pt x="71754" y="3313"/>
                    <a:pt x="70548" y="7770"/>
                    <a:pt x="67702" y="10694"/>
                  </a:cubicBezTo>
                  <a:cubicBezTo>
                    <a:pt x="63797" y="14767"/>
                    <a:pt x="58844" y="18463"/>
                    <a:pt x="53439" y="21139"/>
                  </a:cubicBezTo>
                  <a:cubicBezTo>
                    <a:pt x="39776" y="28008"/>
                    <a:pt x="25520" y="33997"/>
                    <a:pt x="13963" y="43548"/>
                  </a:cubicBezTo>
                  <a:cubicBezTo>
                    <a:pt x="12157" y="44946"/>
                    <a:pt x="8258" y="44435"/>
                    <a:pt x="6005" y="44690"/>
                  </a:cubicBezTo>
                  <a:cubicBezTo>
                    <a:pt x="4205" y="42781"/>
                    <a:pt x="2399" y="41888"/>
                    <a:pt x="2399" y="40872"/>
                  </a:cubicBezTo>
                  <a:cubicBezTo>
                    <a:pt x="1500" y="31577"/>
                    <a:pt x="900" y="22154"/>
                    <a:pt x="0" y="10566"/>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73" name="Freeform 372">
              <a:extLst>
                <a:ext uri="{FF2B5EF4-FFF2-40B4-BE49-F238E27FC236}">
                  <a16:creationId xmlns:a16="http://schemas.microsoft.com/office/drawing/2014/main" id="{3244EEEE-5BCF-253C-D59D-E0CEE3AC224F}"/>
                </a:ext>
              </a:extLst>
            </p:cNvPr>
            <p:cNvSpPr/>
            <p:nvPr/>
          </p:nvSpPr>
          <p:spPr>
            <a:xfrm>
              <a:off x="20431127" y="2984908"/>
              <a:ext cx="44671" cy="44689"/>
            </a:xfrm>
            <a:custGeom>
              <a:avLst/>
              <a:gdLst>
                <a:gd name="connsiteX0" fmla="*/ 44135 w 44671"/>
                <a:gd name="connsiteY0" fmla="*/ 1053 h 44689"/>
                <a:gd name="connsiteX1" fmla="*/ 31755 w 44671"/>
                <a:gd name="connsiteY1" fmla="*/ 39934 h 44689"/>
                <a:gd name="connsiteX2" fmla="*/ 6994 w 44671"/>
                <a:gd name="connsiteY2" fmla="*/ 37923 h 44689"/>
                <a:gd name="connsiteX3" fmla="*/ 5112 w 44671"/>
                <a:gd name="connsiteY3" fmla="*/ 12098 h 44689"/>
                <a:gd name="connsiteX4" fmla="*/ 27447 w 44671"/>
                <a:gd name="connsiteY4" fmla="*/ 51 h 44689"/>
                <a:gd name="connsiteX5" fmla="*/ 44671 w 44671"/>
                <a:gd name="connsiteY5" fmla="*/ 1340 h 44689"/>
                <a:gd name="connsiteX6" fmla="*/ 44269 w 44671"/>
                <a:gd name="connsiteY6" fmla="*/ 1053 h 44689"/>
                <a:gd name="connsiteX7" fmla="*/ 44135 w 44671"/>
                <a:gd name="connsiteY7" fmla="*/ 1053 h 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1" h="44689">
                  <a:moveTo>
                    <a:pt x="44135" y="1053"/>
                  </a:moveTo>
                  <a:cubicBezTo>
                    <a:pt x="33235" y="16835"/>
                    <a:pt x="32023" y="20564"/>
                    <a:pt x="31755" y="39934"/>
                  </a:cubicBezTo>
                  <a:cubicBezTo>
                    <a:pt x="22872" y="47103"/>
                    <a:pt x="14933" y="45954"/>
                    <a:pt x="6994" y="37923"/>
                  </a:cubicBezTo>
                  <a:cubicBezTo>
                    <a:pt x="-1487" y="29317"/>
                    <a:pt x="-2425" y="21138"/>
                    <a:pt x="5112" y="12098"/>
                  </a:cubicBezTo>
                  <a:cubicBezTo>
                    <a:pt x="11028" y="4928"/>
                    <a:pt x="18564" y="479"/>
                    <a:pt x="27447" y="51"/>
                  </a:cubicBezTo>
                  <a:cubicBezTo>
                    <a:pt x="33101" y="-237"/>
                    <a:pt x="38883" y="766"/>
                    <a:pt x="44671" y="1340"/>
                  </a:cubicBezTo>
                  <a:lnTo>
                    <a:pt x="44269" y="1053"/>
                  </a:lnTo>
                  <a:lnTo>
                    <a:pt x="44135" y="10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4" name="Freeform 373">
              <a:extLst>
                <a:ext uri="{FF2B5EF4-FFF2-40B4-BE49-F238E27FC236}">
                  <a16:creationId xmlns:a16="http://schemas.microsoft.com/office/drawing/2014/main" id="{3BD8DE00-30C5-B805-5548-AA1DBEF98724}"/>
                </a:ext>
              </a:extLst>
            </p:cNvPr>
            <p:cNvSpPr/>
            <p:nvPr/>
          </p:nvSpPr>
          <p:spPr>
            <a:xfrm>
              <a:off x="20041852" y="2940217"/>
              <a:ext cx="19145" cy="57459"/>
            </a:xfrm>
            <a:custGeom>
              <a:avLst/>
              <a:gdLst>
                <a:gd name="connsiteX0" fmla="*/ 11800 w 19145"/>
                <a:gd name="connsiteY0" fmla="*/ 57459 h 57459"/>
                <a:gd name="connsiteX1" fmla="*/ 0 w 19145"/>
                <a:gd name="connsiteY1" fmla="*/ 19453 h 57459"/>
                <a:gd name="connsiteX2" fmla="*/ 15392 w 19145"/>
                <a:gd name="connsiteY2" fmla="*/ 0 h 57459"/>
                <a:gd name="connsiteX3" fmla="*/ 11914 w 19145"/>
                <a:gd name="connsiteY3" fmla="*/ 57459 h 57459"/>
                <a:gd name="connsiteX4" fmla="*/ 11800 w 19145"/>
                <a:gd name="connsiteY4" fmla="*/ 57459 h 5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57459">
                  <a:moveTo>
                    <a:pt x="11800" y="57459"/>
                  </a:moveTo>
                  <a:cubicBezTo>
                    <a:pt x="2246" y="46765"/>
                    <a:pt x="4269" y="32081"/>
                    <a:pt x="0" y="19453"/>
                  </a:cubicBezTo>
                  <a:cubicBezTo>
                    <a:pt x="5054" y="13011"/>
                    <a:pt x="10115" y="6697"/>
                    <a:pt x="15392" y="0"/>
                  </a:cubicBezTo>
                  <a:cubicBezTo>
                    <a:pt x="21353" y="17519"/>
                    <a:pt x="20229" y="37233"/>
                    <a:pt x="11914" y="57459"/>
                  </a:cubicBezTo>
                  <a:lnTo>
                    <a:pt x="11800" y="5745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5" name="Freeform 374">
              <a:extLst>
                <a:ext uri="{FF2B5EF4-FFF2-40B4-BE49-F238E27FC236}">
                  <a16:creationId xmlns:a16="http://schemas.microsoft.com/office/drawing/2014/main" id="{8BE52EC6-A552-0E54-238E-B80B6D44136A}"/>
                </a:ext>
              </a:extLst>
            </p:cNvPr>
            <p:cNvSpPr/>
            <p:nvPr/>
          </p:nvSpPr>
          <p:spPr>
            <a:xfrm>
              <a:off x="20073759" y="2812530"/>
              <a:ext cx="19144" cy="31921"/>
            </a:xfrm>
            <a:custGeom>
              <a:avLst/>
              <a:gdLst>
                <a:gd name="connsiteX0" fmla="*/ 977 w 19144"/>
                <a:gd name="connsiteY0" fmla="*/ 1647 h 31921"/>
                <a:gd name="connsiteX1" fmla="*/ 16778 w 19144"/>
                <a:gd name="connsiteY1" fmla="*/ 4929 h 31921"/>
                <a:gd name="connsiteX2" fmla="*/ 16127 w 19144"/>
                <a:gd name="connsiteY2" fmla="*/ 22811 h 31921"/>
                <a:gd name="connsiteX3" fmla="*/ 1947 w 19144"/>
                <a:gd name="connsiteY3" fmla="*/ 31813 h 31921"/>
                <a:gd name="connsiteX4" fmla="*/ 977 w 19144"/>
                <a:gd name="connsiteY4" fmla="*/ 1769 h 31921"/>
                <a:gd name="connsiteX5" fmla="*/ 977 w 19144"/>
                <a:gd name="connsiteY5" fmla="*/ 1647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4" h="31921">
                  <a:moveTo>
                    <a:pt x="977" y="1647"/>
                  </a:moveTo>
                  <a:cubicBezTo>
                    <a:pt x="7359" y="-785"/>
                    <a:pt x="12770" y="-1149"/>
                    <a:pt x="16778" y="4929"/>
                  </a:cubicBezTo>
                  <a:cubicBezTo>
                    <a:pt x="20671" y="10771"/>
                    <a:pt x="19267" y="16976"/>
                    <a:pt x="16127" y="22811"/>
                  </a:cubicBezTo>
                  <a:cubicBezTo>
                    <a:pt x="13096" y="28410"/>
                    <a:pt x="9203" y="32662"/>
                    <a:pt x="1947" y="31813"/>
                  </a:cubicBezTo>
                  <a:cubicBezTo>
                    <a:pt x="-976" y="21841"/>
                    <a:pt x="1" y="12111"/>
                    <a:pt x="977" y="1769"/>
                  </a:cubicBezTo>
                  <a:lnTo>
                    <a:pt x="977" y="164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6" name="Freeform 375">
              <a:extLst>
                <a:ext uri="{FF2B5EF4-FFF2-40B4-BE49-F238E27FC236}">
                  <a16:creationId xmlns:a16="http://schemas.microsoft.com/office/drawing/2014/main" id="{5A8CB0B1-9C6B-A491-1935-76530132DC3B}"/>
                </a:ext>
              </a:extLst>
            </p:cNvPr>
            <p:cNvSpPr/>
            <p:nvPr/>
          </p:nvSpPr>
          <p:spPr>
            <a:xfrm>
              <a:off x="15319498" y="1482923"/>
              <a:ext cx="2061244" cy="1034262"/>
            </a:xfrm>
            <a:custGeom>
              <a:avLst/>
              <a:gdLst>
                <a:gd name="connsiteX0" fmla="*/ 1712250 w 2061244"/>
                <a:gd name="connsiteY0" fmla="*/ 80706 h 1034262"/>
                <a:gd name="connsiteX1" fmla="*/ 1701388 w 2061244"/>
                <a:gd name="connsiteY1" fmla="*/ 108146 h 1034262"/>
                <a:gd name="connsiteX2" fmla="*/ 1633571 w 2061244"/>
                <a:gd name="connsiteY2" fmla="*/ 163167 h 1034262"/>
                <a:gd name="connsiteX3" fmla="*/ 1590005 w 2061244"/>
                <a:gd name="connsiteY3" fmla="*/ 168767 h 1034262"/>
                <a:gd name="connsiteX4" fmla="*/ 1561383 w 2061244"/>
                <a:gd name="connsiteY4" fmla="*/ 162747 h 1034262"/>
                <a:gd name="connsiteX5" fmla="*/ 1510905 w 2061244"/>
                <a:gd name="connsiteY5" fmla="*/ 175767 h 1034262"/>
                <a:gd name="connsiteX6" fmla="*/ 1483413 w 2061244"/>
                <a:gd name="connsiteY6" fmla="*/ 202228 h 1034262"/>
                <a:gd name="connsiteX7" fmla="*/ 1438717 w 2061244"/>
                <a:gd name="connsiteY7" fmla="*/ 231488 h 1034262"/>
                <a:gd name="connsiteX8" fmla="*/ 1415450 w 2061244"/>
                <a:gd name="connsiteY8" fmla="*/ 240029 h 1034262"/>
                <a:gd name="connsiteX9" fmla="*/ 1358915 w 2061244"/>
                <a:gd name="connsiteY9" fmla="*/ 267329 h 1034262"/>
                <a:gd name="connsiteX10" fmla="*/ 1325782 w 2061244"/>
                <a:gd name="connsiteY10" fmla="*/ 286509 h 1034262"/>
                <a:gd name="connsiteX11" fmla="*/ 1279107 w 2061244"/>
                <a:gd name="connsiteY11" fmla="*/ 302611 h 1034262"/>
                <a:gd name="connsiteX12" fmla="*/ 1231310 w 2061244"/>
                <a:gd name="connsiteY12" fmla="*/ 326271 h 1034262"/>
                <a:gd name="connsiteX13" fmla="*/ 1217494 w 2061244"/>
                <a:gd name="connsiteY13" fmla="*/ 337891 h 1034262"/>
                <a:gd name="connsiteX14" fmla="*/ 1176747 w 2061244"/>
                <a:gd name="connsiteY14" fmla="*/ 354133 h 1034262"/>
                <a:gd name="connsiteX15" fmla="*/ 1145025 w 2061244"/>
                <a:gd name="connsiteY15" fmla="*/ 380168 h 1034262"/>
                <a:gd name="connsiteX16" fmla="*/ 1143895 w 2061244"/>
                <a:gd name="connsiteY16" fmla="*/ 388991 h 1034262"/>
                <a:gd name="connsiteX17" fmla="*/ 1135574 w 2061244"/>
                <a:gd name="connsiteY17" fmla="*/ 423294 h 1034262"/>
                <a:gd name="connsiteX18" fmla="*/ 1134450 w 2061244"/>
                <a:gd name="connsiteY18" fmla="*/ 430994 h 1034262"/>
                <a:gd name="connsiteX19" fmla="*/ 1142906 w 2061244"/>
                <a:gd name="connsiteY19" fmla="*/ 436733 h 1034262"/>
                <a:gd name="connsiteX20" fmla="*/ 1155739 w 2061244"/>
                <a:gd name="connsiteY20" fmla="*/ 464875 h 1034262"/>
                <a:gd name="connsiteX21" fmla="*/ 1150519 w 2061244"/>
                <a:gd name="connsiteY21" fmla="*/ 484335 h 1034262"/>
                <a:gd name="connsiteX22" fmla="*/ 1149256 w 2061244"/>
                <a:gd name="connsiteY22" fmla="*/ 497212 h 1034262"/>
                <a:gd name="connsiteX23" fmla="*/ 1170123 w 2061244"/>
                <a:gd name="connsiteY23" fmla="*/ 502671 h 1034262"/>
                <a:gd name="connsiteX24" fmla="*/ 1194654 w 2061244"/>
                <a:gd name="connsiteY24" fmla="*/ 491753 h 1034262"/>
                <a:gd name="connsiteX25" fmla="*/ 1223275 w 2061244"/>
                <a:gd name="connsiteY25" fmla="*/ 498891 h 1034262"/>
                <a:gd name="connsiteX26" fmla="*/ 1296172 w 2061244"/>
                <a:gd name="connsiteY26" fmla="*/ 560353 h 1034262"/>
                <a:gd name="connsiteX27" fmla="*/ 1337339 w 2061244"/>
                <a:gd name="connsiteY27" fmla="*/ 569176 h 1034262"/>
                <a:gd name="connsiteX28" fmla="*/ 1366529 w 2061244"/>
                <a:gd name="connsiteY28" fmla="*/ 568895 h 1034262"/>
                <a:gd name="connsiteX29" fmla="*/ 1380345 w 2061244"/>
                <a:gd name="connsiteY29" fmla="*/ 599834 h 1034262"/>
                <a:gd name="connsiteX30" fmla="*/ 1369490 w 2061244"/>
                <a:gd name="connsiteY30" fmla="*/ 611032 h 1034262"/>
                <a:gd name="connsiteX31" fmla="*/ 1353555 w 2061244"/>
                <a:gd name="connsiteY31" fmla="*/ 623494 h 1034262"/>
                <a:gd name="connsiteX32" fmla="*/ 1351015 w 2061244"/>
                <a:gd name="connsiteY32" fmla="*/ 686635 h 1034262"/>
                <a:gd name="connsiteX33" fmla="*/ 1395431 w 2061244"/>
                <a:gd name="connsiteY33" fmla="*/ 705814 h 1034262"/>
                <a:gd name="connsiteX34" fmla="*/ 1432093 w 2061244"/>
                <a:gd name="connsiteY34" fmla="*/ 683973 h 1034262"/>
                <a:gd name="connsiteX35" fmla="*/ 1444639 w 2061244"/>
                <a:gd name="connsiteY35" fmla="*/ 643656 h 1034262"/>
                <a:gd name="connsiteX36" fmla="*/ 1449431 w 2061244"/>
                <a:gd name="connsiteY36" fmla="*/ 612717 h 1034262"/>
                <a:gd name="connsiteX37" fmla="*/ 1499769 w 2061244"/>
                <a:gd name="connsiteY37" fmla="*/ 563015 h 1034262"/>
                <a:gd name="connsiteX38" fmla="*/ 1541645 w 2061244"/>
                <a:gd name="connsiteY38" fmla="*/ 554333 h 1034262"/>
                <a:gd name="connsiteX39" fmla="*/ 1582812 w 2061244"/>
                <a:gd name="connsiteY39" fmla="*/ 528291 h 1034262"/>
                <a:gd name="connsiteX40" fmla="*/ 1589302 w 2061244"/>
                <a:gd name="connsiteY40" fmla="*/ 482515 h 1034262"/>
                <a:gd name="connsiteX41" fmla="*/ 1578869 w 2061244"/>
                <a:gd name="connsiteY41" fmla="*/ 462634 h 1034262"/>
                <a:gd name="connsiteX42" fmla="*/ 1568856 w 2061244"/>
                <a:gd name="connsiteY42" fmla="*/ 433094 h 1034262"/>
                <a:gd name="connsiteX43" fmla="*/ 1583521 w 2061244"/>
                <a:gd name="connsiteY43" fmla="*/ 411949 h 1034262"/>
                <a:gd name="connsiteX44" fmla="*/ 1601287 w 2061244"/>
                <a:gd name="connsiteY44" fmla="*/ 409434 h 1034262"/>
                <a:gd name="connsiteX45" fmla="*/ 1635262 w 2061244"/>
                <a:gd name="connsiteY45" fmla="*/ 375833 h 1034262"/>
                <a:gd name="connsiteX46" fmla="*/ 1637662 w 2061244"/>
                <a:gd name="connsiteY46" fmla="*/ 355812 h 1034262"/>
                <a:gd name="connsiteX47" fmla="*/ 1638504 w 2061244"/>
                <a:gd name="connsiteY47" fmla="*/ 340132 h 1034262"/>
                <a:gd name="connsiteX48" fmla="*/ 1674177 w 2061244"/>
                <a:gd name="connsiteY48" fmla="*/ 304290 h 1034262"/>
                <a:gd name="connsiteX49" fmla="*/ 1732690 w 2061244"/>
                <a:gd name="connsiteY49" fmla="*/ 304711 h 1034262"/>
                <a:gd name="connsiteX50" fmla="*/ 1777246 w 2061244"/>
                <a:gd name="connsiteY50" fmla="*/ 311006 h 1034262"/>
                <a:gd name="connsiteX51" fmla="*/ 1796142 w 2061244"/>
                <a:gd name="connsiteY51" fmla="*/ 322071 h 1034262"/>
                <a:gd name="connsiteX52" fmla="*/ 1824623 w 2061244"/>
                <a:gd name="connsiteY52" fmla="*/ 372609 h 1034262"/>
                <a:gd name="connsiteX53" fmla="*/ 1820532 w 2061244"/>
                <a:gd name="connsiteY53" fmla="*/ 397533 h 1034262"/>
                <a:gd name="connsiteX54" fmla="*/ 1813480 w 2061244"/>
                <a:gd name="connsiteY54" fmla="*/ 412932 h 1034262"/>
                <a:gd name="connsiteX55" fmla="*/ 1830685 w 2061244"/>
                <a:gd name="connsiteY55" fmla="*/ 429315 h 1034262"/>
                <a:gd name="connsiteX56" fmla="*/ 1859587 w 2061244"/>
                <a:gd name="connsiteY56" fmla="*/ 431134 h 1034262"/>
                <a:gd name="connsiteX57" fmla="*/ 1893709 w 2061244"/>
                <a:gd name="connsiteY57" fmla="*/ 420211 h 1034262"/>
                <a:gd name="connsiteX58" fmla="*/ 1920359 w 2061244"/>
                <a:gd name="connsiteY58" fmla="*/ 408170 h 1034262"/>
                <a:gd name="connsiteX59" fmla="*/ 1970831 w 2061244"/>
                <a:gd name="connsiteY59" fmla="*/ 437014 h 1034262"/>
                <a:gd name="connsiteX60" fmla="*/ 1972381 w 2061244"/>
                <a:gd name="connsiteY60" fmla="*/ 474809 h 1034262"/>
                <a:gd name="connsiteX61" fmla="*/ 1972668 w 2061244"/>
                <a:gd name="connsiteY61" fmla="*/ 519474 h 1034262"/>
                <a:gd name="connsiteX62" fmla="*/ 1991277 w 2061244"/>
                <a:gd name="connsiteY62" fmla="*/ 553637 h 1034262"/>
                <a:gd name="connsiteX63" fmla="*/ 2014397 w 2061244"/>
                <a:gd name="connsiteY63" fmla="*/ 571551 h 1034262"/>
                <a:gd name="connsiteX64" fmla="*/ 2051908 w 2061244"/>
                <a:gd name="connsiteY64" fmla="*/ 612992 h 1034262"/>
                <a:gd name="connsiteX65" fmla="*/ 2031041 w 2061244"/>
                <a:gd name="connsiteY65" fmla="*/ 691398 h 1034262"/>
                <a:gd name="connsiteX66" fmla="*/ 1991277 w 2061244"/>
                <a:gd name="connsiteY66" fmla="*/ 706797 h 1034262"/>
                <a:gd name="connsiteX67" fmla="*/ 1929523 w 2061244"/>
                <a:gd name="connsiteY67" fmla="*/ 733260 h 1034262"/>
                <a:gd name="connsiteX68" fmla="*/ 1869319 w 2061244"/>
                <a:gd name="connsiteY68" fmla="*/ 744318 h 1034262"/>
                <a:gd name="connsiteX69" fmla="*/ 1764700 w 2061244"/>
                <a:gd name="connsiteY69" fmla="*/ 749215 h 1034262"/>
                <a:gd name="connsiteX70" fmla="*/ 1706889 w 2061244"/>
                <a:gd name="connsiteY70" fmla="*/ 756218 h 1034262"/>
                <a:gd name="connsiteX71" fmla="*/ 1702378 w 2061244"/>
                <a:gd name="connsiteY71" fmla="*/ 756218 h 1034262"/>
                <a:gd name="connsiteX72" fmla="*/ 1619334 w 2061244"/>
                <a:gd name="connsiteY72" fmla="*/ 788280 h 1034262"/>
                <a:gd name="connsiteX73" fmla="*/ 1602978 w 2061244"/>
                <a:gd name="connsiteY73" fmla="*/ 821038 h 1034262"/>
                <a:gd name="connsiteX74" fmla="*/ 1599590 w 2061244"/>
                <a:gd name="connsiteY74" fmla="*/ 831260 h 1034262"/>
                <a:gd name="connsiteX75" fmla="*/ 1595218 w 2061244"/>
                <a:gd name="connsiteY75" fmla="*/ 838959 h 1034262"/>
                <a:gd name="connsiteX76" fmla="*/ 1589302 w 2061244"/>
                <a:gd name="connsiteY76" fmla="*/ 862198 h 1034262"/>
                <a:gd name="connsiteX77" fmla="*/ 1533464 w 2061244"/>
                <a:gd name="connsiteY77" fmla="*/ 922958 h 1034262"/>
                <a:gd name="connsiteX78" fmla="*/ 1462826 w 2061244"/>
                <a:gd name="connsiteY78" fmla="*/ 938223 h 1034262"/>
                <a:gd name="connsiteX79" fmla="*/ 1436317 w 2061244"/>
                <a:gd name="connsiteY79" fmla="*/ 932624 h 1034262"/>
                <a:gd name="connsiteX80" fmla="*/ 1370051 w 2061244"/>
                <a:gd name="connsiteY80" fmla="*/ 963000 h 1034262"/>
                <a:gd name="connsiteX81" fmla="*/ 1367090 w 2061244"/>
                <a:gd name="connsiteY81" fmla="*/ 969021 h 1034262"/>
                <a:gd name="connsiteX82" fmla="*/ 1330996 w 2061244"/>
                <a:gd name="connsiteY82" fmla="*/ 989744 h 1034262"/>
                <a:gd name="connsiteX83" fmla="*/ 1304487 w 2061244"/>
                <a:gd name="connsiteY83" fmla="*/ 985684 h 1034262"/>
                <a:gd name="connsiteX84" fmla="*/ 1277136 w 2061244"/>
                <a:gd name="connsiteY84" fmla="*/ 998842 h 1034262"/>
                <a:gd name="connsiteX85" fmla="*/ 1266842 w 2061244"/>
                <a:gd name="connsiteY85" fmla="*/ 1020542 h 1034262"/>
                <a:gd name="connsiteX86" fmla="*/ 1189721 w 2061244"/>
                <a:gd name="connsiteY86" fmla="*/ 1034262 h 1034262"/>
                <a:gd name="connsiteX87" fmla="*/ 1188311 w 2061244"/>
                <a:gd name="connsiteY87" fmla="*/ 1021519 h 1034262"/>
                <a:gd name="connsiteX88" fmla="*/ 1197896 w 2061244"/>
                <a:gd name="connsiteY88" fmla="*/ 1004020 h 1034262"/>
                <a:gd name="connsiteX89" fmla="*/ 1230888 w 2061244"/>
                <a:gd name="connsiteY89" fmla="*/ 970559 h 1034262"/>
                <a:gd name="connsiteX90" fmla="*/ 1248655 w 2061244"/>
                <a:gd name="connsiteY90" fmla="*/ 961602 h 1034262"/>
                <a:gd name="connsiteX91" fmla="*/ 1261629 w 2061244"/>
                <a:gd name="connsiteY91" fmla="*/ 957963 h 1034262"/>
                <a:gd name="connsiteX92" fmla="*/ 1277697 w 2061244"/>
                <a:gd name="connsiteY92" fmla="*/ 936544 h 1034262"/>
                <a:gd name="connsiteX93" fmla="*/ 1276434 w 2061244"/>
                <a:gd name="connsiteY93" fmla="*/ 920998 h 1034262"/>
                <a:gd name="connsiteX94" fmla="*/ 1248514 w 2061244"/>
                <a:gd name="connsiteY94" fmla="*/ 896361 h 1034262"/>
                <a:gd name="connsiteX95" fmla="*/ 1228208 w 2061244"/>
                <a:gd name="connsiteY95" fmla="*/ 895518 h 1034262"/>
                <a:gd name="connsiteX96" fmla="*/ 1197194 w 2061244"/>
                <a:gd name="connsiteY96" fmla="*/ 890621 h 1034262"/>
                <a:gd name="connsiteX97" fmla="*/ 1174488 w 2061244"/>
                <a:gd name="connsiteY97" fmla="*/ 857020 h 1034262"/>
                <a:gd name="connsiteX98" fmla="*/ 1176045 w 2061244"/>
                <a:gd name="connsiteY98" fmla="*/ 845956 h 1034262"/>
                <a:gd name="connsiteX99" fmla="*/ 1172937 w 2061244"/>
                <a:gd name="connsiteY99" fmla="*/ 830979 h 1034262"/>
                <a:gd name="connsiteX100" fmla="*/ 1147418 w 2061244"/>
                <a:gd name="connsiteY100" fmla="*/ 802977 h 1034262"/>
                <a:gd name="connsiteX101" fmla="*/ 1119785 w 2061244"/>
                <a:gd name="connsiteY101" fmla="*/ 795699 h 1034262"/>
                <a:gd name="connsiteX102" fmla="*/ 1079180 w 2061244"/>
                <a:gd name="connsiteY102" fmla="*/ 807880 h 1034262"/>
                <a:gd name="connsiteX103" fmla="*/ 1048440 w 2061244"/>
                <a:gd name="connsiteY103" fmla="*/ 821600 h 1034262"/>
                <a:gd name="connsiteX104" fmla="*/ 1034483 w 2061244"/>
                <a:gd name="connsiteY104" fmla="*/ 824116 h 1034262"/>
                <a:gd name="connsiteX105" fmla="*/ 1031241 w 2061244"/>
                <a:gd name="connsiteY105" fmla="*/ 822296 h 1034262"/>
                <a:gd name="connsiteX106" fmla="*/ 978932 w 2061244"/>
                <a:gd name="connsiteY106" fmla="*/ 804656 h 1034262"/>
                <a:gd name="connsiteX107" fmla="*/ 937337 w 2061244"/>
                <a:gd name="connsiteY107" fmla="*/ 813901 h 1034262"/>
                <a:gd name="connsiteX108" fmla="*/ 917458 w 2061244"/>
                <a:gd name="connsiteY108" fmla="*/ 803539 h 1034262"/>
                <a:gd name="connsiteX109" fmla="*/ 914357 w 2061244"/>
                <a:gd name="connsiteY109" fmla="*/ 795137 h 1034262"/>
                <a:gd name="connsiteX110" fmla="*/ 901664 w 2061244"/>
                <a:gd name="connsiteY110" fmla="*/ 783518 h 1034262"/>
                <a:gd name="connsiteX111" fmla="*/ 879813 w 2061244"/>
                <a:gd name="connsiteY111" fmla="*/ 778621 h 1034262"/>
                <a:gd name="connsiteX112" fmla="*/ 803394 w 2061244"/>
                <a:gd name="connsiteY112" fmla="*/ 776935 h 1034262"/>
                <a:gd name="connsiteX113" fmla="*/ 767293 w 2061244"/>
                <a:gd name="connsiteY113" fmla="*/ 778755 h 1034262"/>
                <a:gd name="connsiteX114" fmla="*/ 616293 w 2061244"/>
                <a:gd name="connsiteY114" fmla="*/ 783939 h 1034262"/>
                <a:gd name="connsiteX115" fmla="*/ 515056 w 2061244"/>
                <a:gd name="connsiteY115" fmla="*/ 790655 h 1034262"/>
                <a:gd name="connsiteX116" fmla="*/ 436378 w 2061244"/>
                <a:gd name="connsiteY116" fmla="*/ 795699 h 1034262"/>
                <a:gd name="connsiteX117" fmla="*/ 210930 w 2061244"/>
                <a:gd name="connsiteY117" fmla="*/ 800596 h 1034262"/>
                <a:gd name="connsiteX118" fmla="*/ 91365 w 2061244"/>
                <a:gd name="connsiteY118" fmla="*/ 790655 h 1034262"/>
                <a:gd name="connsiteX119" fmla="*/ 86853 w 2061244"/>
                <a:gd name="connsiteY119" fmla="*/ 778199 h 1034262"/>
                <a:gd name="connsiteX120" fmla="*/ 43988 w 2061244"/>
                <a:gd name="connsiteY120" fmla="*/ 690836 h 1034262"/>
                <a:gd name="connsiteX121" fmla="*/ 27919 w 2061244"/>
                <a:gd name="connsiteY121" fmla="*/ 669276 h 1034262"/>
                <a:gd name="connsiteX122" fmla="*/ 25239 w 2061244"/>
                <a:gd name="connsiteY122" fmla="*/ 615935 h 1034262"/>
                <a:gd name="connsiteX123" fmla="*/ 37224 w 2061244"/>
                <a:gd name="connsiteY123" fmla="*/ 606837 h 1034262"/>
                <a:gd name="connsiteX124" fmla="*/ 82903 w 2061244"/>
                <a:gd name="connsiteY124" fmla="*/ 582756 h 1034262"/>
                <a:gd name="connsiteX125" fmla="*/ 100669 w 2061244"/>
                <a:gd name="connsiteY125" fmla="*/ 569036 h 1034262"/>
                <a:gd name="connsiteX126" fmla="*/ 106732 w 2061244"/>
                <a:gd name="connsiteY126" fmla="*/ 525635 h 1034262"/>
                <a:gd name="connsiteX127" fmla="*/ 98978 w 2061244"/>
                <a:gd name="connsiteY127" fmla="*/ 514711 h 1034262"/>
                <a:gd name="connsiteX128" fmla="*/ 96438 w 2061244"/>
                <a:gd name="connsiteY128" fmla="*/ 472990 h 1034262"/>
                <a:gd name="connsiteX129" fmla="*/ 115334 w 2061244"/>
                <a:gd name="connsiteY129" fmla="*/ 427629 h 1034262"/>
                <a:gd name="connsiteX130" fmla="*/ 118295 w 2061244"/>
                <a:gd name="connsiteY130" fmla="*/ 405654 h 1034262"/>
                <a:gd name="connsiteX131" fmla="*/ 97147 w 2061244"/>
                <a:gd name="connsiteY131" fmla="*/ 384228 h 1034262"/>
                <a:gd name="connsiteX132" fmla="*/ 51748 w 2061244"/>
                <a:gd name="connsiteY132" fmla="*/ 394871 h 1034262"/>
                <a:gd name="connsiteX133" fmla="*/ 30593 w 2061244"/>
                <a:gd name="connsiteY133" fmla="*/ 403554 h 1034262"/>
                <a:gd name="connsiteX134" fmla="*/ 0 w 2061244"/>
                <a:gd name="connsiteY134" fmla="*/ 355390 h 1034262"/>
                <a:gd name="connsiteX135" fmla="*/ 30593 w 2061244"/>
                <a:gd name="connsiteY135" fmla="*/ 317448 h 1034262"/>
                <a:gd name="connsiteX136" fmla="*/ 84454 w 2061244"/>
                <a:gd name="connsiteY136" fmla="*/ 280629 h 1034262"/>
                <a:gd name="connsiteX137" fmla="*/ 163553 w 2061244"/>
                <a:gd name="connsiteY137" fmla="*/ 217768 h 1034262"/>
                <a:gd name="connsiteX138" fmla="*/ 243214 w 2061244"/>
                <a:gd name="connsiteY138" fmla="*/ 148466 h 1034262"/>
                <a:gd name="connsiteX139" fmla="*/ 329084 w 2061244"/>
                <a:gd name="connsiteY139" fmla="*/ 72585 h 1034262"/>
                <a:gd name="connsiteX140" fmla="*/ 337400 w 2061244"/>
                <a:gd name="connsiteY140" fmla="*/ 65585 h 1034262"/>
                <a:gd name="connsiteX141" fmla="*/ 387878 w 2061244"/>
                <a:gd name="connsiteY141" fmla="*/ 79586 h 1034262"/>
                <a:gd name="connsiteX142" fmla="*/ 445688 w 2061244"/>
                <a:gd name="connsiteY142" fmla="*/ 81965 h 1034262"/>
                <a:gd name="connsiteX143" fmla="*/ 487704 w 2061244"/>
                <a:gd name="connsiteY143" fmla="*/ 74265 h 1034262"/>
                <a:gd name="connsiteX144" fmla="*/ 522388 w 2061244"/>
                <a:gd name="connsiteY144" fmla="*/ 65025 h 1034262"/>
                <a:gd name="connsiteX145" fmla="*/ 538885 w 2061244"/>
                <a:gd name="connsiteY145" fmla="*/ 58025 h 1034262"/>
                <a:gd name="connsiteX146" fmla="*/ 652668 w 2061244"/>
                <a:gd name="connsiteY146" fmla="*/ 38144 h 1034262"/>
                <a:gd name="connsiteX147" fmla="*/ 685801 w 2061244"/>
                <a:gd name="connsiteY147" fmla="*/ 50325 h 1034262"/>
                <a:gd name="connsiteX148" fmla="*/ 692853 w 2061244"/>
                <a:gd name="connsiteY148" fmla="*/ 55925 h 1034262"/>
                <a:gd name="connsiteX149" fmla="*/ 734448 w 2061244"/>
                <a:gd name="connsiteY149" fmla="*/ 70625 h 1034262"/>
                <a:gd name="connsiteX150" fmla="*/ 772794 w 2061244"/>
                <a:gd name="connsiteY150" fmla="*/ 70345 h 1034262"/>
                <a:gd name="connsiteX151" fmla="*/ 847944 w 2061244"/>
                <a:gd name="connsiteY151" fmla="*/ 82666 h 1034262"/>
                <a:gd name="connsiteX152" fmla="*/ 884185 w 2061244"/>
                <a:gd name="connsiteY152" fmla="*/ 107866 h 1034262"/>
                <a:gd name="connsiteX153" fmla="*/ 890949 w 2061244"/>
                <a:gd name="connsiteY153" fmla="*/ 116826 h 1034262"/>
                <a:gd name="connsiteX154" fmla="*/ 953131 w 2061244"/>
                <a:gd name="connsiteY154" fmla="*/ 147347 h 1034262"/>
                <a:gd name="connsiteX155" fmla="*/ 1001771 w 2061244"/>
                <a:gd name="connsiteY155" fmla="*/ 139086 h 1034262"/>
                <a:gd name="connsiteX156" fmla="*/ 1050131 w 2061244"/>
                <a:gd name="connsiteY156" fmla="*/ 120606 h 1034262"/>
                <a:gd name="connsiteX157" fmla="*/ 1095816 w 2061244"/>
                <a:gd name="connsiteY157" fmla="*/ 109126 h 1034262"/>
                <a:gd name="connsiteX158" fmla="*/ 1142064 w 2061244"/>
                <a:gd name="connsiteY158" fmla="*/ 122846 h 1034262"/>
                <a:gd name="connsiteX159" fmla="*/ 1145726 w 2061244"/>
                <a:gd name="connsiteY159" fmla="*/ 125506 h 1034262"/>
                <a:gd name="connsiteX160" fmla="*/ 1199306 w 2061244"/>
                <a:gd name="connsiteY160" fmla="*/ 129707 h 1034262"/>
                <a:gd name="connsiteX161" fmla="*/ 1240901 w 2061244"/>
                <a:gd name="connsiteY161" fmla="*/ 124806 h 1034262"/>
                <a:gd name="connsiteX162" fmla="*/ 1269663 w 2061244"/>
                <a:gd name="connsiteY162" fmla="*/ 130546 h 1034262"/>
                <a:gd name="connsiteX163" fmla="*/ 1311819 w 2061244"/>
                <a:gd name="connsiteY163" fmla="*/ 128307 h 1034262"/>
                <a:gd name="connsiteX164" fmla="*/ 1360179 w 2061244"/>
                <a:gd name="connsiteY164" fmla="*/ 118786 h 1034262"/>
                <a:gd name="connsiteX165" fmla="*/ 1400364 w 2061244"/>
                <a:gd name="connsiteY165" fmla="*/ 91486 h 1034262"/>
                <a:gd name="connsiteX166" fmla="*/ 1409955 w 2061244"/>
                <a:gd name="connsiteY166" fmla="*/ 66425 h 1034262"/>
                <a:gd name="connsiteX167" fmla="*/ 1437026 w 2061244"/>
                <a:gd name="connsiteY167" fmla="*/ 47805 h 1034262"/>
                <a:gd name="connsiteX168" fmla="*/ 1441537 w 2061244"/>
                <a:gd name="connsiteY168" fmla="*/ 47805 h 1034262"/>
                <a:gd name="connsiteX169" fmla="*/ 1459163 w 2061244"/>
                <a:gd name="connsiteY169" fmla="*/ 33945 h 1034262"/>
                <a:gd name="connsiteX170" fmla="*/ 1493279 w 2061244"/>
                <a:gd name="connsiteY170" fmla="*/ 904 h 1034262"/>
                <a:gd name="connsiteX171" fmla="*/ 1507242 w 2061244"/>
                <a:gd name="connsiteY171" fmla="*/ 5244 h 1034262"/>
                <a:gd name="connsiteX172" fmla="*/ 1510905 w 2061244"/>
                <a:gd name="connsiteY172" fmla="*/ 28344 h 1034262"/>
                <a:gd name="connsiteX173" fmla="*/ 1505551 w 2061244"/>
                <a:gd name="connsiteY173" fmla="*/ 43045 h 1034262"/>
                <a:gd name="connsiteX174" fmla="*/ 1516546 w 2061244"/>
                <a:gd name="connsiteY174" fmla="*/ 70065 h 1034262"/>
                <a:gd name="connsiteX175" fmla="*/ 1518518 w 2061244"/>
                <a:gd name="connsiteY175" fmla="*/ 71185 h 1034262"/>
                <a:gd name="connsiteX176" fmla="*/ 1548831 w 2061244"/>
                <a:gd name="connsiteY176" fmla="*/ 109546 h 1034262"/>
                <a:gd name="connsiteX177" fmla="*/ 1581542 w 2061244"/>
                <a:gd name="connsiteY177" fmla="*/ 122566 h 1034262"/>
                <a:gd name="connsiteX178" fmla="*/ 1605652 w 2061244"/>
                <a:gd name="connsiteY178" fmla="*/ 106046 h 1034262"/>
                <a:gd name="connsiteX179" fmla="*/ 1662901 w 2061244"/>
                <a:gd name="connsiteY179" fmla="*/ 81546 h 1034262"/>
                <a:gd name="connsiteX180" fmla="*/ 1693915 w 2061244"/>
                <a:gd name="connsiteY180" fmla="*/ 76085 h 1034262"/>
                <a:gd name="connsiteX181" fmla="*/ 1705058 w 2061244"/>
                <a:gd name="connsiteY181" fmla="*/ 76505 h 1034262"/>
                <a:gd name="connsiteX182" fmla="*/ 1712109 w 2061244"/>
                <a:gd name="connsiteY182" fmla="*/ 80005 h 1034262"/>
                <a:gd name="connsiteX183" fmla="*/ 1712250 w 2061244"/>
                <a:gd name="connsiteY183" fmla="*/ 80706 h 103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2061244" h="1034262">
                  <a:moveTo>
                    <a:pt x="1712250" y="80706"/>
                  </a:moveTo>
                  <a:cubicBezTo>
                    <a:pt x="1713660" y="92886"/>
                    <a:pt x="1707878" y="100866"/>
                    <a:pt x="1701388" y="108146"/>
                  </a:cubicBezTo>
                  <a:cubicBezTo>
                    <a:pt x="1681650" y="129986"/>
                    <a:pt x="1658810" y="147906"/>
                    <a:pt x="1633571" y="163167"/>
                  </a:cubicBezTo>
                  <a:cubicBezTo>
                    <a:pt x="1619755" y="171567"/>
                    <a:pt x="1605090" y="171567"/>
                    <a:pt x="1590005" y="168767"/>
                  </a:cubicBezTo>
                  <a:cubicBezTo>
                    <a:pt x="1580419" y="167087"/>
                    <a:pt x="1570968" y="164707"/>
                    <a:pt x="1561383" y="162747"/>
                  </a:cubicBezTo>
                  <a:cubicBezTo>
                    <a:pt x="1542487" y="158967"/>
                    <a:pt x="1525429" y="163167"/>
                    <a:pt x="1510905" y="175767"/>
                  </a:cubicBezTo>
                  <a:cubicBezTo>
                    <a:pt x="1501320" y="184168"/>
                    <a:pt x="1492156" y="192988"/>
                    <a:pt x="1483413" y="202228"/>
                  </a:cubicBezTo>
                  <a:cubicBezTo>
                    <a:pt x="1470861" y="215668"/>
                    <a:pt x="1455915" y="225188"/>
                    <a:pt x="1438717" y="231488"/>
                  </a:cubicBezTo>
                  <a:cubicBezTo>
                    <a:pt x="1430963" y="234288"/>
                    <a:pt x="1423350" y="237368"/>
                    <a:pt x="1415450" y="240029"/>
                  </a:cubicBezTo>
                  <a:cubicBezTo>
                    <a:pt x="1395431" y="246749"/>
                    <a:pt x="1376675" y="255989"/>
                    <a:pt x="1358915" y="267329"/>
                  </a:cubicBezTo>
                  <a:cubicBezTo>
                    <a:pt x="1348194" y="274189"/>
                    <a:pt x="1337059" y="280349"/>
                    <a:pt x="1325782" y="286509"/>
                  </a:cubicBezTo>
                  <a:cubicBezTo>
                    <a:pt x="1311258" y="294490"/>
                    <a:pt x="1295464" y="299668"/>
                    <a:pt x="1279107" y="302611"/>
                  </a:cubicBezTo>
                  <a:cubicBezTo>
                    <a:pt x="1260780" y="305829"/>
                    <a:pt x="1245272" y="314371"/>
                    <a:pt x="1231310" y="326271"/>
                  </a:cubicBezTo>
                  <a:cubicBezTo>
                    <a:pt x="1226798" y="330191"/>
                    <a:pt x="1222146" y="333971"/>
                    <a:pt x="1217494" y="337891"/>
                  </a:cubicBezTo>
                  <a:cubicBezTo>
                    <a:pt x="1205649" y="347691"/>
                    <a:pt x="1193244" y="354407"/>
                    <a:pt x="1176747" y="354133"/>
                  </a:cubicBezTo>
                  <a:cubicBezTo>
                    <a:pt x="1159402" y="353852"/>
                    <a:pt x="1149109" y="363652"/>
                    <a:pt x="1145025" y="380168"/>
                  </a:cubicBezTo>
                  <a:cubicBezTo>
                    <a:pt x="1144316" y="383111"/>
                    <a:pt x="1143755" y="386048"/>
                    <a:pt x="1143895" y="388991"/>
                  </a:cubicBezTo>
                  <a:cubicBezTo>
                    <a:pt x="1144457" y="401313"/>
                    <a:pt x="1141642" y="412511"/>
                    <a:pt x="1135574" y="423294"/>
                  </a:cubicBezTo>
                  <a:cubicBezTo>
                    <a:pt x="1134591" y="425114"/>
                    <a:pt x="1134872" y="427629"/>
                    <a:pt x="1134450" y="430994"/>
                  </a:cubicBezTo>
                  <a:cubicBezTo>
                    <a:pt x="1137124" y="432813"/>
                    <a:pt x="1139664" y="435750"/>
                    <a:pt x="1142906" y="436733"/>
                  </a:cubicBezTo>
                  <a:cubicBezTo>
                    <a:pt x="1159402" y="441770"/>
                    <a:pt x="1159543" y="451851"/>
                    <a:pt x="1155739" y="464875"/>
                  </a:cubicBezTo>
                  <a:cubicBezTo>
                    <a:pt x="1153908" y="471311"/>
                    <a:pt x="1151929" y="477753"/>
                    <a:pt x="1150519" y="484335"/>
                  </a:cubicBezTo>
                  <a:cubicBezTo>
                    <a:pt x="1149536" y="488536"/>
                    <a:pt x="1149536" y="493011"/>
                    <a:pt x="1149256" y="497212"/>
                  </a:cubicBezTo>
                  <a:cubicBezTo>
                    <a:pt x="1155318" y="504490"/>
                    <a:pt x="1162791" y="505192"/>
                    <a:pt x="1170123" y="502671"/>
                  </a:cubicBezTo>
                  <a:cubicBezTo>
                    <a:pt x="1178579" y="499734"/>
                    <a:pt x="1186620" y="495533"/>
                    <a:pt x="1194654" y="491753"/>
                  </a:cubicBezTo>
                  <a:cubicBezTo>
                    <a:pt x="1208330" y="485312"/>
                    <a:pt x="1216224" y="486295"/>
                    <a:pt x="1223275" y="498891"/>
                  </a:cubicBezTo>
                  <a:cubicBezTo>
                    <a:pt x="1239912" y="528572"/>
                    <a:pt x="1268253" y="544111"/>
                    <a:pt x="1296172" y="560353"/>
                  </a:cubicBezTo>
                  <a:cubicBezTo>
                    <a:pt x="1308999" y="567772"/>
                    <a:pt x="1322675" y="570153"/>
                    <a:pt x="1337339" y="569176"/>
                  </a:cubicBezTo>
                  <a:cubicBezTo>
                    <a:pt x="1347071" y="568474"/>
                    <a:pt x="1356937" y="567912"/>
                    <a:pt x="1366529" y="568895"/>
                  </a:cubicBezTo>
                  <a:cubicBezTo>
                    <a:pt x="1383867" y="570855"/>
                    <a:pt x="1390070" y="585137"/>
                    <a:pt x="1380345" y="599834"/>
                  </a:cubicBezTo>
                  <a:cubicBezTo>
                    <a:pt x="1377524" y="604175"/>
                    <a:pt x="1373433" y="607674"/>
                    <a:pt x="1369490" y="611032"/>
                  </a:cubicBezTo>
                  <a:cubicBezTo>
                    <a:pt x="1364410" y="615373"/>
                    <a:pt x="1358628" y="619012"/>
                    <a:pt x="1353555" y="623494"/>
                  </a:cubicBezTo>
                  <a:cubicBezTo>
                    <a:pt x="1333536" y="641134"/>
                    <a:pt x="1332406" y="667457"/>
                    <a:pt x="1351015" y="686635"/>
                  </a:cubicBezTo>
                  <a:cubicBezTo>
                    <a:pt x="1363140" y="699097"/>
                    <a:pt x="1378373" y="704977"/>
                    <a:pt x="1395431" y="705814"/>
                  </a:cubicBezTo>
                  <a:cubicBezTo>
                    <a:pt x="1412067" y="706516"/>
                    <a:pt x="1423912" y="697974"/>
                    <a:pt x="1432093" y="683973"/>
                  </a:cubicBezTo>
                  <a:cubicBezTo>
                    <a:pt x="1439419" y="671517"/>
                    <a:pt x="1442380" y="657657"/>
                    <a:pt x="1444639" y="643656"/>
                  </a:cubicBezTo>
                  <a:cubicBezTo>
                    <a:pt x="1446330" y="633294"/>
                    <a:pt x="1447460" y="622932"/>
                    <a:pt x="1449431" y="612717"/>
                  </a:cubicBezTo>
                  <a:cubicBezTo>
                    <a:pt x="1455494" y="582615"/>
                    <a:pt x="1469597" y="569036"/>
                    <a:pt x="1499769" y="563015"/>
                  </a:cubicBezTo>
                  <a:cubicBezTo>
                    <a:pt x="1513726" y="560353"/>
                    <a:pt x="1527822" y="557831"/>
                    <a:pt x="1541645" y="554333"/>
                  </a:cubicBezTo>
                  <a:cubicBezTo>
                    <a:pt x="1558141" y="550272"/>
                    <a:pt x="1571817" y="541175"/>
                    <a:pt x="1582812" y="528291"/>
                  </a:cubicBezTo>
                  <a:cubicBezTo>
                    <a:pt x="1594657" y="514431"/>
                    <a:pt x="1597337" y="499172"/>
                    <a:pt x="1589302" y="482515"/>
                  </a:cubicBezTo>
                  <a:cubicBezTo>
                    <a:pt x="1586054" y="475793"/>
                    <a:pt x="1581683" y="469491"/>
                    <a:pt x="1578869" y="462634"/>
                  </a:cubicBezTo>
                  <a:cubicBezTo>
                    <a:pt x="1574918" y="452975"/>
                    <a:pt x="1570968" y="443175"/>
                    <a:pt x="1568856" y="433094"/>
                  </a:cubicBezTo>
                  <a:cubicBezTo>
                    <a:pt x="1566316" y="421609"/>
                    <a:pt x="1571677" y="414752"/>
                    <a:pt x="1583521" y="411949"/>
                  </a:cubicBezTo>
                  <a:cubicBezTo>
                    <a:pt x="1589302" y="410551"/>
                    <a:pt x="1595365" y="410411"/>
                    <a:pt x="1601287" y="409434"/>
                  </a:cubicBezTo>
                  <a:cubicBezTo>
                    <a:pt x="1620457" y="406210"/>
                    <a:pt x="1632301" y="395292"/>
                    <a:pt x="1635262" y="375833"/>
                  </a:cubicBezTo>
                  <a:cubicBezTo>
                    <a:pt x="1636252" y="369251"/>
                    <a:pt x="1637094" y="362528"/>
                    <a:pt x="1637662" y="355812"/>
                  </a:cubicBezTo>
                  <a:cubicBezTo>
                    <a:pt x="1638083" y="350628"/>
                    <a:pt x="1637943" y="345309"/>
                    <a:pt x="1638504" y="340132"/>
                  </a:cubicBezTo>
                  <a:cubicBezTo>
                    <a:pt x="1640904" y="317448"/>
                    <a:pt x="1651338" y="305829"/>
                    <a:pt x="1674177" y="304290"/>
                  </a:cubicBezTo>
                  <a:cubicBezTo>
                    <a:pt x="1693635" y="302892"/>
                    <a:pt x="1713232" y="303447"/>
                    <a:pt x="1732690" y="304711"/>
                  </a:cubicBezTo>
                  <a:cubicBezTo>
                    <a:pt x="1747635" y="305688"/>
                    <a:pt x="1762441" y="308912"/>
                    <a:pt x="1777246" y="311006"/>
                  </a:cubicBezTo>
                  <a:cubicBezTo>
                    <a:pt x="1785140" y="312130"/>
                    <a:pt x="1791343" y="315769"/>
                    <a:pt x="1796142" y="322071"/>
                  </a:cubicBezTo>
                  <a:cubicBezTo>
                    <a:pt x="1808267" y="337470"/>
                    <a:pt x="1817571" y="354407"/>
                    <a:pt x="1824623" y="372609"/>
                  </a:cubicBezTo>
                  <a:cubicBezTo>
                    <a:pt x="1828005" y="381573"/>
                    <a:pt x="1827584" y="390108"/>
                    <a:pt x="1820532" y="397533"/>
                  </a:cubicBezTo>
                  <a:cubicBezTo>
                    <a:pt x="1816442" y="401868"/>
                    <a:pt x="1811368" y="406350"/>
                    <a:pt x="1813480" y="412932"/>
                  </a:cubicBezTo>
                  <a:cubicBezTo>
                    <a:pt x="1816161" y="421194"/>
                    <a:pt x="1822223" y="426652"/>
                    <a:pt x="1830685" y="429315"/>
                  </a:cubicBezTo>
                  <a:cubicBezTo>
                    <a:pt x="1840270" y="432392"/>
                    <a:pt x="1850002" y="432813"/>
                    <a:pt x="1859587" y="431134"/>
                  </a:cubicBezTo>
                  <a:cubicBezTo>
                    <a:pt x="1871431" y="429174"/>
                    <a:pt x="1882995" y="425810"/>
                    <a:pt x="1893709" y="420211"/>
                  </a:cubicBezTo>
                  <a:cubicBezTo>
                    <a:pt x="1902312" y="415729"/>
                    <a:pt x="1911195" y="411394"/>
                    <a:pt x="1920359" y="408170"/>
                  </a:cubicBezTo>
                  <a:cubicBezTo>
                    <a:pt x="1943760" y="400049"/>
                    <a:pt x="1967308" y="410691"/>
                    <a:pt x="1970831" y="437014"/>
                  </a:cubicBezTo>
                  <a:cubicBezTo>
                    <a:pt x="1972522" y="449470"/>
                    <a:pt x="1972101" y="462213"/>
                    <a:pt x="1972381" y="474809"/>
                  </a:cubicBezTo>
                  <a:cubicBezTo>
                    <a:pt x="1972668" y="489653"/>
                    <a:pt x="1972381" y="504631"/>
                    <a:pt x="1972668" y="519474"/>
                  </a:cubicBezTo>
                  <a:cubicBezTo>
                    <a:pt x="1972949" y="533896"/>
                    <a:pt x="1979854" y="545095"/>
                    <a:pt x="1991277" y="553637"/>
                  </a:cubicBezTo>
                  <a:cubicBezTo>
                    <a:pt x="1999031" y="559517"/>
                    <a:pt x="2006925" y="565397"/>
                    <a:pt x="2014397" y="571551"/>
                  </a:cubicBezTo>
                  <a:cubicBezTo>
                    <a:pt x="2028922" y="583592"/>
                    <a:pt x="2042036" y="596897"/>
                    <a:pt x="2051908" y="612992"/>
                  </a:cubicBezTo>
                  <a:cubicBezTo>
                    <a:pt x="2069809" y="642532"/>
                    <a:pt x="2061493" y="675016"/>
                    <a:pt x="2031041" y="691398"/>
                  </a:cubicBezTo>
                  <a:cubicBezTo>
                    <a:pt x="2018628" y="698114"/>
                    <a:pt x="2004953" y="702737"/>
                    <a:pt x="1991277" y="706797"/>
                  </a:cubicBezTo>
                  <a:cubicBezTo>
                    <a:pt x="1969707" y="713379"/>
                    <a:pt x="1948699" y="720798"/>
                    <a:pt x="1929523" y="733260"/>
                  </a:cubicBezTo>
                  <a:cubicBezTo>
                    <a:pt x="1911335" y="745020"/>
                    <a:pt x="1891450" y="749636"/>
                    <a:pt x="1869319" y="744318"/>
                  </a:cubicBezTo>
                  <a:cubicBezTo>
                    <a:pt x="1834208" y="736056"/>
                    <a:pt x="1799103" y="739274"/>
                    <a:pt x="1764700" y="749215"/>
                  </a:cubicBezTo>
                  <a:cubicBezTo>
                    <a:pt x="1745664" y="754679"/>
                    <a:pt x="1726627" y="757335"/>
                    <a:pt x="1706889" y="756218"/>
                  </a:cubicBezTo>
                  <a:cubicBezTo>
                    <a:pt x="1705339" y="756218"/>
                    <a:pt x="1703928" y="756218"/>
                    <a:pt x="1702378" y="756218"/>
                  </a:cubicBezTo>
                  <a:cubicBezTo>
                    <a:pt x="1668683" y="751455"/>
                    <a:pt x="1642735" y="766720"/>
                    <a:pt x="1619334" y="788280"/>
                  </a:cubicBezTo>
                  <a:cubicBezTo>
                    <a:pt x="1609743" y="797097"/>
                    <a:pt x="1601989" y="806897"/>
                    <a:pt x="1602978" y="821038"/>
                  </a:cubicBezTo>
                  <a:cubicBezTo>
                    <a:pt x="1603259" y="824396"/>
                    <a:pt x="1601140" y="827901"/>
                    <a:pt x="1599590" y="831260"/>
                  </a:cubicBezTo>
                  <a:cubicBezTo>
                    <a:pt x="1598466" y="833922"/>
                    <a:pt x="1595927" y="836156"/>
                    <a:pt x="1595218" y="838959"/>
                  </a:cubicBezTo>
                  <a:cubicBezTo>
                    <a:pt x="1593106" y="846799"/>
                    <a:pt x="1593814" y="856459"/>
                    <a:pt x="1589302" y="862198"/>
                  </a:cubicBezTo>
                  <a:cubicBezTo>
                    <a:pt x="1572238" y="883618"/>
                    <a:pt x="1557433" y="907278"/>
                    <a:pt x="1533464" y="922958"/>
                  </a:cubicBezTo>
                  <a:cubicBezTo>
                    <a:pt x="1511613" y="937240"/>
                    <a:pt x="1488627" y="943260"/>
                    <a:pt x="1462826" y="938223"/>
                  </a:cubicBezTo>
                  <a:cubicBezTo>
                    <a:pt x="1453943" y="936544"/>
                    <a:pt x="1445200" y="934443"/>
                    <a:pt x="1436317" y="932624"/>
                  </a:cubicBezTo>
                  <a:cubicBezTo>
                    <a:pt x="1407134" y="926737"/>
                    <a:pt x="1386688" y="936122"/>
                    <a:pt x="1370051" y="963000"/>
                  </a:cubicBezTo>
                  <a:cubicBezTo>
                    <a:pt x="1368922" y="964820"/>
                    <a:pt x="1367939" y="966920"/>
                    <a:pt x="1367090" y="969021"/>
                  </a:cubicBezTo>
                  <a:cubicBezTo>
                    <a:pt x="1360326" y="985122"/>
                    <a:pt x="1347633" y="991143"/>
                    <a:pt x="1330996" y="989744"/>
                  </a:cubicBezTo>
                  <a:cubicBezTo>
                    <a:pt x="1322113" y="989042"/>
                    <a:pt x="1313230" y="987223"/>
                    <a:pt x="1304487" y="985684"/>
                  </a:cubicBezTo>
                  <a:cubicBezTo>
                    <a:pt x="1289682" y="983022"/>
                    <a:pt x="1284328" y="985263"/>
                    <a:pt x="1277136" y="998842"/>
                  </a:cubicBezTo>
                  <a:cubicBezTo>
                    <a:pt x="1273326" y="1005980"/>
                    <a:pt x="1270084" y="1013539"/>
                    <a:pt x="1266842" y="1020542"/>
                  </a:cubicBezTo>
                  <a:cubicBezTo>
                    <a:pt x="1241182" y="1025165"/>
                    <a:pt x="1216224" y="1029640"/>
                    <a:pt x="1189721" y="1034262"/>
                  </a:cubicBezTo>
                  <a:cubicBezTo>
                    <a:pt x="1189153" y="1029500"/>
                    <a:pt x="1187181" y="1024884"/>
                    <a:pt x="1188311" y="1021519"/>
                  </a:cubicBezTo>
                  <a:cubicBezTo>
                    <a:pt x="1190423" y="1015224"/>
                    <a:pt x="1193665" y="1008923"/>
                    <a:pt x="1197896" y="1004020"/>
                  </a:cubicBezTo>
                  <a:cubicBezTo>
                    <a:pt x="1208330" y="992260"/>
                    <a:pt x="1219325" y="981062"/>
                    <a:pt x="1230888" y="970559"/>
                  </a:cubicBezTo>
                  <a:cubicBezTo>
                    <a:pt x="1235681" y="966218"/>
                    <a:pt x="1242452" y="964124"/>
                    <a:pt x="1248655" y="961602"/>
                  </a:cubicBezTo>
                  <a:cubicBezTo>
                    <a:pt x="1252745" y="959923"/>
                    <a:pt x="1257257" y="959221"/>
                    <a:pt x="1261629" y="957963"/>
                  </a:cubicBezTo>
                  <a:cubicBezTo>
                    <a:pt x="1272343" y="954739"/>
                    <a:pt x="1277838" y="947601"/>
                    <a:pt x="1277697" y="936544"/>
                  </a:cubicBezTo>
                  <a:cubicBezTo>
                    <a:pt x="1277697" y="931360"/>
                    <a:pt x="1277557" y="926041"/>
                    <a:pt x="1276434" y="920998"/>
                  </a:cubicBezTo>
                  <a:cubicBezTo>
                    <a:pt x="1272905" y="905458"/>
                    <a:pt x="1264589" y="898180"/>
                    <a:pt x="1248514" y="896361"/>
                  </a:cubicBezTo>
                  <a:cubicBezTo>
                    <a:pt x="1241884" y="895658"/>
                    <a:pt x="1234979" y="896361"/>
                    <a:pt x="1228208" y="895518"/>
                  </a:cubicBezTo>
                  <a:cubicBezTo>
                    <a:pt x="1217774" y="894260"/>
                    <a:pt x="1207200" y="893417"/>
                    <a:pt x="1197194" y="890621"/>
                  </a:cubicBezTo>
                  <a:cubicBezTo>
                    <a:pt x="1179989" y="885718"/>
                    <a:pt x="1172937" y="874520"/>
                    <a:pt x="1174488" y="857020"/>
                  </a:cubicBezTo>
                  <a:cubicBezTo>
                    <a:pt x="1174775" y="853381"/>
                    <a:pt x="1176326" y="849602"/>
                    <a:pt x="1176045" y="845956"/>
                  </a:cubicBezTo>
                  <a:cubicBezTo>
                    <a:pt x="1175618" y="840919"/>
                    <a:pt x="1175758" y="834758"/>
                    <a:pt x="1172937" y="830979"/>
                  </a:cubicBezTo>
                  <a:cubicBezTo>
                    <a:pt x="1165324" y="821038"/>
                    <a:pt x="1156728" y="811519"/>
                    <a:pt x="1147418" y="802977"/>
                  </a:cubicBezTo>
                  <a:cubicBezTo>
                    <a:pt x="1139945" y="795980"/>
                    <a:pt x="1129798" y="795558"/>
                    <a:pt x="1119785" y="795699"/>
                  </a:cubicBezTo>
                  <a:cubicBezTo>
                    <a:pt x="1105121" y="795980"/>
                    <a:pt x="1092147" y="802000"/>
                    <a:pt x="1079180" y="807880"/>
                  </a:cubicBezTo>
                  <a:cubicBezTo>
                    <a:pt x="1069027" y="812636"/>
                    <a:pt x="1058874" y="817540"/>
                    <a:pt x="1048440" y="821600"/>
                  </a:cubicBezTo>
                  <a:cubicBezTo>
                    <a:pt x="1043787" y="823420"/>
                    <a:pt x="1038433" y="823560"/>
                    <a:pt x="1034483" y="824116"/>
                  </a:cubicBezTo>
                  <a:cubicBezTo>
                    <a:pt x="1032511" y="822998"/>
                    <a:pt x="1031522" y="822858"/>
                    <a:pt x="1031241" y="822296"/>
                  </a:cubicBezTo>
                  <a:cubicBezTo>
                    <a:pt x="1018829" y="801719"/>
                    <a:pt x="1001350" y="797518"/>
                    <a:pt x="978932" y="804656"/>
                  </a:cubicBezTo>
                  <a:cubicBezTo>
                    <a:pt x="965396" y="808997"/>
                    <a:pt x="951293" y="811098"/>
                    <a:pt x="937337" y="813901"/>
                  </a:cubicBezTo>
                  <a:cubicBezTo>
                    <a:pt x="927464" y="815861"/>
                    <a:pt x="921970" y="812917"/>
                    <a:pt x="917458" y="803539"/>
                  </a:cubicBezTo>
                  <a:cubicBezTo>
                    <a:pt x="916188" y="800877"/>
                    <a:pt x="915480" y="797940"/>
                    <a:pt x="914357" y="795137"/>
                  </a:cubicBezTo>
                  <a:cubicBezTo>
                    <a:pt x="911957" y="789257"/>
                    <a:pt x="908007" y="785056"/>
                    <a:pt x="901664" y="783518"/>
                  </a:cubicBezTo>
                  <a:cubicBezTo>
                    <a:pt x="894331" y="781839"/>
                    <a:pt x="887146" y="779738"/>
                    <a:pt x="879813" y="778621"/>
                  </a:cubicBezTo>
                  <a:cubicBezTo>
                    <a:pt x="854434" y="774835"/>
                    <a:pt x="828914" y="774420"/>
                    <a:pt x="803394" y="776935"/>
                  </a:cubicBezTo>
                  <a:cubicBezTo>
                    <a:pt x="791410" y="778059"/>
                    <a:pt x="779425" y="778340"/>
                    <a:pt x="767293" y="778755"/>
                  </a:cubicBezTo>
                  <a:cubicBezTo>
                    <a:pt x="716962" y="780440"/>
                    <a:pt x="666624" y="781698"/>
                    <a:pt x="616293" y="783939"/>
                  </a:cubicBezTo>
                  <a:cubicBezTo>
                    <a:pt x="582592" y="785478"/>
                    <a:pt x="548757" y="788421"/>
                    <a:pt x="515056" y="790655"/>
                  </a:cubicBezTo>
                  <a:cubicBezTo>
                    <a:pt x="488828" y="792481"/>
                    <a:pt x="462606" y="794441"/>
                    <a:pt x="436378" y="795699"/>
                  </a:cubicBezTo>
                  <a:cubicBezTo>
                    <a:pt x="361228" y="799338"/>
                    <a:pt x="286219" y="803258"/>
                    <a:pt x="210930" y="800596"/>
                  </a:cubicBezTo>
                  <a:cubicBezTo>
                    <a:pt x="171166" y="799197"/>
                    <a:pt x="131409" y="796957"/>
                    <a:pt x="91365" y="790655"/>
                  </a:cubicBezTo>
                  <a:cubicBezTo>
                    <a:pt x="89814" y="786461"/>
                    <a:pt x="87842" y="782541"/>
                    <a:pt x="86853" y="778199"/>
                  </a:cubicBezTo>
                  <a:cubicBezTo>
                    <a:pt x="79801" y="745575"/>
                    <a:pt x="67115" y="715754"/>
                    <a:pt x="43988" y="690836"/>
                  </a:cubicBezTo>
                  <a:cubicBezTo>
                    <a:pt x="37926" y="684254"/>
                    <a:pt x="32993" y="676695"/>
                    <a:pt x="27919" y="669276"/>
                  </a:cubicBezTo>
                  <a:cubicBezTo>
                    <a:pt x="15935" y="652058"/>
                    <a:pt x="17907" y="634137"/>
                    <a:pt x="25239" y="615935"/>
                  </a:cubicBezTo>
                  <a:cubicBezTo>
                    <a:pt x="27351" y="610617"/>
                    <a:pt x="32431" y="609072"/>
                    <a:pt x="37224" y="606837"/>
                  </a:cubicBezTo>
                  <a:cubicBezTo>
                    <a:pt x="52731" y="599272"/>
                    <a:pt x="67957" y="591292"/>
                    <a:pt x="82903" y="582756"/>
                  </a:cubicBezTo>
                  <a:cubicBezTo>
                    <a:pt x="89393" y="579117"/>
                    <a:pt x="95175" y="574073"/>
                    <a:pt x="100669" y="569036"/>
                  </a:cubicBezTo>
                  <a:cubicBezTo>
                    <a:pt x="116604" y="554333"/>
                    <a:pt x="118014" y="543696"/>
                    <a:pt x="106732" y="525635"/>
                  </a:cubicBezTo>
                  <a:cubicBezTo>
                    <a:pt x="104339" y="521856"/>
                    <a:pt x="101799" y="518076"/>
                    <a:pt x="98978" y="514711"/>
                  </a:cubicBezTo>
                  <a:cubicBezTo>
                    <a:pt x="87842" y="501413"/>
                    <a:pt x="88404" y="487272"/>
                    <a:pt x="96438" y="472990"/>
                  </a:cubicBezTo>
                  <a:cubicBezTo>
                    <a:pt x="104479" y="458574"/>
                    <a:pt x="111384" y="443730"/>
                    <a:pt x="115334" y="427629"/>
                  </a:cubicBezTo>
                  <a:cubicBezTo>
                    <a:pt x="117025" y="420491"/>
                    <a:pt x="118435" y="412932"/>
                    <a:pt x="118295" y="405654"/>
                  </a:cubicBezTo>
                  <a:cubicBezTo>
                    <a:pt x="118155" y="392490"/>
                    <a:pt x="110541" y="385352"/>
                    <a:pt x="97147" y="384228"/>
                  </a:cubicBezTo>
                  <a:cubicBezTo>
                    <a:pt x="80791" y="382830"/>
                    <a:pt x="65985" y="387453"/>
                    <a:pt x="51748" y="394871"/>
                  </a:cubicBezTo>
                  <a:cubicBezTo>
                    <a:pt x="45258" y="398229"/>
                    <a:pt x="39764" y="404250"/>
                    <a:pt x="30593" y="403554"/>
                  </a:cubicBezTo>
                  <a:cubicBezTo>
                    <a:pt x="15794" y="390811"/>
                    <a:pt x="16496" y="367853"/>
                    <a:pt x="0" y="355390"/>
                  </a:cubicBezTo>
                  <a:cubicBezTo>
                    <a:pt x="5641" y="338727"/>
                    <a:pt x="16918" y="327108"/>
                    <a:pt x="30593" y="317448"/>
                  </a:cubicBezTo>
                  <a:cubicBezTo>
                    <a:pt x="48359" y="304992"/>
                    <a:pt x="66407" y="292671"/>
                    <a:pt x="84454" y="280629"/>
                  </a:cubicBezTo>
                  <a:cubicBezTo>
                    <a:pt x="112513" y="261729"/>
                    <a:pt x="138742" y="240868"/>
                    <a:pt x="163553" y="217768"/>
                  </a:cubicBezTo>
                  <a:cubicBezTo>
                    <a:pt x="189354" y="193828"/>
                    <a:pt x="216711" y="171567"/>
                    <a:pt x="243214" y="148466"/>
                  </a:cubicBezTo>
                  <a:cubicBezTo>
                    <a:pt x="271982" y="123266"/>
                    <a:pt x="300463" y="97926"/>
                    <a:pt x="329084" y="72585"/>
                  </a:cubicBezTo>
                  <a:cubicBezTo>
                    <a:pt x="331905" y="70205"/>
                    <a:pt x="334726" y="67825"/>
                    <a:pt x="337400" y="65585"/>
                  </a:cubicBezTo>
                  <a:cubicBezTo>
                    <a:pt x="354745" y="70345"/>
                    <a:pt x="371662" y="74125"/>
                    <a:pt x="387878" y="79586"/>
                  </a:cubicBezTo>
                  <a:cubicBezTo>
                    <a:pt x="407195" y="86026"/>
                    <a:pt x="426231" y="85606"/>
                    <a:pt x="445688" y="81965"/>
                  </a:cubicBezTo>
                  <a:cubicBezTo>
                    <a:pt x="459645" y="79305"/>
                    <a:pt x="473888" y="77345"/>
                    <a:pt x="487704" y="74265"/>
                  </a:cubicBezTo>
                  <a:cubicBezTo>
                    <a:pt x="499408" y="71745"/>
                    <a:pt x="510965" y="68385"/>
                    <a:pt x="522388" y="65025"/>
                  </a:cubicBezTo>
                  <a:cubicBezTo>
                    <a:pt x="528170" y="63345"/>
                    <a:pt x="533811" y="60965"/>
                    <a:pt x="538885" y="58025"/>
                  </a:cubicBezTo>
                  <a:cubicBezTo>
                    <a:pt x="574417" y="38005"/>
                    <a:pt x="613045" y="35765"/>
                    <a:pt x="652668" y="38144"/>
                  </a:cubicBezTo>
                  <a:cubicBezTo>
                    <a:pt x="665214" y="38845"/>
                    <a:pt x="676216" y="42485"/>
                    <a:pt x="685801" y="50325"/>
                  </a:cubicBezTo>
                  <a:cubicBezTo>
                    <a:pt x="688200" y="52145"/>
                    <a:pt x="690453" y="54105"/>
                    <a:pt x="692853" y="55925"/>
                  </a:cubicBezTo>
                  <a:cubicBezTo>
                    <a:pt x="704837" y="65865"/>
                    <a:pt x="718794" y="70625"/>
                    <a:pt x="734448" y="70625"/>
                  </a:cubicBezTo>
                  <a:cubicBezTo>
                    <a:pt x="747275" y="70625"/>
                    <a:pt x="759968" y="70625"/>
                    <a:pt x="772794" y="70345"/>
                  </a:cubicBezTo>
                  <a:cubicBezTo>
                    <a:pt x="798595" y="69785"/>
                    <a:pt x="823413" y="74826"/>
                    <a:pt x="847944" y="82666"/>
                  </a:cubicBezTo>
                  <a:cubicBezTo>
                    <a:pt x="862749" y="87426"/>
                    <a:pt x="875161" y="95126"/>
                    <a:pt x="884185" y="107866"/>
                  </a:cubicBezTo>
                  <a:cubicBezTo>
                    <a:pt x="886297" y="110946"/>
                    <a:pt x="888696" y="113746"/>
                    <a:pt x="890949" y="116826"/>
                  </a:cubicBezTo>
                  <a:cubicBezTo>
                    <a:pt x="906456" y="137547"/>
                    <a:pt x="927611" y="146926"/>
                    <a:pt x="953131" y="147347"/>
                  </a:cubicBezTo>
                  <a:cubicBezTo>
                    <a:pt x="969908" y="147627"/>
                    <a:pt x="986124" y="144827"/>
                    <a:pt x="1001771" y="139086"/>
                  </a:cubicBezTo>
                  <a:cubicBezTo>
                    <a:pt x="1017987" y="133066"/>
                    <a:pt x="1033922" y="126626"/>
                    <a:pt x="1050131" y="120606"/>
                  </a:cubicBezTo>
                  <a:cubicBezTo>
                    <a:pt x="1064936" y="115146"/>
                    <a:pt x="1079741" y="109826"/>
                    <a:pt x="1095816" y="109126"/>
                  </a:cubicBezTo>
                  <a:cubicBezTo>
                    <a:pt x="1113015" y="108286"/>
                    <a:pt x="1128669" y="111226"/>
                    <a:pt x="1142064" y="122846"/>
                  </a:cubicBezTo>
                  <a:cubicBezTo>
                    <a:pt x="1143193" y="123826"/>
                    <a:pt x="1144597" y="124526"/>
                    <a:pt x="1145726" y="125506"/>
                  </a:cubicBezTo>
                  <a:cubicBezTo>
                    <a:pt x="1162650" y="139927"/>
                    <a:pt x="1180270" y="142026"/>
                    <a:pt x="1199306" y="129707"/>
                  </a:cubicBezTo>
                  <a:cubicBezTo>
                    <a:pt x="1212280" y="121306"/>
                    <a:pt x="1226657" y="122986"/>
                    <a:pt x="1240901" y="124806"/>
                  </a:cubicBezTo>
                  <a:cubicBezTo>
                    <a:pt x="1250486" y="126066"/>
                    <a:pt x="1260078" y="128307"/>
                    <a:pt x="1269663" y="130546"/>
                  </a:cubicBezTo>
                  <a:cubicBezTo>
                    <a:pt x="1283907" y="133766"/>
                    <a:pt x="1298003" y="133486"/>
                    <a:pt x="1311819" y="128307"/>
                  </a:cubicBezTo>
                  <a:cubicBezTo>
                    <a:pt x="1327473" y="122566"/>
                    <a:pt x="1343402" y="119066"/>
                    <a:pt x="1360179" y="118786"/>
                  </a:cubicBezTo>
                  <a:cubicBezTo>
                    <a:pt x="1379496" y="118506"/>
                    <a:pt x="1392891" y="109126"/>
                    <a:pt x="1400364" y="91486"/>
                  </a:cubicBezTo>
                  <a:cubicBezTo>
                    <a:pt x="1403893" y="83225"/>
                    <a:pt x="1406854" y="74826"/>
                    <a:pt x="1409955" y="66425"/>
                  </a:cubicBezTo>
                  <a:cubicBezTo>
                    <a:pt x="1414607" y="53965"/>
                    <a:pt x="1422642" y="46265"/>
                    <a:pt x="1437026" y="47805"/>
                  </a:cubicBezTo>
                  <a:cubicBezTo>
                    <a:pt x="1438576" y="47945"/>
                    <a:pt x="1439987" y="47805"/>
                    <a:pt x="1441537" y="47805"/>
                  </a:cubicBezTo>
                  <a:cubicBezTo>
                    <a:pt x="1450982" y="47805"/>
                    <a:pt x="1456624" y="43605"/>
                    <a:pt x="1459163" y="33945"/>
                  </a:cubicBezTo>
                  <a:cubicBezTo>
                    <a:pt x="1463815" y="16444"/>
                    <a:pt x="1478053" y="7904"/>
                    <a:pt x="1493279" y="904"/>
                  </a:cubicBezTo>
                  <a:cubicBezTo>
                    <a:pt x="1498219" y="-1336"/>
                    <a:pt x="1504141" y="764"/>
                    <a:pt x="1507242" y="5244"/>
                  </a:cubicBezTo>
                  <a:cubicBezTo>
                    <a:pt x="1511894" y="12384"/>
                    <a:pt x="1514855" y="19804"/>
                    <a:pt x="1510905" y="28344"/>
                  </a:cubicBezTo>
                  <a:cubicBezTo>
                    <a:pt x="1508793" y="33105"/>
                    <a:pt x="1506814" y="38005"/>
                    <a:pt x="1505551" y="43045"/>
                  </a:cubicBezTo>
                  <a:cubicBezTo>
                    <a:pt x="1502871" y="54525"/>
                    <a:pt x="1506534" y="63345"/>
                    <a:pt x="1516546" y="70065"/>
                  </a:cubicBezTo>
                  <a:cubicBezTo>
                    <a:pt x="1517108" y="70486"/>
                    <a:pt x="1517816" y="70905"/>
                    <a:pt x="1518518" y="71185"/>
                  </a:cubicBezTo>
                  <a:cubicBezTo>
                    <a:pt x="1537274" y="77206"/>
                    <a:pt x="1545589" y="91625"/>
                    <a:pt x="1548831" y="109546"/>
                  </a:cubicBezTo>
                  <a:cubicBezTo>
                    <a:pt x="1552781" y="131106"/>
                    <a:pt x="1566316" y="132086"/>
                    <a:pt x="1581542" y="122566"/>
                  </a:cubicBezTo>
                  <a:cubicBezTo>
                    <a:pt x="1589724" y="117386"/>
                    <a:pt x="1598039" y="112066"/>
                    <a:pt x="1605652" y="106046"/>
                  </a:cubicBezTo>
                  <a:cubicBezTo>
                    <a:pt x="1622716" y="93025"/>
                    <a:pt x="1641465" y="84345"/>
                    <a:pt x="1662901" y="81546"/>
                  </a:cubicBezTo>
                  <a:cubicBezTo>
                    <a:pt x="1673335" y="80146"/>
                    <a:pt x="1683482" y="77625"/>
                    <a:pt x="1693915" y="76085"/>
                  </a:cubicBezTo>
                  <a:cubicBezTo>
                    <a:pt x="1697585" y="75525"/>
                    <a:pt x="1701388" y="76085"/>
                    <a:pt x="1705058" y="76505"/>
                  </a:cubicBezTo>
                  <a:cubicBezTo>
                    <a:pt x="1707170" y="76786"/>
                    <a:pt x="1709002" y="78465"/>
                    <a:pt x="1712109" y="80005"/>
                  </a:cubicBezTo>
                  <a:lnTo>
                    <a:pt x="1712250" y="80706"/>
                  </a:lnTo>
                  <a:close/>
                </a:path>
              </a:pathLst>
            </a:custGeom>
            <a:solidFill>
              <a:srgbClr val="005981"/>
            </a:solidFill>
            <a:ln w="1594" cap="flat">
              <a:solidFill>
                <a:srgbClr val="FFFFFF"/>
              </a:solidFill>
              <a:prstDash val="solid"/>
              <a:miter/>
            </a:ln>
          </p:spPr>
          <p:txBody>
            <a:bodyPr rtlCol="0" anchor="ctr"/>
            <a:lstStyle/>
            <a:p>
              <a:endParaRPr lang="en-PK" dirty="0"/>
            </a:p>
          </p:txBody>
        </p:sp>
        <p:sp>
          <p:nvSpPr>
            <p:cNvPr id="377" name="Freeform 376">
              <a:extLst>
                <a:ext uri="{FF2B5EF4-FFF2-40B4-BE49-F238E27FC236}">
                  <a16:creationId xmlns:a16="http://schemas.microsoft.com/office/drawing/2014/main" id="{310C1C89-57D3-1B40-1289-7AA3924E1E3D}"/>
                </a:ext>
              </a:extLst>
            </p:cNvPr>
            <p:cNvSpPr/>
            <p:nvPr/>
          </p:nvSpPr>
          <p:spPr>
            <a:xfrm>
              <a:off x="15185458" y="2234750"/>
              <a:ext cx="1774072" cy="964030"/>
            </a:xfrm>
            <a:custGeom>
              <a:avLst/>
              <a:gdLst>
                <a:gd name="connsiteX0" fmla="*/ 1774072 w 1774072"/>
                <a:gd name="connsiteY0" fmla="*/ 197280 h 964030"/>
                <a:gd name="connsiteX1" fmla="*/ 1709772 w 1774072"/>
                <a:gd name="connsiteY1" fmla="*/ 228493 h 964030"/>
                <a:gd name="connsiteX2" fmla="*/ 1692542 w 1774072"/>
                <a:gd name="connsiteY2" fmla="*/ 233154 h 964030"/>
                <a:gd name="connsiteX3" fmla="*/ 1643652 w 1774072"/>
                <a:gd name="connsiteY3" fmla="*/ 284133 h 964030"/>
                <a:gd name="connsiteX4" fmla="*/ 1640851 w 1774072"/>
                <a:gd name="connsiteY4" fmla="*/ 297412 h 964030"/>
                <a:gd name="connsiteX5" fmla="*/ 1636926 w 1774072"/>
                <a:gd name="connsiteY5" fmla="*/ 315065 h 964030"/>
                <a:gd name="connsiteX6" fmla="*/ 1607788 w 1774072"/>
                <a:gd name="connsiteY6" fmla="*/ 338221 h 964030"/>
                <a:gd name="connsiteX7" fmla="*/ 1580890 w 1774072"/>
                <a:gd name="connsiteY7" fmla="*/ 337097 h 964030"/>
                <a:gd name="connsiteX8" fmla="*/ 1540967 w 1774072"/>
                <a:gd name="connsiteY8" fmla="*/ 356723 h 964030"/>
                <a:gd name="connsiteX9" fmla="*/ 1506085 w 1774072"/>
                <a:gd name="connsiteY9" fmla="*/ 406578 h 964030"/>
                <a:gd name="connsiteX10" fmla="*/ 1478625 w 1774072"/>
                <a:gd name="connsiteY10" fmla="*/ 439342 h 964030"/>
                <a:gd name="connsiteX11" fmla="*/ 1448645 w 1774072"/>
                <a:gd name="connsiteY11" fmla="*/ 451773 h 964030"/>
                <a:gd name="connsiteX12" fmla="*/ 1437439 w 1774072"/>
                <a:gd name="connsiteY12" fmla="*/ 451486 h 964030"/>
                <a:gd name="connsiteX13" fmla="*/ 1418530 w 1774072"/>
                <a:gd name="connsiteY13" fmla="*/ 465327 h 964030"/>
                <a:gd name="connsiteX14" fmla="*/ 1412646 w 1774072"/>
                <a:gd name="connsiteY14" fmla="*/ 487078 h 964030"/>
                <a:gd name="connsiteX15" fmla="*/ 1408020 w 1774072"/>
                <a:gd name="connsiteY15" fmla="*/ 520685 h 964030"/>
                <a:gd name="connsiteX16" fmla="*/ 1359973 w 1774072"/>
                <a:gd name="connsiteY16" fmla="*/ 604295 h 964030"/>
                <a:gd name="connsiteX17" fmla="*/ 1303375 w 1774072"/>
                <a:gd name="connsiteY17" fmla="*/ 635929 h 964030"/>
                <a:gd name="connsiteX18" fmla="*/ 1262609 w 1774072"/>
                <a:gd name="connsiteY18" fmla="*/ 654712 h 964030"/>
                <a:gd name="connsiteX19" fmla="*/ 1218340 w 1774072"/>
                <a:gd name="connsiteY19" fmla="*/ 685076 h 964030"/>
                <a:gd name="connsiteX20" fmla="*/ 1182757 w 1774072"/>
                <a:gd name="connsiteY20" fmla="*/ 765007 h 964030"/>
                <a:gd name="connsiteX21" fmla="*/ 1186962 w 1774072"/>
                <a:gd name="connsiteY21" fmla="*/ 805261 h 964030"/>
                <a:gd name="connsiteX22" fmla="*/ 1199432 w 1774072"/>
                <a:gd name="connsiteY22" fmla="*/ 885474 h 964030"/>
                <a:gd name="connsiteX23" fmla="*/ 1196771 w 1774072"/>
                <a:gd name="connsiteY23" fmla="*/ 930387 h 964030"/>
                <a:gd name="connsiteX24" fmla="*/ 1190887 w 1774072"/>
                <a:gd name="connsiteY24" fmla="*/ 947331 h 964030"/>
                <a:gd name="connsiteX25" fmla="*/ 1163848 w 1774072"/>
                <a:gd name="connsiteY25" fmla="*/ 963994 h 964030"/>
                <a:gd name="connsiteX26" fmla="*/ 1136669 w 1774072"/>
                <a:gd name="connsiteY26" fmla="*/ 947331 h 964030"/>
                <a:gd name="connsiteX27" fmla="*/ 1128967 w 1774072"/>
                <a:gd name="connsiteY27" fmla="*/ 917108 h 964030"/>
                <a:gd name="connsiteX28" fmla="*/ 1127703 w 1774072"/>
                <a:gd name="connsiteY28" fmla="*/ 865139 h 964030"/>
                <a:gd name="connsiteX29" fmla="*/ 1124340 w 1774072"/>
                <a:gd name="connsiteY29" fmla="*/ 829266 h 964030"/>
                <a:gd name="connsiteX30" fmla="*/ 1118737 w 1774072"/>
                <a:gd name="connsiteY30" fmla="*/ 812322 h 964030"/>
                <a:gd name="connsiteX31" fmla="*/ 1088061 w 1774072"/>
                <a:gd name="connsiteY31" fmla="*/ 794382 h 964030"/>
                <a:gd name="connsiteX32" fmla="*/ 1061865 w 1774072"/>
                <a:gd name="connsiteY32" fmla="*/ 784780 h 964030"/>
                <a:gd name="connsiteX33" fmla="*/ 1015771 w 1774072"/>
                <a:gd name="connsiteY33" fmla="*/ 764727 h 964030"/>
                <a:gd name="connsiteX34" fmla="*/ 955535 w 1774072"/>
                <a:gd name="connsiteY34" fmla="*/ 767127 h 964030"/>
                <a:gd name="connsiteX35" fmla="*/ 925835 w 1774072"/>
                <a:gd name="connsiteY35" fmla="*/ 788029 h 964030"/>
                <a:gd name="connsiteX36" fmla="*/ 888433 w 1774072"/>
                <a:gd name="connsiteY36" fmla="*/ 811473 h 964030"/>
                <a:gd name="connsiteX37" fmla="*/ 828338 w 1774072"/>
                <a:gd name="connsiteY37" fmla="*/ 805261 h 964030"/>
                <a:gd name="connsiteX38" fmla="*/ 795134 w 1774072"/>
                <a:gd name="connsiteY38" fmla="*/ 801162 h 964030"/>
                <a:gd name="connsiteX39" fmla="*/ 758849 w 1774072"/>
                <a:gd name="connsiteY39" fmla="*/ 810483 h 964030"/>
                <a:gd name="connsiteX40" fmla="*/ 690068 w 1774072"/>
                <a:gd name="connsiteY40" fmla="*/ 856948 h 964030"/>
                <a:gd name="connsiteX41" fmla="*/ 646361 w 1774072"/>
                <a:gd name="connsiteY41" fmla="*/ 925159 h 964030"/>
                <a:gd name="connsiteX42" fmla="*/ 643700 w 1774072"/>
                <a:gd name="connsiteY42" fmla="*/ 931939 h 964030"/>
                <a:gd name="connsiteX43" fmla="*/ 621422 w 1774072"/>
                <a:gd name="connsiteY43" fmla="*/ 923888 h 964030"/>
                <a:gd name="connsiteX44" fmla="*/ 604473 w 1774072"/>
                <a:gd name="connsiteY44" fmla="*/ 903414 h 964030"/>
                <a:gd name="connsiteX45" fmla="*/ 595506 w 1774072"/>
                <a:gd name="connsiteY45" fmla="*/ 870930 h 964030"/>
                <a:gd name="connsiteX46" fmla="*/ 590605 w 1774072"/>
                <a:gd name="connsiteY46" fmla="*/ 835197 h 964030"/>
                <a:gd name="connsiteX47" fmla="*/ 581499 w 1774072"/>
                <a:gd name="connsiteY47" fmla="*/ 805261 h 964030"/>
                <a:gd name="connsiteX48" fmla="*/ 560625 w 1774072"/>
                <a:gd name="connsiteY48" fmla="*/ 785769 h 964030"/>
                <a:gd name="connsiteX49" fmla="*/ 522099 w 1774072"/>
                <a:gd name="connsiteY49" fmla="*/ 794669 h 964030"/>
                <a:gd name="connsiteX50" fmla="*/ 510332 w 1774072"/>
                <a:gd name="connsiteY50" fmla="*/ 811192 h 964030"/>
                <a:gd name="connsiteX51" fmla="*/ 501232 w 1774072"/>
                <a:gd name="connsiteY51" fmla="*/ 824043 h 964030"/>
                <a:gd name="connsiteX52" fmla="*/ 475591 w 1774072"/>
                <a:gd name="connsiteY52" fmla="*/ 833505 h 964030"/>
                <a:gd name="connsiteX53" fmla="*/ 455278 w 1774072"/>
                <a:gd name="connsiteY53" fmla="*/ 812041 h 964030"/>
                <a:gd name="connsiteX54" fmla="*/ 453740 w 1774072"/>
                <a:gd name="connsiteY54" fmla="*/ 782807 h 964030"/>
                <a:gd name="connsiteX55" fmla="*/ 438048 w 1774072"/>
                <a:gd name="connsiteY55" fmla="*/ 727442 h 964030"/>
                <a:gd name="connsiteX56" fmla="*/ 374309 w 1774072"/>
                <a:gd name="connsiteY56" fmla="*/ 707108 h 964030"/>
                <a:gd name="connsiteX57" fmla="*/ 338725 w 1774072"/>
                <a:gd name="connsiteY57" fmla="*/ 726031 h 964030"/>
                <a:gd name="connsiteX58" fmla="*/ 302861 w 1774072"/>
                <a:gd name="connsiteY58" fmla="*/ 744252 h 964030"/>
                <a:gd name="connsiteX59" fmla="*/ 268400 w 1774072"/>
                <a:gd name="connsiteY59" fmla="*/ 742413 h 964030"/>
                <a:gd name="connsiteX60" fmla="*/ 238420 w 1774072"/>
                <a:gd name="connsiteY60" fmla="*/ 722782 h 964030"/>
                <a:gd name="connsiteX61" fmla="*/ 201579 w 1774072"/>
                <a:gd name="connsiteY61" fmla="*/ 693407 h 964030"/>
                <a:gd name="connsiteX62" fmla="*/ 166276 w 1774072"/>
                <a:gd name="connsiteY62" fmla="*/ 669542 h 964030"/>
                <a:gd name="connsiteX63" fmla="*/ 100999 w 1774072"/>
                <a:gd name="connsiteY63" fmla="*/ 672364 h 964030"/>
                <a:gd name="connsiteX64" fmla="*/ 95249 w 1774072"/>
                <a:gd name="connsiteY64" fmla="*/ 675046 h 964030"/>
                <a:gd name="connsiteX65" fmla="*/ 85026 w 1774072"/>
                <a:gd name="connsiteY65" fmla="*/ 657961 h 964030"/>
                <a:gd name="connsiteX66" fmla="*/ 45799 w 1774072"/>
                <a:gd name="connsiteY66" fmla="*/ 625899 h 964030"/>
                <a:gd name="connsiteX67" fmla="*/ 26048 w 1774072"/>
                <a:gd name="connsiteY67" fmla="*/ 603305 h 964030"/>
                <a:gd name="connsiteX68" fmla="*/ 26329 w 1774072"/>
                <a:gd name="connsiteY68" fmla="*/ 567150 h 964030"/>
                <a:gd name="connsiteX69" fmla="*/ 11479 w 1774072"/>
                <a:gd name="connsiteY69" fmla="*/ 463207 h 964030"/>
                <a:gd name="connsiteX70" fmla="*/ 1677 w 1774072"/>
                <a:gd name="connsiteY70" fmla="*/ 433271 h 964030"/>
                <a:gd name="connsiteX71" fmla="*/ 11900 w 1774072"/>
                <a:gd name="connsiteY71" fmla="*/ 398668 h 964030"/>
                <a:gd name="connsiteX72" fmla="*/ 26048 w 1774072"/>
                <a:gd name="connsiteY72" fmla="*/ 387655 h 964030"/>
                <a:gd name="connsiteX73" fmla="*/ 56590 w 1774072"/>
                <a:gd name="connsiteY73" fmla="*/ 328479 h 964030"/>
                <a:gd name="connsiteX74" fmla="*/ 56309 w 1774072"/>
                <a:gd name="connsiteY74" fmla="*/ 303624 h 964030"/>
                <a:gd name="connsiteX75" fmla="*/ 73820 w 1774072"/>
                <a:gd name="connsiteY75" fmla="*/ 261117 h 964030"/>
                <a:gd name="connsiteX76" fmla="*/ 98893 w 1774072"/>
                <a:gd name="connsiteY76" fmla="*/ 238657 h 964030"/>
                <a:gd name="connsiteX77" fmla="*/ 152971 w 1774072"/>
                <a:gd name="connsiteY77" fmla="*/ 176238 h 964030"/>
                <a:gd name="connsiteX78" fmla="*/ 184910 w 1774072"/>
                <a:gd name="connsiteY78" fmla="*/ 116640 h 964030"/>
                <a:gd name="connsiteX79" fmla="*/ 194993 w 1774072"/>
                <a:gd name="connsiteY79" fmla="*/ 89245 h 964030"/>
                <a:gd name="connsiteX80" fmla="*/ 188554 w 1774072"/>
                <a:gd name="connsiteY80" fmla="*/ 59583 h 964030"/>
                <a:gd name="connsiteX81" fmla="*/ 171598 w 1774072"/>
                <a:gd name="connsiteY81" fmla="*/ 35859 h 964030"/>
                <a:gd name="connsiteX82" fmla="*/ 168242 w 1774072"/>
                <a:gd name="connsiteY82" fmla="*/ 11994 h 964030"/>
                <a:gd name="connsiteX83" fmla="*/ 180424 w 1774072"/>
                <a:gd name="connsiteY83" fmla="*/ 273 h 964030"/>
                <a:gd name="connsiteX84" fmla="*/ 197795 w 1774072"/>
                <a:gd name="connsiteY84" fmla="*/ 7474 h 964030"/>
                <a:gd name="connsiteX85" fmla="*/ 205363 w 1774072"/>
                <a:gd name="connsiteY85" fmla="*/ 26257 h 964030"/>
                <a:gd name="connsiteX86" fmla="*/ 214891 w 1774072"/>
                <a:gd name="connsiteY86" fmla="*/ 53933 h 964030"/>
                <a:gd name="connsiteX87" fmla="*/ 221470 w 1774072"/>
                <a:gd name="connsiteY87" fmla="*/ 65655 h 964030"/>
                <a:gd name="connsiteX88" fmla="*/ 245146 w 1774072"/>
                <a:gd name="connsiteY88" fmla="*/ 64384 h 964030"/>
                <a:gd name="connsiteX89" fmla="*/ 247807 w 1774072"/>
                <a:gd name="connsiteY89" fmla="*/ 58172 h 964030"/>
                <a:gd name="connsiteX90" fmla="*/ 251872 w 1774072"/>
                <a:gd name="connsiteY90" fmla="*/ 52382 h 964030"/>
                <a:gd name="connsiteX91" fmla="*/ 318693 w 1774072"/>
                <a:gd name="connsiteY91" fmla="*/ 57610 h 964030"/>
                <a:gd name="connsiteX92" fmla="*/ 374590 w 1774072"/>
                <a:gd name="connsiteY92" fmla="*/ 60573 h 964030"/>
                <a:gd name="connsiteX93" fmla="*/ 627587 w 1774072"/>
                <a:gd name="connsiteY93" fmla="*/ 53090 h 964030"/>
                <a:gd name="connsiteX94" fmla="*/ 819933 w 1774072"/>
                <a:gd name="connsiteY94" fmla="*/ 42211 h 964030"/>
                <a:gd name="connsiteX95" fmla="*/ 983276 w 1774072"/>
                <a:gd name="connsiteY95" fmla="*/ 35859 h 964030"/>
                <a:gd name="connsiteX96" fmla="*/ 1043371 w 1774072"/>
                <a:gd name="connsiteY96" fmla="*/ 40519 h 964030"/>
                <a:gd name="connsiteX97" fmla="*/ 1062701 w 1774072"/>
                <a:gd name="connsiteY97" fmla="*/ 56621 h 964030"/>
                <a:gd name="connsiteX98" fmla="*/ 1094085 w 1774072"/>
                <a:gd name="connsiteY98" fmla="*/ 73565 h 964030"/>
                <a:gd name="connsiteX99" fmla="*/ 1141992 w 1774072"/>
                <a:gd name="connsiteY99" fmla="*/ 62552 h 964030"/>
                <a:gd name="connsiteX100" fmla="*/ 1161608 w 1774072"/>
                <a:gd name="connsiteY100" fmla="*/ 63822 h 964030"/>
                <a:gd name="connsiteX101" fmla="*/ 1173376 w 1774072"/>
                <a:gd name="connsiteY101" fmla="*/ 78366 h 964030"/>
                <a:gd name="connsiteX102" fmla="*/ 1157543 w 1774072"/>
                <a:gd name="connsiteY102" fmla="*/ 84584 h 964030"/>
                <a:gd name="connsiteX103" fmla="*/ 1115936 w 1774072"/>
                <a:gd name="connsiteY103" fmla="*/ 105908 h 964030"/>
                <a:gd name="connsiteX104" fmla="*/ 1102349 w 1774072"/>
                <a:gd name="connsiteY104" fmla="*/ 120739 h 964030"/>
                <a:gd name="connsiteX105" fmla="*/ 1111035 w 1774072"/>
                <a:gd name="connsiteY105" fmla="*/ 141073 h 964030"/>
                <a:gd name="connsiteX106" fmla="*/ 1148718 w 1774072"/>
                <a:gd name="connsiteY106" fmla="*/ 139662 h 964030"/>
                <a:gd name="connsiteX107" fmla="*/ 1196350 w 1774072"/>
                <a:gd name="connsiteY107" fmla="*/ 127091 h 964030"/>
                <a:gd name="connsiteX108" fmla="*/ 1246636 w 1774072"/>
                <a:gd name="connsiteY108" fmla="*/ 130762 h 964030"/>
                <a:gd name="connsiteX109" fmla="*/ 1254907 w 1774072"/>
                <a:gd name="connsiteY109" fmla="*/ 136131 h 964030"/>
                <a:gd name="connsiteX110" fmla="*/ 1249719 w 1774072"/>
                <a:gd name="connsiteY110" fmla="*/ 148415 h 964030"/>
                <a:gd name="connsiteX111" fmla="*/ 1225769 w 1774072"/>
                <a:gd name="connsiteY111" fmla="*/ 160277 h 964030"/>
                <a:gd name="connsiteX112" fmla="*/ 1177856 w 1774072"/>
                <a:gd name="connsiteY112" fmla="*/ 204061 h 964030"/>
                <a:gd name="connsiteX113" fmla="*/ 1151940 w 1774072"/>
                <a:gd name="connsiteY113" fmla="*/ 246146 h 964030"/>
                <a:gd name="connsiteX114" fmla="*/ 1132470 w 1774072"/>
                <a:gd name="connsiteY114" fmla="*/ 278770 h 964030"/>
                <a:gd name="connsiteX115" fmla="*/ 1139330 w 1774072"/>
                <a:gd name="connsiteY115" fmla="*/ 316616 h 964030"/>
                <a:gd name="connsiteX116" fmla="*/ 1161187 w 1774072"/>
                <a:gd name="connsiteY116" fmla="*/ 320287 h 964030"/>
                <a:gd name="connsiteX117" fmla="*/ 1176873 w 1774072"/>
                <a:gd name="connsiteY117" fmla="*/ 304473 h 964030"/>
                <a:gd name="connsiteX118" fmla="*/ 1200128 w 1774072"/>
                <a:gd name="connsiteY118" fmla="*/ 268459 h 964030"/>
                <a:gd name="connsiteX119" fmla="*/ 1244818 w 1774072"/>
                <a:gd name="connsiteY119" fmla="*/ 212111 h 964030"/>
                <a:gd name="connsiteX120" fmla="*/ 1266113 w 1774072"/>
                <a:gd name="connsiteY120" fmla="*/ 195869 h 964030"/>
                <a:gd name="connsiteX121" fmla="*/ 1300012 w 1774072"/>
                <a:gd name="connsiteY121" fmla="*/ 205752 h 964030"/>
                <a:gd name="connsiteX122" fmla="*/ 1284881 w 1774072"/>
                <a:gd name="connsiteY122" fmla="*/ 279191 h 964030"/>
                <a:gd name="connsiteX123" fmla="*/ 1274096 w 1774072"/>
                <a:gd name="connsiteY123" fmla="*/ 287383 h 964030"/>
                <a:gd name="connsiteX124" fmla="*/ 1280261 w 1774072"/>
                <a:gd name="connsiteY124" fmla="*/ 342460 h 964030"/>
                <a:gd name="connsiteX125" fmla="*/ 1308136 w 1774072"/>
                <a:gd name="connsiteY125" fmla="*/ 349949 h 964030"/>
                <a:gd name="connsiteX126" fmla="*/ 1385608 w 1774072"/>
                <a:gd name="connsiteY126" fmla="*/ 330879 h 964030"/>
                <a:gd name="connsiteX127" fmla="*/ 1421613 w 1774072"/>
                <a:gd name="connsiteY127" fmla="*/ 294444 h 964030"/>
                <a:gd name="connsiteX128" fmla="*/ 1424969 w 1774072"/>
                <a:gd name="connsiteY128" fmla="*/ 283852 h 964030"/>
                <a:gd name="connsiteX129" fmla="*/ 1432538 w 1774072"/>
                <a:gd name="connsiteY129" fmla="*/ 262669 h 964030"/>
                <a:gd name="connsiteX130" fmla="*/ 1459576 w 1774072"/>
                <a:gd name="connsiteY130" fmla="*/ 249108 h 964030"/>
                <a:gd name="connsiteX131" fmla="*/ 1488574 w 1774072"/>
                <a:gd name="connsiteY131" fmla="*/ 251088 h 964030"/>
                <a:gd name="connsiteX132" fmla="*/ 1522894 w 1774072"/>
                <a:gd name="connsiteY132" fmla="*/ 230185 h 964030"/>
                <a:gd name="connsiteX133" fmla="*/ 1529059 w 1774072"/>
                <a:gd name="connsiteY133" fmla="*/ 218183 h 964030"/>
                <a:gd name="connsiteX134" fmla="*/ 1584113 w 1774072"/>
                <a:gd name="connsiteY134" fmla="*/ 193890 h 964030"/>
                <a:gd name="connsiteX135" fmla="*/ 1634967 w 1774072"/>
                <a:gd name="connsiteY135" fmla="*/ 200951 h 964030"/>
                <a:gd name="connsiteX136" fmla="*/ 1671527 w 1774072"/>
                <a:gd name="connsiteY136" fmla="*/ 191911 h 964030"/>
                <a:gd name="connsiteX137" fmla="*/ 1729382 w 1774072"/>
                <a:gd name="connsiteY137" fmla="*/ 139943 h 964030"/>
                <a:gd name="connsiteX138" fmla="*/ 1736811 w 1774072"/>
                <a:gd name="connsiteY138" fmla="*/ 128783 h 964030"/>
                <a:gd name="connsiteX139" fmla="*/ 1764826 w 1774072"/>
                <a:gd name="connsiteY139" fmla="*/ 130341 h 964030"/>
                <a:gd name="connsiteX140" fmla="*/ 1770288 w 1774072"/>
                <a:gd name="connsiteY140" fmla="*/ 147285 h 964030"/>
                <a:gd name="connsiteX141" fmla="*/ 1773371 w 1774072"/>
                <a:gd name="connsiteY141" fmla="*/ 197842 h 964030"/>
                <a:gd name="connsiteX142" fmla="*/ 1774072 w 1774072"/>
                <a:gd name="connsiteY142" fmla="*/ 197280 h 96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774072" h="964030">
                  <a:moveTo>
                    <a:pt x="1774072" y="197280"/>
                  </a:moveTo>
                  <a:cubicBezTo>
                    <a:pt x="1752777" y="211824"/>
                    <a:pt x="1732605" y="223124"/>
                    <a:pt x="1709772" y="228493"/>
                  </a:cubicBezTo>
                  <a:cubicBezTo>
                    <a:pt x="1704028" y="229904"/>
                    <a:pt x="1698285" y="231596"/>
                    <a:pt x="1692542" y="233154"/>
                  </a:cubicBezTo>
                  <a:cubicBezTo>
                    <a:pt x="1666486" y="240636"/>
                    <a:pt x="1650653" y="258149"/>
                    <a:pt x="1643652" y="284133"/>
                  </a:cubicBezTo>
                  <a:cubicBezTo>
                    <a:pt x="1642529" y="288513"/>
                    <a:pt x="1641827" y="292892"/>
                    <a:pt x="1640851" y="297412"/>
                  </a:cubicBezTo>
                  <a:cubicBezTo>
                    <a:pt x="1639587" y="303343"/>
                    <a:pt x="1638605" y="309274"/>
                    <a:pt x="1636926" y="315065"/>
                  </a:cubicBezTo>
                  <a:cubicBezTo>
                    <a:pt x="1632300" y="330598"/>
                    <a:pt x="1624036" y="337378"/>
                    <a:pt x="1607788" y="338221"/>
                  </a:cubicBezTo>
                  <a:cubicBezTo>
                    <a:pt x="1598822" y="338649"/>
                    <a:pt x="1589856" y="337800"/>
                    <a:pt x="1580890" y="337097"/>
                  </a:cubicBezTo>
                  <a:cubicBezTo>
                    <a:pt x="1563660" y="335680"/>
                    <a:pt x="1550628" y="342039"/>
                    <a:pt x="1540967" y="356723"/>
                  </a:cubicBezTo>
                  <a:cubicBezTo>
                    <a:pt x="1529761" y="373673"/>
                    <a:pt x="1518134" y="390336"/>
                    <a:pt x="1506085" y="406578"/>
                  </a:cubicBezTo>
                  <a:cubicBezTo>
                    <a:pt x="1497540" y="418019"/>
                    <a:pt x="1488153" y="428751"/>
                    <a:pt x="1478625" y="439342"/>
                  </a:cubicBezTo>
                  <a:cubicBezTo>
                    <a:pt x="1470782" y="448095"/>
                    <a:pt x="1460693" y="452616"/>
                    <a:pt x="1448645" y="451773"/>
                  </a:cubicBezTo>
                  <a:cubicBezTo>
                    <a:pt x="1445007" y="451486"/>
                    <a:pt x="1441223" y="451205"/>
                    <a:pt x="1437439" y="451486"/>
                  </a:cubicBezTo>
                  <a:cubicBezTo>
                    <a:pt x="1428473" y="452335"/>
                    <a:pt x="1421753" y="456855"/>
                    <a:pt x="1418530" y="465327"/>
                  </a:cubicBezTo>
                  <a:cubicBezTo>
                    <a:pt x="1415869" y="472247"/>
                    <a:pt x="1414044" y="479730"/>
                    <a:pt x="1412646" y="487078"/>
                  </a:cubicBezTo>
                  <a:cubicBezTo>
                    <a:pt x="1410681" y="498232"/>
                    <a:pt x="1409424" y="509391"/>
                    <a:pt x="1408020" y="520685"/>
                  </a:cubicBezTo>
                  <a:cubicBezTo>
                    <a:pt x="1403680" y="555429"/>
                    <a:pt x="1387426" y="583111"/>
                    <a:pt x="1359973" y="604295"/>
                  </a:cubicBezTo>
                  <a:cubicBezTo>
                    <a:pt x="1342602" y="617708"/>
                    <a:pt x="1323126" y="627176"/>
                    <a:pt x="1303375" y="635929"/>
                  </a:cubicBezTo>
                  <a:cubicBezTo>
                    <a:pt x="1289789" y="642000"/>
                    <a:pt x="1276055" y="647932"/>
                    <a:pt x="1262609" y="654712"/>
                  </a:cubicBezTo>
                  <a:cubicBezTo>
                    <a:pt x="1246502" y="662762"/>
                    <a:pt x="1231512" y="672645"/>
                    <a:pt x="1218340" y="685076"/>
                  </a:cubicBezTo>
                  <a:cubicBezTo>
                    <a:pt x="1195367" y="706680"/>
                    <a:pt x="1182202" y="732952"/>
                    <a:pt x="1182757" y="765007"/>
                  </a:cubicBezTo>
                  <a:cubicBezTo>
                    <a:pt x="1183038" y="778427"/>
                    <a:pt x="1184301" y="792128"/>
                    <a:pt x="1186962" y="805261"/>
                  </a:cubicBezTo>
                  <a:cubicBezTo>
                    <a:pt x="1192425" y="831807"/>
                    <a:pt x="1197326" y="858359"/>
                    <a:pt x="1199432" y="885474"/>
                  </a:cubicBezTo>
                  <a:cubicBezTo>
                    <a:pt x="1200549" y="900726"/>
                    <a:pt x="1199151" y="915557"/>
                    <a:pt x="1196771" y="930387"/>
                  </a:cubicBezTo>
                  <a:cubicBezTo>
                    <a:pt x="1195788" y="936178"/>
                    <a:pt x="1193548" y="942109"/>
                    <a:pt x="1190887" y="947331"/>
                  </a:cubicBezTo>
                  <a:cubicBezTo>
                    <a:pt x="1185418" y="958351"/>
                    <a:pt x="1176178" y="964563"/>
                    <a:pt x="1163848" y="963994"/>
                  </a:cubicBezTo>
                  <a:cubicBezTo>
                    <a:pt x="1152081" y="963573"/>
                    <a:pt x="1141296" y="958913"/>
                    <a:pt x="1136669" y="947331"/>
                  </a:cubicBezTo>
                  <a:cubicBezTo>
                    <a:pt x="1132745" y="937729"/>
                    <a:pt x="1129803" y="927278"/>
                    <a:pt x="1128967" y="917108"/>
                  </a:cubicBezTo>
                  <a:cubicBezTo>
                    <a:pt x="1127563" y="899883"/>
                    <a:pt x="1128405" y="882511"/>
                    <a:pt x="1127703" y="865139"/>
                  </a:cubicBezTo>
                  <a:cubicBezTo>
                    <a:pt x="1127142" y="853137"/>
                    <a:pt x="1126025" y="841128"/>
                    <a:pt x="1124340" y="829266"/>
                  </a:cubicBezTo>
                  <a:cubicBezTo>
                    <a:pt x="1123504" y="823475"/>
                    <a:pt x="1121539" y="817404"/>
                    <a:pt x="1118737" y="812322"/>
                  </a:cubicBezTo>
                  <a:cubicBezTo>
                    <a:pt x="1112158" y="800460"/>
                    <a:pt x="1102770" y="792128"/>
                    <a:pt x="1088061" y="794382"/>
                  </a:cubicBezTo>
                  <a:cubicBezTo>
                    <a:pt x="1077410" y="796080"/>
                    <a:pt x="1069006" y="792409"/>
                    <a:pt x="1061865" y="784780"/>
                  </a:cubicBezTo>
                  <a:cubicBezTo>
                    <a:pt x="1049255" y="771507"/>
                    <a:pt x="1033843" y="766278"/>
                    <a:pt x="1015771" y="764727"/>
                  </a:cubicBezTo>
                  <a:cubicBezTo>
                    <a:pt x="995458" y="762894"/>
                    <a:pt x="975426" y="764727"/>
                    <a:pt x="955535" y="767127"/>
                  </a:cubicBezTo>
                  <a:cubicBezTo>
                    <a:pt x="942370" y="768678"/>
                    <a:pt x="931017" y="774616"/>
                    <a:pt x="925835" y="788029"/>
                  </a:cubicBezTo>
                  <a:cubicBezTo>
                    <a:pt x="919256" y="805542"/>
                    <a:pt x="904961" y="810343"/>
                    <a:pt x="888433" y="811473"/>
                  </a:cubicBezTo>
                  <a:cubicBezTo>
                    <a:pt x="868120" y="812743"/>
                    <a:pt x="848369" y="808223"/>
                    <a:pt x="828338" y="805261"/>
                  </a:cubicBezTo>
                  <a:cubicBezTo>
                    <a:pt x="817266" y="803703"/>
                    <a:pt x="806200" y="801730"/>
                    <a:pt x="795134" y="801162"/>
                  </a:cubicBezTo>
                  <a:cubicBezTo>
                    <a:pt x="782244" y="800460"/>
                    <a:pt x="769781" y="803282"/>
                    <a:pt x="758849" y="810483"/>
                  </a:cubicBezTo>
                  <a:cubicBezTo>
                    <a:pt x="735735" y="825735"/>
                    <a:pt x="712481" y="840707"/>
                    <a:pt x="690068" y="856948"/>
                  </a:cubicBezTo>
                  <a:cubicBezTo>
                    <a:pt x="666674" y="873611"/>
                    <a:pt x="650426" y="895503"/>
                    <a:pt x="646361" y="925159"/>
                  </a:cubicBezTo>
                  <a:cubicBezTo>
                    <a:pt x="646080" y="927278"/>
                    <a:pt x="644817" y="929257"/>
                    <a:pt x="643700" y="931939"/>
                  </a:cubicBezTo>
                  <a:cubicBezTo>
                    <a:pt x="634874" y="933069"/>
                    <a:pt x="628008" y="928408"/>
                    <a:pt x="621422" y="923888"/>
                  </a:cubicBezTo>
                  <a:cubicBezTo>
                    <a:pt x="613719" y="918806"/>
                    <a:pt x="607555" y="911886"/>
                    <a:pt x="604473" y="903414"/>
                  </a:cubicBezTo>
                  <a:cubicBezTo>
                    <a:pt x="600695" y="892822"/>
                    <a:pt x="597612" y="881943"/>
                    <a:pt x="595506" y="870930"/>
                  </a:cubicBezTo>
                  <a:cubicBezTo>
                    <a:pt x="593126" y="859208"/>
                    <a:pt x="592986" y="846919"/>
                    <a:pt x="590605" y="835197"/>
                  </a:cubicBezTo>
                  <a:cubicBezTo>
                    <a:pt x="588506" y="825033"/>
                    <a:pt x="585424" y="814863"/>
                    <a:pt x="581499" y="805261"/>
                  </a:cubicBezTo>
                  <a:cubicBezTo>
                    <a:pt x="577715" y="795940"/>
                    <a:pt x="569872" y="789721"/>
                    <a:pt x="560625" y="785769"/>
                  </a:cubicBezTo>
                  <a:cubicBezTo>
                    <a:pt x="546337" y="779698"/>
                    <a:pt x="532329" y="782807"/>
                    <a:pt x="522099" y="794669"/>
                  </a:cubicBezTo>
                  <a:cubicBezTo>
                    <a:pt x="517760" y="799751"/>
                    <a:pt x="514256" y="805682"/>
                    <a:pt x="510332" y="811192"/>
                  </a:cubicBezTo>
                  <a:cubicBezTo>
                    <a:pt x="507256" y="815425"/>
                    <a:pt x="504448" y="819945"/>
                    <a:pt x="501232" y="824043"/>
                  </a:cubicBezTo>
                  <a:cubicBezTo>
                    <a:pt x="494646" y="832515"/>
                    <a:pt x="486241" y="836467"/>
                    <a:pt x="475591" y="833505"/>
                  </a:cubicBezTo>
                  <a:cubicBezTo>
                    <a:pt x="464665" y="830536"/>
                    <a:pt x="456822" y="823903"/>
                    <a:pt x="455278" y="812041"/>
                  </a:cubicBezTo>
                  <a:cubicBezTo>
                    <a:pt x="454161" y="802432"/>
                    <a:pt x="453319" y="792550"/>
                    <a:pt x="453740" y="782807"/>
                  </a:cubicBezTo>
                  <a:cubicBezTo>
                    <a:pt x="454582" y="762467"/>
                    <a:pt x="449113" y="744252"/>
                    <a:pt x="438048" y="727442"/>
                  </a:cubicBezTo>
                  <a:cubicBezTo>
                    <a:pt x="424181" y="706399"/>
                    <a:pt x="406248" y="694678"/>
                    <a:pt x="374309" y="707108"/>
                  </a:cubicBezTo>
                  <a:cubicBezTo>
                    <a:pt x="361839" y="711909"/>
                    <a:pt x="350633" y="719679"/>
                    <a:pt x="338725" y="726031"/>
                  </a:cubicBezTo>
                  <a:cubicBezTo>
                    <a:pt x="326817" y="732243"/>
                    <a:pt x="314909" y="738461"/>
                    <a:pt x="302861" y="744252"/>
                  </a:cubicBezTo>
                  <a:cubicBezTo>
                    <a:pt x="291093" y="749896"/>
                    <a:pt x="279192" y="748344"/>
                    <a:pt x="268400" y="742413"/>
                  </a:cubicBezTo>
                  <a:cubicBezTo>
                    <a:pt x="257896" y="736763"/>
                    <a:pt x="247947" y="729983"/>
                    <a:pt x="238420" y="722782"/>
                  </a:cubicBezTo>
                  <a:cubicBezTo>
                    <a:pt x="225816" y="713320"/>
                    <a:pt x="214189" y="702728"/>
                    <a:pt x="201579" y="693407"/>
                  </a:cubicBezTo>
                  <a:cubicBezTo>
                    <a:pt x="190233" y="684935"/>
                    <a:pt x="178746" y="676176"/>
                    <a:pt x="166276" y="669542"/>
                  </a:cubicBezTo>
                  <a:cubicBezTo>
                    <a:pt x="144426" y="657821"/>
                    <a:pt x="122148" y="656123"/>
                    <a:pt x="100999" y="672364"/>
                  </a:cubicBezTo>
                  <a:cubicBezTo>
                    <a:pt x="99314" y="673635"/>
                    <a:pt x="97215" y="674203"/>
                    <a:pt x="95249" y="675046"/>
                  </a:cubicBezTo>
                  <a:cubicBezTo>
                    <a:pt x="87968" y="671375"/>
                    <a:pt x="87266" y="663892"/>
                    <a:pt x="85026" y="657961"/>
                  </a:cubicBezTo>
                  <a:cubicBezTo>
                    <a:pt x="77879" y="639600"/>
                    <a:pt x="66252" y="628300"/>
                    <a:pt x="45799" y="625899"/>
                  </a:cubicBezTo>
                  <a:cubicBezTo>
                    <a:pt x="31089" y="624207"/>
                    <a:pt x="26890" y="618557"/>
                    <a:pt x="26048" y="603305"/>
                  </a:cubicBezTo>
                  <a:cubicBezTo>
                    <a:pt x="25346" y="591303"/>
                    <a:pt x="25346" y="579153"/>
                    <a:pt x="26329" y="567150"/>
                  </a:cubicBezTo>
                  <a:cubicBezTo>
                    <a:pt x="29130" y="531283"/>
                    <a:pt x="25346" y="496540"/>
                    <a:pt x="11479" y="463207"/>
                  </a:cubicBezTo>
                  <a:cubicBezTo>
                    <a:pt x="7420" y="453465"/>
                    <a:pt x="4752" y="443294"/>
                    <a:pt x="1677" y="433271"/>
                  </a:cubicBezTo>
                  <a:cubicBezTo>
                    <a:pt x="-2669" y="419430"/>
                    <a:pt x="1677" y="408129"/>
                    <a:pt x="11900" y="398668"/>
                  </a:cubicBezTo>
                  <a:cubicBezTo>
                    <a:pt x="16246" y="394576"/>
                    <a:pt x="21006" y="390617"/>
                    <a:pt x="26048" y="387655"/>
                  </a:cubicBezTo>
                  <a:cubicBezTo>
                    <a:pt x="48326" y="374235"/>
                    <a:pt x="56309" y="353333"/>
                    <a:pt x="56590" y="328479"/>
                  </a:cubicBezTo>
                  <a:cubicBezTo>
                    <a:pt x="56590" y="320147"/>
                    <a:pt x="56450" y="311956"/>
                    <a:pt x="56309" y="303624"/>
                  </a:cubicBezTo>
                  <a:cubicBezTo>
                    <a:pt x="56028" y="286821"/>
                    <a:pt x="62053" y="272692"/>
                    <a:pt x="73820" y="261117"/>
                  </a:cubicBezTo>
                  <a:cubicBezTo>
                    <a:pt x="81803" y="253207"/>
                    <a:pt x="89927" y="245437"/>
                    <a:pt x="98893" y="238657"/>
                  </a:cubicBezTo>
                  <a:cubicBezTo>
                    <a:pt x="121452" y="221713"/>
                    <a:pt x="139799" y="201379"/>
                    <a:pt x="152971" y="176238"/>
                  </a:cubicBezTo>
                  <a:cubicBezTo>
                    <a:pt x="163475" y="156325"/>
                    <a:pt x="174681" y="136693"/>
                    <a:pt x="184910" y="116640"/>
                  </a:cubicBezTo>
                  <a:cubicBezTo>
                    <a:pt x="189250" y="108027"/>
                    <a:pt x="192472" y="98566"/>
                    <a:pt x="194993" y="89245"/>
                  </a:cubicBezTo>
                  <a:cubicBezTo>
                    <a:pt x="197795" y="78506"/>
                    <a:pt x="195555" y="68483"/>
                    <a:pt x="188554" y="59583"/>
                  </a:cubicBezTo>
                  <a:cubicBezTo>
                    <a:pt x="182530" y="51960"/>
                    <a:pt x="176506" y="44190"/>
                    <a:pt x="171598" y="35859"/>
                  </a:cubicBezTo>
                  <a:cubicBezTo>
                    <a:pt x="167399" y="28657"/>
                    <a:pt x="165434" y="20607"/>
                    <a:pt x="168242" y="11994"/>
                  </a:cubicBezTo>
                  <a:cubicBezTo>
                    <a:pt x="170341" y="5776"/>
                    <a:pt x="173845" y="1256"/>
                    <a:pt x="180424" y="273"/>
                  </a:cubicBezTo>
                  <a:cubicBezTo>
                    <a:pt x="187431" y="-717"/>
                    <a:pt x="194157" y="834"/>
                    <a:pt x="197795" y="7474"/>
                  </a:cubicBezTo>
                  <a:cubicBezTo>
                    <a:pt x="201017" y="13405"/>
                    <a:pt x="203123" y="19898"/>
                    <a:pt x="205363" y="26257"/>
                  </a:cubicBezTo>
                  <a:cubicBezTo>
                    <a:pt x="208726" y="35437"/>
                    <a:pt x="211387" y="44759"/>
                    <a:pt x="214891" y="53933"/>
                  </a:cubicBezTo>
                  <a:cubicBezTo>
                    <a:pt x="216429" y="58032"/>
                    <a:pt x="218809" y="62124"/>
                    <a:pt x="221470" y="65655"/>
                  </a:cubicBezTo>
                  <a:cubicBezTo>
                    <a:pt x="228898" y="75122"/>
                    <a:pt x="238841" y="74554"/>
                    <a:pt x="245146" y="64384"/>
                  </a:cubicBezTo>
                  <a:cubicBezTo>
                    <a:pt x="246269" y="62552"/>
                    <a:pt x="246690" y="60151"/>
                    <a:pt x="247807" y="58172"/>
                  </a:cubicBezTo>
                  <a:cubicBezTo>
                    <a:pt x="248790" y="56193"/>
                    <a:pt x="250328" y="54501"/>
                    <a:pt x="251872" y="52382"/>
                  </a:cubicBezTo>
                  <a:cubicBezTo>
                    <a:pt x="274144" y="54080"/>
                    <a:pt x="296422" y="56052"/>
                    <a:pt x="318693" y="57610"/>
                  </a:cubicBezTo>
                  <a:cubicBezTo>
                    <a:pt x="337328" y="58881"/>
                    <a:pt x="355955" y="60151"/>
                    <a:pt x="374590" y="60573"/>
                  </a:cubicBezTo>
                  <a:cubicBezTo>
                    <a:pt x="459062" y="62271"/>
                    <a:pt x="543254" y="59021"/>
                    <a:pt x="627587" y="53090"/>
                  </a:cubicBezTo>
                  <a:cubicBezTo>
                    <a:pt x="691606" y="48570"/>
                    <a:pt x="755767" y="45320"/>
                    <a:pt x="819933" y="42211"/>
                  </a:cubicBezTo>
                  <a:cubicBezTo>
                    <a:pt x="874425" y="39530"/>
                    <a:pt x="928917" y="37129"/>
                    <a:pt x="983276" y="35859"/>
                  </a:cubicBezTo>
                  <a:cubicBezTo>
                    <a:pt x="1003307" y="35437"/>
                    <a:pt x="1023480" y="38400"/>
                    <a:pt x="1043371" y="40519"/>
                  </a:cubicBezTo>
                  <a:cubicBezTo>
                    <a:pt x="1052899" y="41509"/>
                    <a:pt x="1058923" y="46872"/>
                    <a:pt x="1062701" y="56621"/>
                  </a:cubicBezTo>
                  <a:cubicBezTo>
                    <a:pt x="1069286" y="73424"/>
                    <a:pt x="1076995" y="77095"/>
                    <a:pt x="1094085" y="73565"/>
                  </a:cubicBezTo>
                  <a:cubicBezTo>
                    <a:pt x="1110192" y="70315"/>
                    <a:pt x="1126025" y="66363"/>
                    <a:pt x="1141992" y="62552"/>
                  </a:cubicBezTo>
                  <a:cubicBezTo>
                    <a:pt x="1148718" y="60994"/>
                    <a:pt x="1155303" y="60573"/>
                    <a:pt x="1161608" y="63822"/>
                  </a:cubicBezTo>
                  <a:cubicBezTo>
                    <a:pt x="1167211" y="66644"/>
                    <a:pt x="1171551" y="70462"/>
                    <a:pt x="1173376" y="78366"/>
                  </a:cubicBezTo>
                  <a:cubicBezTo>
                    <a:pt x="1168188" y="80345"/>
                    <a:pt x="1163006" y="82886"/>
                    <a:pt x="1157543" y="84584"/>
                  </a:cubicBezTo>
                  <a:cubicBezTo>
                    <a:pt x="1142272" y="88957"/>
                    <a:pt x="1128124" y="95597"/>
                    <a:pt x="1115936" y="105908"/>
                  </a:cubicBezTo>
                  <a:cubicBezTo>
                    <a:pt x="1110894" y="110147"/>
                    <a:pt x="1106134" y="115229"/>
                    <a:pt x="1102349" y="120739"/>
                  </a:cubicBezTo>
                  <a:cubicBezTo>
                    <a:pt x="1096465" y="129351"/>
                    <a:pt x="1100665" y="140224"/>
                    <a:pt x="1111035" y="141073"/>
                  </a:cubicBezTo>
                  <a:cubicBezTo>
                    <a:pt x="1123504" y="142062"/>
                    <a:pt x="1136389" y="141781"/>
                    <a:pt x="1148718" y="139662"/>
                  </a:cubicBezTo>
                  <a:cubicBezTo>
                    <a:pt x="1164825" y="136693"/>
                    <a:pt x="1180517" y="131611"/>
                    <a:pt x="1196350" y="127091"/>
                  </a:cubicBezTo>
                  <a:cubicBezTo>
                    <a:pt x="1213580" y="122149"/>
                    <a:pt x="1230389" y="123841"/>
                    <a:pt x="1246636" y="130762"/>
                  </a:cubicBezTo>
                  <a:cubicBezTo>
                    <a:pt x="1249859" y="132173"/>
                    <a:pt x="1252801" y="134720"/>
                    <a:pt x="1254907" y="136131"/>
                  </a:cubicBezTo>
                  <a:cubicBezTo>
                    <a:pt x="1256866" y="142911"/>
                    <a:pt x="1253643" y="146155"/>
                    <a:pt x="1249719" y="148415"/>
                  </a:cubicBezTo>
                  <a:cubicBezTo>
                    <a:pt x="1241876" y="152794"/>
                    <a:pt x="1234173" y="157736"/>
                    <a:pt x="1225769" y="160277"/>
                  </a:cubicBezTo>
                  <a:cubicBezTo>
                    <a:pt x="1202789" y="167485"/>
                    <a:pt x="1186822" y="181320"/>
                    <a:pt x="1177856" y="204061"/>
                  </a:cubicBezTo>
                  <a:cubicBezTo>
                    <a:pt x="1171832" y="219594"/>
                    <a:pt x="1161749" y="232726"/>
                    <a:pt x="1151940" y="246146"/>
                  </a:cubicBezTo>
                  <a:cubicBezTo>
                    <a:pt x="1144372" y="256310"/>
                    <a:pt x="1137793" y="267329"/>
                    <a:pt x="1132470" y="278770"/>
                  </a:cubicBezTo>
                  <a:cubicBezTo>
                    <a:pt x="1126165" y="292324"/>
                    <a:pt x="1130505" y="305316"/>
                    <a:pt x="1139330" y="316616"/>
                  </a:cubicBezTo>
                  <a:cubicBezTo>
                    <a:pt x="1144793" y="323678"/>
                    <a:pt x="1154040" y="325657"/>
                    <a:pt x="1161187" y="320287"/>
                  </a:cubicBezTo>
                  <a:cubicBezTo>
                    <a:pt x="1167071" y="315908"/>
                    <a:pt x="1172534" y="310404"/>
                    <a:pt x="1176873" y="304473"/>
                  </a:cubicBezTo>
                  <a:cubicBezTo>
                    <a:pt x="1185144" y="292892"/>
                    <a:pt x="1192425" y="280462"/>
                    <a:pt x="1200128" y="268459"/>
                  </a:cubicBezTo>
                  <a:cubicBezTo>
                    <a:pt x="1213159" y="248119"/>
                    <a:pt x="1227166" y="228634"/>
                    <a:pt x="1244818" y="212111"/>
                  </a:cubicBezTo>
                  <a:cubicBezTo>
                    <a:pt x="1251263" y="206033"/>
                    <a:pt x="1258404" y="200249"/>
                    <a:pt x="1266113" y="195869"/>
                  </a:cubicBezTo>
                  <a:cubicBezTo>
                    <a:pt x="1280542" y="187819"/>
                    <a:pt x="1292309" y="191630"/>
                    <a:pt x="1300012" y="205752"/>
                  </a:cubicBezTo>
                  <a:cubicBezTo>
                    <a:pt x="1312622" y="228634"/>
                    <a:pt x="1305474" y="263231"/>
                    <a:pt x="1284881" y="279191"/>
                  </a:cubicBezTo>
                  <a:cubicBezTo>
                    <a:pt x="1281384" y="281873"/>
                    <a:pt x="1277459" y="284273"/>
                    <a:pt x="1274096" y="287383"/>
                  </a:cubicBezTo>
                  <a:cubicBezTo>
                    <a:pt x="1256164" y="303765"/>
                    <a:pt x="1259246" y="330598"/>
                    <a:pt x="1280261" y="342460"/>
                  </a:cubicBezTo>
                  <a:cubicBezTo>
                    <a:pt x="1288806" y="347261"/>
                    <a:pt x="1298193" y="349662"/>
                    <a:pt x="1308136" y="349949"/>
                  </a:cubicBezTo>
                  <a:cubicBezTo>
                    <a:pt x="1335736" y="350651"/>
                    <a:pt x="1361230" y="343590"/>
                    <a:pt x="1385608" y="330879"/>
                  </a:cubicBezTo>
                  <a:cubicBezTo>
                    <a:pt x="1401574" y="322547"/>
                    <a:pt x="1410681" y="307436"/>
                    <a:pt x="1421613" y="294444"/>
                  </a:cubicBezTo>
                  <a:cubicBezTo>
                    <a:pt x="1423852" y="291903"/>
                    <a:pt x="1423852" y="287383"/>
                    <a:pt x="1424969" y="283852"/>
                  </a:cubicBezTo>
                  <a:cubicBezTo>
                    <a:pt x="1427356" y="276791"/>
                    <a:pt x="1429455" y="269449"/>
                    <a:pt x="1432538" y="262669"/>
                  </a:cubicBezTo>
                  <a:cubicBezTo>
                    <a:pt x="1439960" y="245865"/>
                    <a:pt x="1440942" y="245865"/>
                    <a:pt x="1459576" y="249108"/>
                  </a:cubicBezTo>
                  <a:cubicBezTo>
                    <a:pt x="1469098" y="250807"/>
                    <a:pt x="1478906" y="250947"/>
                    <a:pt x="1488574" y="251088"/>
                  </a:cubicBezTo>
                  <a:cubicBezTo>
                    <a:pt x="1504120" y="251368"/>
                    <a:pt x="1515747" y="244307"/>
                    <a:pt x="1522894" y="230185"/>
                  </a:cubicBezTo>
                  <a:cubicBezTo>
                    <a:pt x="1524994" y="226093"/>
                    <a:pt x="1526678" y="221994"/>
                    <a:pt x="1529059" y="218183"/>
                  </a:cubicBezTo>
                  <a:cubicBezTo>
                    <a:pt x="1542084" y="196999"/>
                    <a:pt x="1560016" y="188949"/>
                    <a:pt x="1584113" y="193890"/>
                  </a:cubicBezTo>
                  <a:cubicBezTo>
                    <a:pt x="1600922" y="197280"/>
                    <a:pt x="1617597" y="201520"/>
                    <a:pt x="1634967" y="200951"/>
                  </a:cubicBezTo>
                  <a:cubicBezTo>
                    <a:pt x="1647992" y="200671"/>
                    <a:pt x="1660321" y="197989"/>
                    <a:pt x="1671527" y="191911"/>
                  </a:cubicBezTo>
                  <a:cubicBezTo>
                    <a:pt x="1694782" y="179206"/>
                    <a:pt x="1715094" y="162824"/>
                    <a:pt x="1729382" y="139943"/>
                  </a:cubicBezTo>
                  <a:cubicBezTo>
                    <a:pt x="1731763" y="136131"/>
                    <a:pt x="1734009" y="132173"/>
                    <a:pt x="1736811" y="128783"/>
                  </a:cubicBezTo>
                  <a:cubicBezTo>
                    <a:pt x="1744934" y="118759"/>
                    <a:pt x="1757966" y="119181"/>
                    <a:pt x="1764826" y="130341"/>
                  </a:cubicBezTo>
                  <a:cubicBezTo>
                    <a:pt x="1767767" y="135282"/>
                    <a:pt x="1769867" y="141494"/>
                    <a:pt x="1770288" y="147285"/>
                  </a:cubicBezTo>
                  <a:cubicBezTo>
                    <a:pt x="1771832" y="163667"/>
                    <a:pt x="1772394" y="180190"/>
                    <a:pt x="1773371" y="197842"/>
                  </a:cubicBezTo>
                  <a:lnTo>
                    <a:pt x="1774072" y="197280"/>
                  </a:lnTo>
                  <a:close/>
                </a:path>
              </a:pathLst>
            </a:custGeom>
            <a:solidFill>
              <a:srgbClr val="005981"/>
            </a:solidFill>
            <a:ln w="1594" cap="flat">
              <a:solidFill>
                <a:srgbClr val="FFFFFF"/>
              </a:solidFill>
              <a:prstDash val="solid"/>
              <a:miter/>
            </a:ln>
          </p:spPr>
          <p:txBody>
            <a:bodyPr rtlCol="0" anchor="ctr"/>
            <a:lstStyle/>
            <a:p>
              <a:endParaRPr lang="en-PK" dirty="0"/>
            </a:p>
          </p:txBody>
        </p:sp>
        <p:sp>
          <p:nvSpPr>
            <p:cNvPr id="378" name="Freeform 377">
              <a:extLst>
                <a:ext uri="{FF2B5EF4-FFF2-40B4-BE49-F238E27FC236}">
                  <a16:creationId xmlns:a16="http://schemas.microsoft.com/office/drawing/2014/main" id="{367395BD-2E88-AEE4-F650-AF70408F3BF8}"/>
                </a:ext>
              </a:extLst>
            </p:cNvPr>
            <p:cNvSpPr/>
            <p:nvPr/>
          </p:nvSpPr>
          <p:spPr>
            <a:xfrm>
              <a:off x="16551137" y="3968095"/>
              <a:ext cx="1250788" cy="1468399"/>
            </a:xfrm>
            <a:custGeom>
              <a:avLst/>
              <a:gdLst>
                <a:gd name="connsiteX0" fmla="*/ 768054 w 1250788"/>
                <a:gd name="connsiteY0" fmla="*/ 1468212 h 1468399"/>
                <a:gd name="connsiteX1" fmla="*/ 745431 w 1250788"/>
                <a:gd name="connsiteY1" fmla="*/ 1468212 h 1468399"/>
                <a:gd name="connsiteX2" fmla="*/ 717193 w 1250788"/>
                <a:gd name="connsiteY2" fmla="*/ 1446939 h 1468399"/>
                <a:gd name="connsiteX3" fmla="*/ 690639 w 1250788"/>
                <a:gd name="connsiteY3" fmla="*/ 1418766 h 1468399"/>
                <a:gd name="connsiteX4" fmla="*/ 665215 w 1250788"/>
                <a:gd name="connsiteY4" fmla="*/ 1409891 h 1468399"/>
                <a:gd name="connsiteX5" fmla="*/ 644143 w 1250788"/>
                <a:gd name="connsiteY5" fmla="*/ 1402428 h 1468399"/>
                <a:gd name="connsiteX6" fmla="*/ 636696 w 1250788"/>
                <a:gd name="connsiteY6" fmla="*/ 1331996 h 1468399"/>
                <a:gd name="connsiteX7" fmla="*/ 649899 w 1250788"/>
                <a:gd name="connsiteY7" fmla="*/ 1323403 h 1468399"/>
                <a:gd name="connsiteX8" fmla="*/ 665496 w 1250788"/>
                <a:gd name="connsiteY8" fmla="*/ 1314528 h 1468399"/>
                <a:gd name="connsiteX9" fmla="*/ 690920 w 1250788"/>
                <a:gd name="connsiteY9" fmla="*/ 1257899 h 1468399"/>
                <a:gd name="connsiteX10" fmla="*/ 679261 w 1250788"/>
                <a:gd name="connsiteY10" fmla="*/ 1217333 h 1468399"/>
                <a:gd name="connsiteX11" fmla="*/ 681226 w 1250788"/>
                <a:gd name="connsiteY11" fmla="*/ 1205222 h 1468399"/>
                <a:gd name="connsiteX12" fmla="*/ 684602 w 1250788"/>
                <a:gd name="connsiteY12" fmla="*/ 1202260 h 1468399"/>
                <a:gd name="connsiteX13" fmla="*/ 702305 w 1250788"/>
                <a:gd name="connsiteY13" fmla="*/ 1157467 h 1468399"/>
                <a:gd name="connsiteX14" fmla="*/ 685585 w 1250788"/>
                <a:gd name="connsiteY14" fmla="*/ 1135493 h 1468399"/>
                <a:gd name="connsiteX15" fmla="*/ 666057 w 1250788"/>
                <a:gd name="connsiteY15" fmla="*/ 1130564 h 1468399"/>
                <a:gd name="connsiteX16" fmla="*/ 654819 w 1250788"/>
                <a:gd name="connsiteY16" fmla="*/ 1129574 h 1468399"/>
                <a:gd name="connsiteX17" fmla="*/ 602274 w 1250788"/>
                <a:gd name="connsiteY17" fmla="*/ 1093235 h 1468399"/>
                <a:gd name="connsiteX18" fmla="*/ 560130 w 1250788"/>
                <a:gd name="connsiteY18" fmla="*/ 1038297 h 1468399"/>
                <a:gd name="connsiteX19" fmla="*/ 534980 w 1250788"/>
                <a:gd name="connsiteY19" fmla="*/ 1006746 h 1468399"/>
                <a:gd name="connsiteX20" fmla="*/ 534418 w 1250788"/>
                <a:gd name="connsiteY20" fmla="*/ 966033 h 1468399"/>
                <a:gd name="connsiteX21" fmla="*/ 542006 w 1250788"/>
                <a:gd name="connsiteY21" fmla="*/ 949696 h 1468399"/>
                <a:gd name="connsiteX22" fmla="*/ 526129 w 1250788"/>
                <a:gd name="connsiteY22" fmla="*/ 875037 h 1468399"/>
                <a:gd name="connsiteX23" fmla="*/ 471483 w 1250788"/>
                <a:gd name="connsiteY23" fmla="*/ 832077 h 1468399"/>
                <a:gd name="connsiteX24" fmla="*/ 463615 w 1250788"/>
                <a:gd name="connsiteY24" fmla="*/ 827851 h 1468399"/>
                <a:gd name="connsiteX25" fmla="*/ 454623 w 1250788"/>
                <a:gd name="connsiteY25" fmla="*/ 809393 h 1468399"/>
                <a:gd name="connsiteX26" fmla="*/ 441420 w 1250788"/>
                <a:gd name="connsiteY26" fmla="*/ 771924 h 1468399"/>
                <a:gd name="connsiteX27" fmla="*/ 427929 w 1250788"/>
                <a:gd name="connsiteY27" fmla="*/ 760094 h 1468399"/>
                <a:gd name="connsiteX28" fmla="*/ 404892 w 1250788"/>
                <a:gd name="connsiteY28" fmla="*/ 724877 h 1468399"/>
                <a:gd name="connsiteX29" fmla="*/ 355862 w 1250788"/>
                <a:gd name="connsiteY29" fmla="*/ 687548 h 1468399"/>
                <a:gd name="connsiteX30" fmla="*/ 317930 w 1250788"/>
                <a:gd name="connsiteY30" fmla="*/ 684311 h 1468399"/>
                <a:gd name="connsiteX31" fmla="*/ 287867 w 1250788"/>
                <a:gd name="connsiteY31" fmla="*/ 660364 h 1468399"/>
                <a:gd name="connsiteX32" fmla="*/ 278594 w 1250788"/>
                <a:gd name="connsiteY32" fmla="*/ 632611 h 1468399"/>
                <a:gd name="connsiteX33" fmla="*/ 271007 w 1250788"/>
                <a:gd name="connsiteY33" fmla="*/ 611485 h 1468399"/>
                <a:gd name="connsiteX34" fmla="*/ 216776 w 1250788"/>
                <a:gd name="connsiteY34" fmla="*/ 592326 h 1468399"/>
                <a:gd name="connsiteX35" fmla="*/ 187274 w 1250788"/>
                <a:gd name="connsiteY35" fmla="*/ 612468 h 1468399"/>
                <a:gd name="connsiteX36" fmla="*/ 161703 w 1250788"/>
                <a:gd name="connsiteY36" fmla="*/ 630638 h 1468399"/>
                <a:gd name="connsiteX37" fmla="*/ 123918 w 1250788"/>
                <a:gd name="connsiteY37" fmla="*/ 627401 h 1468399"/>
                <a:gd name="connsiteX38" fmla="*/ 112393 w 1250788"/>
                <a:gd name="connsiteY38" fmla="*/ 608810 h 1468399"/>
                <a:gd name="connsiteX39" fmla="*/ 110006 w 1250788"/>
                <a:gd name="connsiteY39" fmla="*/ 593315 h 1468399"/>
                <a:gd name="connsiteX40" fmla="*/ 78820 w 1250788"/>
                <a:gd name="connsiteY40" fmla="*/ 574999 h 1468399"/>
                <a:gd name="connsiteX41" fmla="*/ 68564 w 1250788"/>
                <a:gd name="connsiteY41" fmla="*/ 579225 h 1468399"/>
                <a:gd name="connsiteX42" fmla="*/ 35546 w 1250788"/>
                <a:gd name="connsiteY42" fmla="*/ 575567 h 1468399"/>
                <a:gd name="connsiteX43" fmla="*/ 14615 w 1250788"/>
                <a:gd name="connsiteY43" fmla="*/ 549506 h 1468399"/>
                <a:gd name="connsiteX44" fmla="*/ 17282 w 1250788"/>
                <a:gd name="connsiteY44" fmla="*/ 412588 h 1468399"/>
                <a:gd name="connsiteX45" fmla="*/ 26133 w 1250788"/>
                <a:gd name="connsiteY45" fmla="*/ 399628 h 1468399"/>
                <a:gd name="connsiteX46" fmla="*/ 63363 w 1250788"/>
                <a:gd name="connsiteY46" fmla="*/ 382301 h 1468399"/>
                <a:gd name="connsiteX47" fmla="*/ 83453 w 1250788"/>
                <a:gd name="connsiteY47" fmla="*/ 381879 h 1468399"/>
                <a:gd name="connsiteX48" fmla="*/ 106637 w 1250788"/>
                <a:gd name="connsiteY48" fmla="*/ 347927 h 1468399"/>
                <a:gd name="connsiteX49" fmla="*/ 109585 w 1250788"/>
                <a:gd name="connsiteY49" fmla="*/ 306238 h 1468399"/>
                <a:gd name="connsiteX50" fmla="*/ 120542 w 1250788"/>
                <a:gd name="connsiteY50" fmla="*/ 274258 h 1468399"/>
                <a:gd name="connsiteX51" fmla="*/ 118015 w 1250788"/>
                <a:gd name="connsiteY51" fmla="*/ 210447 h 1468399"/>
                <a:gd name="connsiteX52" fmla="*/ 109304 w 1250788"/>
                <a:gd name="connsiteY52" fmla="*/ 187208 h 1468399"/>
                <a:gd name="connsiteX53" fmla="*/ 126726 w 1250788"/>
                <a:gd name="connsiteY53" fmla="*/ 144382 h 1468399"/>
                <a:gd name="connsiteX54" fmla="*/ 152150 w 1250788"/>
                <a:gd name="connsiteY54" fmla="*/ 136357 h 1468399"/>
                <a:gd name="connsiteX55" fmla="*/ 198372 w 1250788"/>
                <a:gd name="connsiteY55" fmla="*/ 129168 h 1468399"/>
                <a:gd name="connsiteX56" fmla="*/ 207083 w 1250788"/>
                <a:gd name="connsiteY56" fmla="*/ 146495 h 1468399"/>
                <a:gd name="connsiteX57" fmla="*/ 258505 w 1250788"/>
                <a:gd name="connsiteY57" fmla="*/ 175799 h 1468399"/>
                <a:gd name="connsiteX58" fmla="*/ 302755 w 1250788"/>
                <a:gd name="connsiteY58" fmla="*/ 98466 h 1468399"/>
                <a:gd name="connsiteX59" fmla="*/ 292781 w 1250788"/>
                <a:gd name="connsiteY59" fmla="*/ 68600 h 1468399"/>
                <a:gd name="connsiteX60" fmla="*/ 313572 w 1250788"/>
                <a:gd name="connsiteY60" fmla="*/ 35637 h 1468399"/>
                <a:gd name="connsiteX61" fmla="*/ 331415 w 1250788"/>
                <a:gd name="connsiteY61" fmla="*/ 36059 h 1468399"/>
                <a:gd name="connsiteX62" fmla="*/ 364994 w 1250788"/>
                <a:gd name="connsiteY62" fmla="*/ 38312 h 1468399"/>
                <a:gd name="connsiteX63" fmla="*/ 401516 w 1250788"/>
                <a:gd name="connsiteY63" fmla="*/ 16765 h 1468399"/>
                <a:gd name="connsiteX64" fmla="*/ 409946 w 1250788"/>
                <a:gd name="connsiteY64" fmla="*/ 0 h 1468399"/>
                <a:gd name="connsiteX65" fmla="*/ 435377 w 1250788"/>
                <a:gd name="connsiteY65" fmla="*/ 21554 h 1468399"/>
                <a:gd name="connsiteX66" fmla="*/ 440431 w 1250788"/>
                <a:gd name="connsiteY66" fmla="*/ 52543 h 1468399"/>
                <a:gd name="connsiteX67" fmla="*/ 440150 w 1250788"/>
                <a:gd name="connsiteY67" fmla="*/ 90855 h 1468399"/>
                <a:gd name="connsiteX68" fmla="*/ 441420 w 1250788"/>
                <a:gd name="connsiteY68" fmla="*/ 129027 h 1468399"/>
                <a:gd name="connsiteX69" fmla="*/ 477240 w 1250788"/>
                <a:gd name="connsiteY69" fmla="*/ 155088 h 1468399"/>
                <a:gd name="connsiteX70" fmla="*/ 508433 w 1250788"/>
                <a:gd name="connsiteY70" fmla="*/ 142837 h 1468399"/>
                <a:gd name="connsiteX71" fmla="*/ 541725 w 1250788"/>
                <a:gd name="connsiteY71" fmla="*/ 131281 h 1468399"/>
                <a:gd name="connsiteX72" fmla="*/ 558445 w 1250788"/>
                <a:gd name="connsiteY72" fmla="*/ 118327 h 1468399"/>
                <a:gd name="connsiteX73" fmla="*/ 562236 w 1250788"/>
                <a:gd name="connsiteY73" fmla="*/ 110155 h 1468399"/>
                <a:gd name="connsiteX74" fmla="*/ 592861 w 1250788"/>
                <a:gd name="connsiteY74" fmla="*/ 107053 h 1468399"/>
                <a:gd name="connsiteX75" fmla="*/ 601712 w 1250788"/>
                <a:gd name="connsiteY75" fmla="*/ 120013 h 1468399"/>
                <a:gd name="connsiteX76" fmla="*/ 667602 w 1250788"/>
                <a:gd name="connsiteY76" fmla="*/ 129315 h 1468399"/>
                <a:gd name="connsiteX77" fmla="*/ 688112 w 1250788"/>
                <a:gd name="connsiteY77" fmla="*/ 105508 h 1468399"/>
                <a:gd name="connsiteX78" fmla="*/ 708903 w 1250788"/>
                <a:gd name="connsiteY78" fmla="*/ 76063 h 1468399"/>
                <a:gd name="connsiteX79" fmla="*/ 718035 w 1250788"/>
                <a:gd name="connsiteY79" fmla="*/ 67617 h 1468399"/>
                <a:gd name="connsiteX80" fmla="*/ 723236 w 1250788"/>
                <a:gd name="connsiteY80" fmla="*/ 85505 h 1468399"/>
                <a:gd name="connsiteX81" fmla="*/ 736440 w 1250788"/>
                <a:gd name="connsiteY81" fmla="*/ 110436 h 1468399"/>
                <a:gd name="connsiteX82" fmla="*/ 749228 w 1250788"/>
                <a:gd name="connsiteY82" fmla="*/ 139032 h 1468399"/>
                <a:gd name="connsiteX83" fmla="*/ 751615 w 1250788"/>
                <a:gd name="connsiteY83" fmla="*/ 161147 h 1468399"/>
                <a:gd name="connsiteX84" fmla="*/ 769879 w 1250788"/>
                <a:gd name="connsiteY84" fmla="*/ 185516 h 1468399"/>
                <a:gd name="connsiteX85" fmla="*/ 801627 w 1250788"/>
                <a:gd name="connsiteY85" fmla="*/ 233692 h 1468399"/>
                <a:gd name="connsiteX86" fmla="*/ 804154 w 1250788"/>
                <a:gd name="connsiteY86" fmla="*/ 243830 h 1468399"/>
                <a:gd name="connsiteX87" fmla="*/ 826215 w 1250788"/>
                <a:gd name="connsiteY87" fmla="*/ 241717 h 1468399"/>
                <a:gd name="connsiteX88" fmla="*/ 877632 w 1250788"/>
                <a:gd name="connsiteY88" fmla="*/ 242286 h 1468399"/>
                <a:gd name="connsiteX89" fmla="*/ 926661 w 1250788"/>
                <a:gd name="connsiteY89" fmla="*/ 283554 h 1468399"/>
                <a:gd name="connsiteX90" fmla="*/ 952373 w 1250788"/>
                <a:gd name="connsiteY90" fmla="*/ 299476 h 1468399"/>
                <a:gd name="connsiteX91" fmla="*/ 956865 w 1250788"/>
                <a:gd name="connsiteY91" fmla="*/ 299757 h 1468399"/>
                <a:gd name="connsiteX92" fmla="*/ 1045932 w 1250788"/>
                <a:gd name="connsiteY92" fmla="*/ 309053 h 1468399"/>
                <a:gd name="connsiteX93" fmla="*/ 1134585 w 1250788"/>
                <a:gd name="connsiteY93" fmla="*/ 349900 h 1468399"/>
                <a:gd name="connsiteX94" fmla="*/ 1153130 w 1250788"/>
                <a:gd name="connsiteY94" fmla="*/ 366244 h 1468399"/>
                <a:gd name="connsiteX95" fmla="*/ 1208477 w 1250788"/>
                <a:gd name="connsiteY95" fmla="*/ 386386 h 1468399"/>
                <a:gd name="connsiteX96" fmla="*/ 1235452 w 1250788"/>
                <a:gd name="connsiteY96" fmla="*/ 402162 h 1468399"/>
                <a:gd name="connsiteX97" fmla="*/ 1244444 w 1250788"/>
                <a:gd name="connsiteY97" fmla="*/ 427521 h 1468399"/>
                <a:gd name="connsiteX98" fmla="*/ 1250066 w 1250788"/>
                <a:gd name="connsiteY98" fmla="*/ 512598 h 1468399"/>
                <a:gd name="connsiteX99" fmla="*/ 1229128 w 1250788"/>
                <a:gd name="connsiteY99" fmla="*/ 561196 h 1468399"/>
                <a:gd name="connsiteX100" fmla="*/ 1215082 w 1250788"/>
                <a:gd name="connsiteY100" fmla="*/ 575707 h 1468399"/>
                <a:gd name="connsiteX101" fmla="*/ 1183194 w 1250788"/>
                <a:gd name="connsiteY101" fmla="*/ 631628 h 1468399"/>
                <a:gd name="connsiteX102" fmla="*/ 1178133 w 1250788"/>
                <a:gd name="connsiteY102" fmla="*/ 648955 h 1468399"/>
                <a:gd name="connsiteX103" fmla="*/ 1152849 w 1250788"/>
                <a:gd name="connsiteY103" fmla="*/ 679664 h 1468399"/>
                <a:gd name="connsiteX104" fmla="*/ 1120533 w 1250788"/>
                <a:gd name="connsiteY104" fmla="*/ 747274 h 1468399"/>
                <a:gd name="connsiteX105" fmla="*/ 1127138 w 1250788"/>
                <a:gd name="connsiteY105" fmla="*/ 798546 h 1468399"/>
                <a:gd name="connsiteX106" fmla="*/ 1139499 w 1250788"/>
                <a:gd name="connsiteY106" fmla="*/ 860244 h 1468399"/>
                <a:gd name="connsiteX107" fmla="*/ 1135428 w 1250788"/>
                <a:gd name="connsiteY107" fmla="*/ 906729 h 1468399"/>
                <a:gd name="connsiteX108" fmla="*/ 1116462 w 1250788"/>
                <a:gd name="connsiteY108" fmla="*/ 952370 h 1468399"/>
                <a:gd name="connsiteX109" fmla="*/ 1091452 w 1250788"/>
                <a:gd name="connsiteY109" fmla="*/ 1015052 h 1468399"/>
                <a:gd name="connsiteX110" fmla="*/ 1077547 w 1250788"/>
                <a:gd name="connsiteY110" fmla="*/ 1053090 h 1468399"/>
                <a:gd name="connsiteX111" fmla="*/ 1008709 w 1250788"/>
                <a:gd name="connsiteY111" fmla="*/ 1107037 h 1468399"/>
                <a:gd name="connsiteX112" fmla="*/ 966418 w 1250788"/>
                <a:gd name="connsiteY112" fmla="*/ 1112394 h 1468399"/>
                <a:gd name="connsiteX113" fmla="*/ 927082 w 1250788"/>
                <a:gd name="connsiteY113" fmla="*/ 1120840 h 1468399"/>
                <a:gd name="connsiteX114" fmla="*/ 884658 w 1250788"/>
                <a:gd name="connsiteY114" fmla="*/ 1152258 h 1468399"/>
                <a:gd name="connsiteX115" fmla="*/ 877772 w 1250788"/>
                <a:gd name="connsiteY115" fmla="*/ 1160991 h 1468399"/>
                <a:gd name="connsiteX116" fmla="*/ 860210 w 1250788"/>
                <a:gd name="connsiteY116" fmla="*/ 1214518 h 1468399"/>
                <a:gd name="connsiteX117" fmla="*/ 864288 w 1250788"/>
                <a:gd name="connsiteY117" fmla="*/ 1254803 h 1468399"/>
                <a:gd name="connsiteX118" fmla="*/ 836049 w 1250788"/>
                <a:gd name="connsiteY118" fmla="*/ 1337346 h 1468399"/>
                <a:gd name="connsiteX119" fmla="*/ 822278 w 1250788"/>
                <a:gd name="connsiteY119" fmla="*/ 1352138 h 1468399"/>
                <a:gd name="connsiteX120" fmla="*/ 777888 w 1250788"/>
                <a:gd name="connsiteY120" fmla="*/ 1433839 h 1468399"/>
                <a:gd name="connsiteX121" fmla="*/ 768615 w 1250788"/>
                <a:gd name="connsiteY121" fmla="*/ 1468212 h 1468399"/>
                <a:gd name="connsiteX122" fmla="*/ 768054 w 1250788"/>
                <a:gd name="connsiteY122" fmla="*/ 1468212 h 146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50788" h="1468399">
                  <a:moveTo>
                    <a:pt x="768054" y="1468212"/>
                  </a:moveTo>
                  <a:cubicBezTo>
                    <a:pt x="758641" y="1468212"/>
                    <a:pt x="752036" y="1468633"/>
                    <a:pt x="745431" y="1468212"/>
                  </a:cubicBezTo>
                  <a:cubicBezTo>
                    <a:pt x="731526" y="1467222"/>
                    <a:pt x="720569" y="1461164"/>
                    <a:pt x="717193" y="1446939"/>
                  </a:cubicBezTo>
                  <a:cubicBezTo>
                    <a:pt x="713683" y="1432007"/>
                    <a:pt x="703568" y="1424122"/>
                    <a:pt x="690639" y="1418766"/>
                  </a:cubicBezTo>
                  <a:cubicBezTo>
                    <a:pt x="682356" y="1415388"/>
                    <a:pt x="673785" y="1412847"/>
                    <a:pt x="665215" y="1409891"/>
                  </a:cubicBezTo>
                  <a:cubicBezTo>
                    <a:pt x="658189" y="1407357"/>
                    <a:pt x="651163" y="1404963"/>
                    <a:pt x="644143" y="1402428"/>
                  </a:cubicBezTo>
                  <a:cubicBezTo>
                    <a:pt x="616045" y="1392283"/>
                    <a:pt x="612108" y="1349183"/>
                    <a:pt x="636696" y="1331996"/>
                  </a:cubicBezTo>
                  <a:cubicBezTo>
                    <a:pt x="641048" y="1329040"/>
                    <a:pt x="645407" y="1326218"/>
                    <a:pt x="649899" y="1323403"/>
                  </a:cubicBezTo>
                  <a:cubicBezTo>
                    <a:pt x="655100" y="1320306"/>
                    <a:pt x="660435" y="1317625"/>
                    <a:pt x="665496" y="1314528"/>
                  </a:cubicBezTo>
                  <a:cubicBezTo>
                    <a:pt x="689235" y="1299595"/>
                    <a:pt x="696542" y="1284809"/>
                    <a:pt x="690920" y="1257899"/>
                  </a:cubicBezTo>
                  <a:cubicBezTo>
                    <a:pt x="688112" y="1244237"/>
                    <a:pt x="689095" y="1229304"/>
                    <a:pt x="679261" y="1217333"/>
                  </a:cubicBezTo>
                  <a:cubicBezTo>
                    <a:pt x="676172" y="1213528"/>
                    <a:pt x="677576" y="1208740"/>
                    <a:pt x="681226" y="1205222"/>
                  </a:cubicBezTo>
                  <a:cubicBezTo>
                    <a:pt x="682356" y="1204092"/>
                    <a:pt x="683339" y="1202968"/>
                    <a:pt x="684602" y="1202260"/>
                  </a:cubicBezTo>
                  <a:cubicBezTo>
                    <a:pt x="703428" y="1192403"/>
                    <a:pt x="703568" y="1175076"/>
                    <a:pt x="702305" y="1157467"/>
                  </a:cubicBezTo>
                  <a:cubicBezTo>
                    <a:pt x="701603" y="1146761"/>
                    <a:pt x="695419" y="1139157"/>
                    <a:pt x="685585" y="1135493"/>
                  </a:cubicBezTo>
                  <a:cubicBezTo>
                    <a:pt x="679261" y="1133098"/>
                    <a:pt x="672662" y="1131968"/>
                    <a:pt x="666057" y="1130564"/>
                  </a:cubicBezTo>
                  <a:cubicBezTo>
                    <a:pt x="662407" y="1129855"/>
                    <a:pt x="658610" y="1129855"/>
                    <a:pt x="654819" y="1129574"/>
                  </a:cubicBezTo>
                  <a:cubicBezTo>
                    <a:pt x="630512" y="1127461"/>
                    <a:pt x="612529" y="1116193"/>
                    <a:pt x="602274" y="1093235"/>
                  </a:cubicBezTo>
                  <a:cubicBezTo>
                    <a:pt x="592580" y="1071681"/>
                    <a:pt x="577692" y="1053933"/>
                    <a:pt x="560130" y="1038297"/>
                  </a:cubicBezTo>
                  <a:cubicBezTo>
                    <a:pt x="550015" y="1029282"/>
                    <a:pt x="541445" y="1018998"/>
                    <a:pt x="534980" y="1006746"/>
                  </a:cubicBezTo>
                  <a:cubicBezTo>
                    <a:pt x="527960" y="993077"/>
                    <a:pt x="526550" y="979836"/>
                    <a:pt x="534418" y="966033"/>
                  </a:cubicBezTo>
                  <a:cubicBezTo>
                    <a:pt x="537373" y="960823"/>
                    <a:pt x="540041" y="955326"/>
                    <a:pt x="542006" y="949696"/>
                  </a:cubicBezTo>
                  <a:cubicBezTo>
                    <a:pt x="551840" y="921662"/>
                    <a:pt x="547909" y="895460"/>
                    <a:pt x="526129" y="875037"/>
                  </a:cubicBezTo>
                  <a:cubicBezTo>
                    <a:pt x="509275" y="859261"/>
                    <a:pt x="489888" y="846301"/>
                    <a:pt x="471483" y="832077"/>
                  </a:cubicBezTo>
                  <a:cubicBezTo>
                    <a:pt x="469090" y="830245"/>
                    <a:pt x="466142" y="829255"/>
                    <a:pt x="463615" y="827851"/>
                  </a:cubicBezTo>
                  <a:cubicBezTo>
                    <a:pt x="456168" y="823905"/>
                    <a:pt x="451675" y="817706"/>
                    <a:pt x="454623" y="809393"/>
                  </a:cubicBezTo>
                  <a:cubicBezTo>
                    <a:pt x="460667" y="792916"/>
                    <a:pt x="452096" y="782068"/>
                    <a:pt x="441420" y="771924"/>
                  </a:cubicBezTo>
                  <a:cubicBezTo>
                    <a:pt x="437061" y="767844"/>
                    <a:pt x="432428" y="764039"/>
                    <a:pt x="427929" y="760094"/>
                  </a:cubicBezTo>
                  <a:cubicBezTo>
                    <a:pt x="416972" y="750517"/>
                    <a:pt x="409385" y="738961"/>
                    <a:pt x="404892" y="724877"/>
                  </a:cubicBezTo>
                  <a:cubicBezTo>
                    <a:pt x="395900" y="697131"/>
                    <a:pt x="384943" y="689380"/>
                    <a:pt x="355862" y="687548"/>
                  </a:cubicBezTo>
                  <a:cubicBezTo>
                    <a:pt x="343214" y="686705"/>
                    <a:pt x="330432" y="685856"/>
                    <a:pt x="317930" y="684311"/>
                  </a:cubicBezTo>
                  <a:cubicBezTo>
                    <a:pt x="303176" y="682620"/>
                    <a:pt x="293342" y="673886"/>
                    <a:pt x="287867" y="660364"/>
                  </a:cubicBezTo>
                  <a:cubicBezTo>
                    <a:pt x="284210" y="651349"/>
                    <a:pt x="281683" y="641913"/>
                    <a:pt x="278594" y="632611"/>
                  </a:cubicBezTo>
                  <a:cubicBezTo>
                    <a:pt x="276201" y="625569"/>
                    <a:pt x="274095" y="618246"/>
                    <a:pt x="271007" y="611485"/>
                  </a:cubicBezTo>
                  <a:cubicBezTo>
                    <a:pt x="261313" y="589089"/>
                    <a:pt x="242207" y="581760"/>
                    <a:pt x="216776" y="592326"/>
                  </a:cubicBezTo>
                  <a:cubicBezTo>
                    <a:pt x="205959" y="596833"/>
                    <a:pt x="196968" y="605567"/>
                    <a:pt x="187274" y="612468"/>
                  </a:cubicBezTo>
                  <a:cubicBezTo>
                    <a:pt x="178704" y="618527"/>
                    <a:pt x="170695" y="625569"/>
                    <a:pt x="161703" y="630638"/>
                  </a:cubicBezTo>
                  <a:cubicBezTo>
                    <a:pt x="148781" y="638108"/>
                    <a:pt x="135858" y="636416"/>
                    <a:pt x="123918" y="627401"/>
                  </a:cubicBezTo>
                  <a:cubicBezTo>
                    <a:pt x="117734" y="622613"/>
                    <a:pt x="113657" y="616554"/>
                    <a:pt x="112393" y="608810"/>
                  </a:cubicBezTo>
                  <a:cubicBezTo>
                    <a:pt x="111551" y="603594"/>
                    <a:pt x="111410" y="598244"/>
                    <a:pt x="110006" y="593315"/>
                  </a:cubicBezTo>
                  <a:cubicBezTo>
                    <a:pt x="105935" y="578663"/>
                    <a:pt x="93567" y="571621"/>
                    <a:pt x="78820" y="574999"/>
                  </a:cubicBezTo>
                  <a:cubicBezTo>
                    <a:pt x="75163" y="575848"/>
                    <a:pt x="71513" y="577252"/>
                    <a:pt x="68564" y="579225"/>
                  </a:cubicBezTo>
                  <a:cubicBezTo>
                    <a:pt x="56484" y="587116"/>
                    <a:pt x="45942" y="583452"/>
                    <a:pt x="35546" y="575567"/>
                  </a:cubicBezTo>
                  <a:cubicBezTo>
                    <a:pt x="26414" y="568659"/>
                    <a:pt x="19254" y="559785"/>
                    <a:pt x="14615" y="549506"/>
                  </a:cubicBezTo>
                  <a:cubicBezTo>
                    <a:pt x="-6036" y="503584"/>
                    <a:pt x="-4492" y="457801"/>
                    <a:pt x="17282" y="412588"/>
                  </a:cubicBezTo>
                  <a:cubicBezTo>
                    <a:pt x="19535" y="407940"/>
                    <a:pt x="22904" y="403713"/>
                    <a:pt x="26133" y="399628"/>
                  </a:cubicBezTo>
                  <a:cubicBezTo>
                    <a:pt x="35546" y="387650"/>
                    <a:pt x="48054" y="381879"/>
                    <a:pt x="63363" y="382301"/>
                  </a:cubicBezTo>
                  <a:cubicBezTo>
                    <a:pt x="70109" y="382441"/>
                    <a:pt x="76854" y="382862"/>
                    <a:pt x="83453" y="381879"/>
                  </a:cubicBezTo>
                  <a:cubicBezTo>
                    <a:pt x="101436" y="378923"/>
                    <a:pt x="111831" y="365254"/>
                    <a:pt x="106637" y="347927"/>
                  </a:cubicBezTo>
                  <a:cubicBezTo>
                    <a:pt x="102138" y="333001"/>
                    <a:pt x="105233" y="319759"/>
                    <a:pt x="109585" y="306238"/>
                  </a:cubicBezTo>
                  <a:cubicBezTo>
                    <a:pt x="113095" y="295531"/>
                    <a:pt x="117173" y="285105"/>
                    <a:pt x="120542" y="274258"/>
                  </a:cubicBezTo>
                  <a:cubicBezTo>
                    <a:pt x="127288" y="252705"/>
                    <a:pt x="126726" y="231439"/>
                    <a:pt x="118015" y="210447"/>
                  </a:cubicBezTo>
                  <a:cubicBezTo>
                    <a:pt x="114786" y="202843"/>
                    <a:pt x="111831" y="195093"/>
                    <a:pt x="109304" y="187208"/>
                  </a:cubicBezTo>
                  <a:cubicBezTo>
                    <a:pt x="102699" y="166357"/>
                    <a:pt x="107339" y="155088"/>
                    <a:pt x="126726" y="144382"/>
                  </a:cubicBezTo>
                  <a:cubicBezTo>
                    <a:pt x="134594" y="140015"/>
                    <a:pt x="143024" y="137340"/>
                    <a:pt x="152150" y="136357"/>
                  </a:cubicBezTo>
                  <a:cubicBezTo>
                    <a:pt x="166904" y="134665"/>
                    <a:pt x="181518" y="131849"/>
                    <a:pt x="198372" y="129168"/>
                  </a:cubicBezTo>
                  <a:cubicBezTo>
                    <a:pt x="204415" y="131568"/>
                    <a:pt x="205258" y="139313"/>
                    <a:pt x="207083" y="146495"/>
                  </a:cubicBezTo>
                  <a:cubicBezTo>
                    <a:pt x="213407" y="170302"/>
                    <a:pt x="234759" y="182560"/>
                    <a:pt x="258505" y="175799"/>
                  </a:cubicBezTo>
                  <a:cubicBezTo>
                    <a:pt x="292079" y="166216"/>
                    <a:pt x="311606" y="132271"/>
                    <a:pt x="302755" y="98466"/>
                  </a:cubicBezTo>
                  <a:cubicBezTo>
                    <a:pt x="300087" y="88321"/>
                    <a:pt x="295869" y="78604"/>
                    <a:pt x="292781" y="68600"/>
                  </a:cubicBezTo>
                  <a:cubicBezTo>
                    <a:pt x="286597" y="48176"/>
                    <a:pt x="292781" y="38453"/>
                    <a:pt x="313572" y="35637"/>
                  </a:cubicBezTo>
                  <a:cubicBezTo>
                    <a:pt x="319334" y="34795"/>
                    <a:pt x="325512" y="35637"/>
                    <a:pt x="331415" y="36059"/>
                  </a:cubicBezTo>
                  <a:cubicBezTo>
                    <a:pt x="342653" y="36767"/>
                    <a:pt x="353750" y="37751"/>
                    <a:pt x="364994" y="38312"/>
                  </a:cubicBezTo>
                  <a:cubicBezTo>
                    <a:pt x="381708" y="39021"/>
                    <a:pt x="393514" y="30849"/>
                    <a:pt x="401516" y="16765"/>
                  </a:cubicBezTo>
                  <a:cubicBezTo>
                    <a:pt x="404471" y="11549"/>
                    <a:pt x="406857" y="6199"/>
                    <a:pt x="409946" y="0"/>
                  </a:cubicBezTo>
                  <a:cubicBezTo>
                    <a:pt x="424560" y="421"/>
                    <a:pt x="431726" y="9717"/>
                    <a:pt x="435377" y="21554"/>
                  </a:cubicBezTo>
                  <a:cubicBezTo>
                    <a:pt x="438465" y="31411"/>
                    <a:pt x="439869" y="42117"/>
                    <a:pt x="440431" y="52543"/>
                  </a:cubicBezTo>
                  <a:cubicBezTo>
                    <a:pt x="441139" y="65222"/>
                    <a:pt x="440150" y="78036"/>
                    <a:pt x="440150" y="90855"/>
                  </a:cubicBezTo>
                  <a:cubicBezTo>
                    <a:pt x="440150" y="103675"/>
                    <a:pt x="439869" y="116495"/>
                    <a:pt x="441420" y="129027"/>
                  </a:cubicBezTo>
                  <a:cubicBezTo>
                    <a:pt x="444087" y="150721"/>
                    <a:pt x="455746" y="159455"/>
                    <a:pt x="477240" y="155088"/>
                  </a:cubicBezTo>
                  <a:cubicBezTo>
                    <a:pt x="488056" y="152975"/>
                    <a:pt x="498312" y="147765"/>
                    <a:pt x="508433" y="142837"/>
                  </a:cubicBezTo>
                  <a:cubicBezTo>
                    <a:pt x="519109" y="137621"/>
                    <a:pt x="528803" y="130860"/>
                    <a:pt x="541725" y="131281"/>
                  </a:cubicBezTo>
                  <a:cubicBezTo>
                    <a:pt x="549594" y="131422"/>
                    <a:pt x="555490" y="126352"/>
                    <a:pt x="558445" y="118327"/>
                  </a:cubicBezTo>
                  <a:cubicBezTo>
                    <a:pt x="559428" y="115505"/>
                    <a:pt x="560691" y="112690"/>
                    <a:pt x="562236" y="110155"/>
                  </a:cubicBezTo>
                  <a:cubicBezTo>
                    <a:pt x="568981" y="99168"/>
                    <a:pt x="584290" y="97476"/>
                    <a:pt x="592861" y="107053"/>
                  </a:cubicBezTo>
                  <a:cubicBezTo>
                    <a:pt x="596377" y="110858"/>
                    <a:pt x="599466" y="115365"/>
                    <a:pt x="601712" y="120013"/>
                  </a:cubicBezTo>
                  <a:cubicBezTo>
                    <a:pt x="611125" y="139172"/>
                    <a:pt x="651303" y="145231"/>
                    <a:pt x="667602" y="129315"/>
                  </a:cubicBezTo>
                  <a:cubicBezTo>
                    <a:pt x="675049" y="121985"/>
                    <a:pt x="681654" y="113820"/>
                    <a:pt x="688112" y="105508"/>
                  </a:cubicBezTo>
                  <a:cubicBezTo>
                    <a:pt x="695419" y="95925"/>
                    <a:pt x="701743" y="85786"/>
                    <a:pt x="708903" y="76063"/>
                  </a:cubicBezTo>
                  <a:cubicBezTo>
                    <a:pt x="711296" y="72826"/>
                    <a:pt x="714946" y="70432"/>
                    <a:pt x="718035" y="67617"/>
                  </a:cubicBezTo>
                  <a:cubicBezTo>
                    <a:pt x="724359" y="73247"/>
                    <a:pt x="722394" y="79868"/>
                    <a:pt x="723236" y="85505"/>
                  </a:cubicBezTo>
                  <a:cubicBezTo>
                    <a:pt x="724640" y="95644"/>
                    <a:pt x="727588" y="104799"/>
                    <a:pt x="736440" y="110436"/>
                  </a:cubicBezTo>
                  <a:cubicBezTo>
                    <a:pt x="747116" y="117338"/>
                    <a:pt x="751334" y="125931"/>
                    <a:pt x="749228" y="139032"/>
                  </a:cubicBezTo>
                  <a:cubicBezTo>
                    <a:pt x="747958" y="146074"/>
                    <a:pt x="750071" y="153965"/>
                    <a:pt x="751615" y="161147"/>
                  </a:cubicBezTo>
                  <a:cubicBezTo>
                    <a:pt x="754002" y="171854"/>
                    <a:pt x="759905" y="180868"/>
                    <a:pt x="769879" y="185516"/>
                  </a:cubicBezTo>
                  <a:cubicBezTo>
                    <a:pt x="790389" y="195233"/>
                    <a:pt x="799241" y="212139"/>
                    <a:pt x="801627" y="233692"/>
                  </a:cubicBezTo>
                  <a:cubicBezTo>
                    <a:pt x="802048" y="237350"/>
                    <a:pt x="803452" y="240734"/>
                    <a:pt x="804154" y="243830"/>
                  </a:cubicBezTo>
                  <a:cubicBezTo>
                    <a:pt x="812584" y="248057"/>
                    <a:pt x="819751" y="245522"/>
                    <a:pt x="826215" y="241717"/>
                  </a:cubicBezTo>
                  <a:cubicBezTo>
                    <a:pt x="843631" y="231439"/>
                    <a:pt x="860631" y="233833"/>
                    <a:pt x="877632" y="242286"/>
                  </a:cubicBezTo>
                  <a:cubicBezTo>
                    <a:pt x="897300" y="252002"/>
                    <a:pt x="915704" y="263130"/>
                    <a:pt x="926661" y="283554"/>
                  </a:cubicBezTo>
                  <a:cubicBezTo>
                    <a:pt x="932143" y="293699"/>
                    <a:pt x="941275" y="298066"/>
                    <a:pt x="952373" y="299476"/>
                  </a:cubicBezTo>
                  <a:cubicBezTo>
                    <a:pt x="953917" y="299617"/>
                    <a:pt x="955321" y="299898"/>
                    <a:pt x="956865" y="299757"/>
                  </a:cubicBezTo>
                  <a:cubicBezTo>
                    <a:pt x="987209" y="296795"/>
                    <a:pt x="1016290" y="304967"/>
                    <a:pt x="1045932" y="309053"/>
                  </a:cubicBezTo>
                  <a:cubicBezTo>
                    <a:pt x="1079372" y="313560"/>
                    <a:pt x="1108593" y="328493"/>
                    <a:pt x="1134585" y="349900"/>
                  </a:cubicBezTo>
                  <a:cubicBezTo>
                    <a:pt x="1140903" y="355116"/>
                    <a:pt x="1146946" y="360747"/>
                    <a:pt x="1153130" y="366244"/>
                  </a:cubicBezTo>
                  <a:cubicBezTo>
                    <a:pt x="1169001" y="380187"/>
                    <a:pt x="1187265" y="388500"/>
                    <a:pt x="1208477" y="386386"/>
                  </a:cubicBezTo>
                  <a:cubicBezTo>
                    <a:pt x="1222108" y="384975"/>
                    <a:pt x="1229977" y="391596"/>
                    <a:pt x="1235452" y="402162"/>
                  </a:cubicBezTo>
                  <a:cubicBezTo>
                    <a:pt x="1239530" y="410053"/>
                    <a:pt x="1242478" y="418787"/>
                    <a:pt x="1244444" y="427521"/>
                  </a:cubicBezTo>
                  <a:cubicBezTo>
                    <a:pt x="1250347" y="455548"/>
                    <a:pt x="1251891" y="484003"/>
                    <a:pt x="1250066" y="512598"/>
                  </a:cubicBezTo>
                  <a:cubicBezTo>
                    <a:pt x="1248943" y="531190"/>
                    <a:pt x="1242197" y="547674"/>
                    <a:pt x="1229128" y="561196"/>
                  </a:cubicBezTo>
                  <a:cubicBezTo>
                    <a:pt x="1224495" y="565984"/>
                    <a:pt x="1219856" y="571053"/>
                    <a:pt x="1215082" y="575707"/>
                  </a:cubicBezTo>
                  <a:cubicBezTo>
                    <a:pt x="1198924" y="591202"/>
                    <a:pt x="1188388" y="609793"/>
                    <a:pt x="1183194" y="631628"/>
                  </a:cubicBezTo>
                  <a:cubicBezTo>
                    <a:pt x="1181790" y="637399"/>
                    <a:pt x="1180239" y="643318"/>
                    <a:pt x="1178133" y="648955"/>
                  </a:cubicBezTo>
                  <a:cubicBezTo>
                    <a:pt x="1173360" y="662196"/>
                    <a:pt x="1164228" y="672053"/>
                    <a:pt x="1152849" y="679664"/>
                  </a:cubicBezTo>
                  <a:cubicBezTo>
                    <a:pt x="1128542" y="695720"/>
                    <a:pt x="1118989" y="719247"/>
                    <a:pt x="1120533" y="747274"/>
                  </a:cubicBezTo>
                  <a:cubicBezTo>
                    <a:pt x="1121516" y="764460"/>
                    <a:pt x="1124190" y="781506"/>
                    <a:pt x="1127138" y="798546"/>
                  </a:cubicBezTo>
                  <a:cubicBezTo>
                    <a:pt x="1130648" y="819257"/>
                    <a:pt x="1135147" y="839821"/>
                    <a:pt x="1139499" y="860244"/>
                  </a:cubicBezTo>
                  <a:cubicBezTo>
                    <a:pt x="1143015" y="876307"/>
                    <a:pt x="1140622" y="891802"/>
                    <a:pt x="1135428" y="906729"/>
                  </a:cubicBezTo>
                  <a:cubicBezTo>
                    <a:pt x="1129946" y="922224"/>
                    <a:pt x="1123481" y="937437"/>
                    <a:pt x="1116462" y="952370"/>
                  </a:cubicBezTo>
                  <a:cubicBezTo>
                    <a:pt x="1106908" y="972794"/>
                    <a:pt x="1098057" y="993364"/>
                    <a:pt x="1091452" y="1015052"/>
                  </a:cubicBezTo>
                  <a:cubicBezTo>
                    <a:pt x="1087521" y="1027872"/>
                    <a:pt x="1082320" y="1040411"/>
                    <a:pt x="1077547" y="1053090"/>
                  </a:cubicBezTo>
                  <a:cubicBezTo>
                    <a:pt x="1065460" y="1085062"/>
                    <a:pt x="1041580" y="1101828"/>
                    <a:pt x="1008709" y="1107037"/>
                  </a:cubicBezTo>
                  <a:cubicBezTo>
                    <a:pt x="994657" y="1109291"/>
                    <a:pt x="980470" y="1110134"/>
                    <a:pt x="966418" y="1112394"/>
                  </a:cubicBezTo>
                  <a:cubicBezTo>
                    <a:pt x="953215" y="1114501"/>
                    <a:pt x="939865" y="1116901"/>
                    <a:pt x="927082" y="1120840"/>
                  </a:cubicBezTo>
                  <a:cubicBezTo>
                    <a:pt x="909520" y="1126197"/>
                    <a:pt x="894773" y="1136335"/>
                    <a:pt x="884658" y="1152258"/>
                  </a:cubicBezTo>
                  <a:cubicBezTo>
                    <a:pt x="882686" y="1155354"/>
                    <a:pt x="880299" y="1158451"/>
                    <a:pt x="877772" y="1160991"/>
                  </a:cubicBezTo>
                  <a:cubicBezTo>
                    <a:pt x="862737" y="1175778"/>
                    <a:pt x="857964" y="1194088"/>
                    <a:pt x="860210" y="1214518"/>
                  </a:cubicBezTo>
                  <a:cubicBezTo>
                    <a:pt x="861614" y="1227899"/>
                    <a:pt x="863018" y="1241421"/>
                    <a:pt x="864288" y="1254803"/>
                  </a:cubicBezTo>
                  <a:cubicBezTo>
                    <a:pt x="867236" y="1286635"/>
                    <a:pt x="857402" y="1313966"/>
                    <a:pt x="836049" y="1337346"/>
                  </a:cubicBezTo>
                  <a:cubicBezTo>
                    <a:pt x="831550" y="1342281"/>
                    <a:pt x="827198" y="1347491"/>
                    <a:pt x="822278" y="1352138"/>
                  </a:cubicBezTo>
                  <a:cubicBezTo>
                    <a:pt x="799100" y="1374816"/>
                    <a:pt x="784486" y="1402147"/>
                    <a:pt x="777888" y="1433839"/>
                  </a:cubicBezTo>
                  <a:cubicBezTo>
                    <a:pt x="775635" y="1444686"/>
                    <a:pt x="772125" y="1455392"/>
                    <a:pt x="768615" y="1468212"/>
                  </a:cubicBezTo>
                  <a:lnTo>
                    <a:pt x="768054" y="1468212"/>
                  </a:lnTo>
                  <a:close/>
                </a:path>
              </a:pathLst>
            </a:custGeom>
            <a:solidFill>
              <a:srgbClr val="B0B0B0"/>
            </a:solidFill>
            <a:ln w="6377" cap="flat">
              <a:noFill/>
              <a:prstDash val="solid"/>
              <a:miter/>
            </a:ln>
          </p:spPr>
          <p:txBody>
            <a:bodyPr rtlCol="0" anchor="ctr"/>
            <a:lstStyle/>
            <a:p>
              <a:endParaRPr lang="en-PK"/>
            </a:p>
          </p:txBody>
        </p:sp>
        <p:sp>
          <p:nvSpPr>
            <p:cNvPr id="380" name="Freeform 379">
              <a:extLst>
                <a:ext uri="{FF2B5EF4-FFF2-40B4-BE49-F238E27FC236}">
                  <a16:creationId xmlns:a16="http://schemas.microsoft.com/office/drawing/2014/main" id="{7D070F6B-1E73-97BF-C147-ED8BBF73BCA3}"/>
                </a:ext>
              </a:extLst>
            </p:cNvPr>
            <p:cNvSpPr/>
            <p:nvPr/>
          </p:nvSpPr>
          <p:spPr>
            <a:xfrm>
              <a:off x="14681340" y="1465435"/>
              <a:ext cx="1014668" cy="593743"/>
            </a:xfrm>
            <a:custGeom>
              <a:avLst/>
              <a:gdLst>
                <a:gd name="connsiteX0" fmla="*/ 675980 w 1014668"/>
                <a:gd name="connsiteY0" fmla="*/ 353973 h 593743"/>
                <a:gd name="connsiteX1" fmla="*/ 697964 w 1014668"/>
                <a:gd name="connsiteY1" fmla="*/ 383999 h 593743"/>
                <a:gd name="connsiteX2" fmla="*/ 710766 w 1014668"/>
                <a:gd name="connsiteY2" fmla="*/ 404958 h 593743"/>
                <a:gd name="connsiteX3" fmla="*/ 724818 w 1014668"/>
                <a:gd name="connsiteY3" fmla="*/ 407793 h 593743"/>
                <a:gd name="connsiteX4" fmla="*/ 742214 w 1014668"/>
                <a:gd name="connsiteY4" fmla="*/ 397738 h 593743"/>
                <a:gd name="connsiteX5" fmla="*/ 780338 w 1014668"/>
                <a:gd name="connsiteY5" fmla="*/ 387402 h 593743"/>
                <a:gd name="connsiteX6" fmla="*/ 795787 w 1014668"/>
                <a:gd name="connsiteY6" fmla="*/ 405246 h 593743"/>
                <a:gd name="connsiteX7" fmla="*/ 781174 w 1014668"/>
                <a:gd name="connsiteY7" fmla="*/ 452407 h 593743"/>
                <a:gd name="connsiteX8" fmla="*/ 772967 w 1014668"/>
                <a:gd name="connsiteY8" fmla="*/ 468406 h 593743"/>
                <a:gd name="connsiteX9" fmla="*/ 777281 w 1014668"/>
                <a:gd name="connsiteY9" fmla="*/ 515286 h 593743"/>
                <a:gd name="connsiteX10" fmla="*/ 786183 w 1014668"/>
                <a:gd name="connsiteY10" fmla="*/ 528317 h 593743"/>
                <a:gd name="connsiteX11" fmla="*/ 782150 w 1014668"/>
                <a:gd name="connsiteY11" fmla="*/ 558336 h 593743"/>
                <a:gd name="connsiteX12" fmla="*/ 775468 w 1014668"/>
                <a:gd name="connsiteY12" fmla="*/ 564286 h 593743"/>
                <a:gd name="connsiteX13" fmla="*/ 724122 w 1014668"/>
                <a:gd name="connsiteY13" fmla="*/ 593743 h 593743"/>
                <a:gd name="connsiteX14" fmla="*/ 724122 w 1014668"/>
                <a:gd name="connsiteY14" fmla="*/ 580432 h 593743"/>
                <a:gd name="connsiteX15" fmla="*/ 682381 w 1014668"/>
                <a:gd name="connsiteY15" fmla="*/ 413035 h 593743"/>
                <a:gd name="connsiteX16" fmla="*/ 637716 w 1014668"/>
                <a:gd name="connsiteY16" fmla="*/ 384139 h 593743"/>
                <a:gd name="connsiteX17" fmla="*/ 533633 w 1014668"/>
                <a:gd name="connsiteY17" fmla="*/ 351426 h 593743"/>
                <a:gd name="connsiteX18" fmla="*/ 482427 w 1014668"/>
                <a:gd name="connsiteY18" fmla="*/ 359215 h 593743"/>
                <a:gd name="connsiteX19" fmla="*/ 434559 w 1014668"/>
                <a:gd name="connsiteY19" fmla="*/ 392075 h 593743"/>
                <a:gd name="connsiteX20" fmla="*/ 402002 w 1014668"/>
                <a:gd name="connsiteY20" fmla="*/ 415582 h 593743"/>
                <a:gd name="connsiteX21" fmla="*/ 376538 w 1014668"/>
                <a:gd name="connsiteY21" fmla="*/ 420964 h 593743"/>
                <a:gd name="connsiteX22" fmla="*/ 367772 w 1014668"/>
                <a:gd name="connsiteY22" fmla="*/ 415582 h 593743"/>
                <a:gd name="connsiteX23" fmla="*/ 371528 w 1014668"/>
                <a:gd name="connsiteY23" fmla="*/ 406095 h 593743"/>
                <a:gd name="connsiteX24" fmla="*/ 393792 w 1014668"/>
                <a:gd name="connsiteY24" fmla="*/ 391079 h 593743"/>
                <a:gd name="connsiteX25" fmla="*/ 417444 w 1014668"/>
                <a:gd name="connsiteY25" fmla="*/ 367572 h 593743"/>
                <a:gd name="connsiteX26" fmla="*/ 419116 w 1014668"/>
                <a:gd name="connsiteY26" fmla="*/ 354969 h 593743"/>
                <a:gd name="connsiteX27" fmla="*/ 406176 w 1014668"/>
                <a:gd name="connsiteY27" fmla="*/ 348451 h 593743"/>
                <a:gd name="connsiteX28" fmla="*/ 395323 w 1014668"/>
                <a:gd name="connsiteY28" fmla="*/ 350717 h 593743"/>
                <a:gd name="connsiteX29" fmla="*/ 352744 w 1014668"/>
                <a:gd name="connsiteY29" fmla="*/ 369698 h 593743"/>
                <a:gd name="connsiteX30" fmla="*/ 332707 w 1014668"/>
                <a:gd name="connsiteY30" fmla="*/ 383999 h 593743"/>
                <a:gd name="connsiteX31" fmla="*/ 237670 w 1014668"/>
                <a:gd name="connsiteY31" fmla="*/ 441783 h 593743"/>
                <a:gd name="connsiteX32" fmla="*/ 186464 w 1014668"/>
                <a:gd name="connsiteY32" fmla="*/ 473220 h 593743"/>
                <a:gd name="connsiteX33" fmla="*/ 111603 w 1014668"/>
                <a:gd name="connsiteY33" fmla="*/ 511321 h 593743"/>
                <a:gd name="connsiteX34" fmla="*/ 65546 w 1014668"/>
                <a:gd name="connsiteY34" fmla="*/ 527608 h 593743"/>
                <a:gd name="connsiteX35" fmla="*/ 34516 w 1014668"/>
                <a:gd name="connsiteY35" fmla="*/ 539930 h 593743"/>
                <a:gd name="connsiteX36" fmla="*/ 12809 w 1014668"/>
                <a:gd name="connsiteY36" fmla="*/ 544456 h 593743"/>
                <a:gd name="connsiteX37" fmla="*/ 1399 w 1014668"/>
                <a:gd name="connsiteY37" fmla="*/ 539642 h 593743"/>
                <a:gd name="connsiteX38" fmla="*/ 5156 w 1014668"/>
                <a:gd name="connsiteY38" fmla="*/ 528170 h 593743"/>
                <a:gd name="connsiteX39" fmla="*/ 17541 w 1014668"/>
                <a:gd name="connsiteY39" fmla="*/ 518683 h 593743"/>
                <a:gd name="connsiteX40" fmla="*/ 96297 w 1014668"/>
                <a:gd name="connsiteY40" fmla="*/ 482713 h 593743"/>
                <a:gd name="connsiteX41" fmla="*/ 132197 w 1014668"/>
                <a:gd name="connsiteY41" fmla="*/ 471100 h 593743"/>
                <a:gd name="connsiteX42" fmla="*/ 156408 w 1014668"/>
                <a:gd name="connsiteY42" fmla="*/ 445888 h 593743"/>
                <a:gd name="connsiteX43" fmla="*/ 147920 w 1014668"/>
                <a:gd name="connsiteY43" fmla="*/ 430879 h 593743"/>
                <a:gd name="connsiteX44" fmla="*/ 134702 w 1014668"/>
                <a:gd name="connsiteY44" fmla="*/ 431587 h 593743"/>
                <a:gd name="connsiteX45" fmla="*/ 104367 w 1014668"/>
                <a:gd name="connsiteY45" fmla="*/ 438380 h 593743"/>
                <a:gd name="connsiteX46" fmla="*/ 77652 w 1014668"/>
                <a:gd name="connsiteY46" fmla="*/ 429321 h 593743"/>
                <a:gd name="connsiteX47" fmla="*/ 87809 w 1014668"/>
                <a:gd name="connsiteY47" fmla="*/ 414873 h 593743"/>
                <a:gd name="connsiteX48" fmla="*/ 98523 w 1014668"/>
                <a:gd name="connsiteY48" fmla="*/ 400572 h 593743"/>
                <a:gd name="connsiteX49" fmla="*/ 89339 w 1014668"/>
                <a:gd name="connsiteY49" fmla="*/ 384286 h 593743"/>
                <a:gd name="connsiteX50" fmla="*/ 69998 w 1014668"/>
                <a:gd name="connsiteY50" fmla="*/ 387963 h 593743"/>
                <a:gd name="connsiteX51" fmla="*/ 51074 w 1014668"/>
                <a:gd name="connsiteY51" fmla="*/ 394622 h 593743"/>
                <a:gd name="connsiteX52" fmla="*/ 45230 w 1014668"/>
                <a:gd name="connsiteY52" fmla="*/ 394054 h 593743"/>
                <a:gd name="connsiteX53" fmla="*/ 42865 w 1014668"/>
                <a:gd name="connsiteY53" fmla="*/ 382300 h 593743"/>
                <a:gd name="connsiteX54" fmla="*/ 73616 w 1014668"/>
                <a:gd name="connsiteY54" fmla="*/ 324375 h 593743"/>
                <a:gd name="connsiteX55" fmla="*/ 116612 w 1014668"/>
                <a:gd name="connsiteY55" fmla="*/ 301149 h 593743"/>
                <a:gd name="connsiteX56" fmla="*/ 195786 w 1014668"/>
                <a:gd name="connsiteY56" fmla="*/ 279058 h 593743"/>
                <a:gd name="connsiteX57" fmla="*/ 282336 w 1014668"/>
                <a:gd name="connsiteY57" fmla="*/ 250450 h 593743"/>
                <a:gd name="connsiteX58" fmla="*/ 305295 w 1014668"/>
                <a:gd name="connsiteY58" fmla="*/ 236996 h 593743"/>
                <a:gd name="connsiteX59" fmla="*/ 302512 w 1014668"/>
                <a:gd name="connsiteY59" fmla="*/ 220993 h 593743"/>
                <a:gd name="connsiteX60" fmla="*/ 283310 w 1014668"/>
                <a:gd name="connsiteY60" fmla="*/ 216461 h 593743"/>
                <a:gd name="connsiteX61" fmla="*/ 241009 w 1014668"/>
                <a:gd name="connsiteY61" fmla="*/ 215894 h 593743"/>
                <a:gd name="connsiteX62" fmla="*/ 196622 w 1014668"/>
                <a:gd name="connsiteY62" fmla="*/ 208955 h 593743"/>
                <a:gd name="connsiteX63" fmla="*/ 199404 w 1014668"/>
                <a:gd name="connsiteY63" fmla="*/ 200599 h 593743"/>
                <a:gd name="connsiteX64" fmla="*/ 258820 w 1014668"/>
                <a:gd name="connsiteY64" fmla="*/ 162220 h 593743"/>
                <a:gd name="connsiteX65" fmla="*/ 294581 w 1014668"/>
                <a:gd name="connsiteY65" fmla="*/ 168592 h 593743"/>
                <a:gd name="connsiteX66" fmla="*/ 303208 w 1014668"/>
                <a:gd name="connsiteY66" fmla="*/ 175673 h 593743"/>
                <a:gd name="connsiteX67" fmla="*/ 334237 w 1014668"/>
                <a:gd name="connsiteY67" fmla="*/ 182755 h 593743"/>
                <a:gd name="connsiteX68" fmla="*/ 376120 w 1014668"/>
                <a:gd name="connsiteY68" fmla="*/ 162644 h 593743"/>
                <a:gd name="connsiteX69" fmla="*/ 384051 w 1014668"/>
                <a:gd name="connsiteY69" fmla="*/ 154855 h 593743"/>
                <a:gd name="connsiteX70" fmla="*/ 383773 w 1014668"/>
                <a:gd name="connsiteY70" fmla="*/ 132337 h 593743"/>
                <a:gd name="connsiteX71" fmla="*/ 368745 w 1014668"/>
                <a:gd name="connsiteY71" fmla="*/ 119024 h 593743"/>
                <a:gd name="connsiteX72" fmla="*/ 351909 w 1014668"/>
                <a:gd name="connsiteY72" fmla="*/ 104296 h 593743"/>
                <a:gd name="connsiteX73" fmla="*/ 357197 w 1014668"/>
                <a:gd name="connsiteY73" fmla="*/ 84893 h 593743"/>
                <a:gd name="connsiteX74" fmla="*/ 394070 w 1014668"/>
                <a:gd name="connsiteY74" fmla="*/ 76679 h 593743"/>
                <a:gd name="connsiteX75" fmla="*/ 526677 w 1014668"/>
                <a:gd name="connsiteY75" fmla="*/ 40424 h 593743"/>
                <a:gd name="connsiteX76" fmla="*/ 537111 w 1014668"/>
                <a:gd name="connsiteY76" fmla="*/ 36458 h 593743"/>
                <a:gd name="connsiteX77" fmla="*/ 619210 w 1014668"/>
                <a:gd name="connsiteY77" fmla="*/ 19322 h 593743"/>
                <a:gd name="connsiteX78" fmla="*/ 698386 w 1014668"/>
                <a:gd name="connsiteY78" fmla="*/ 8984 h 593743"/>
                <a:gd name="connsiteX79" fmla="*/ 731085 w 1014668"/>
                <a:gd name="connsiteY79" fmla="*/ 2328 h 593743"/>
                <a:gd name="connsiteX80" fmla="*/ 776726 w 1014668"/>
                <a:gd name="connsiteY80" fmla="*/ 5868 h 593743"/>
                <a:gd name="connsiteX81" fmla="*/ 816521 w 1014668"/>
                <a:gd name="connsiteY81" fmla="*/ 20172 h 593743"/>
                <a:gd name="connsiteX82" fmla="*/ 873847 w 1014668"/>
                <a:gd name="connsiteY82" fmla="*/ 26828 h 593743"/>
                <a:gd name="connsiteX83" fmla="*/ 962761 w 1014668"/>
                <a:gd name="connsiteY83" fmla="*/ 24562 h 593743"/>
                <a:gd name="connsiteX84" fmla="*/ 993788 w 1014668"/>
                <a:gd name="connsiteY84" fmla="*/ 25270 h 593743"/>
                <a:gd name="connsiteX85" fmla="*/ 1008121 w 1014668"/>
                <a:gd name="connsiteY85" fmla="*/ 30652 h 593743"/>
                <a:gd name="connsiteX86" fmla="*/ 1011325 w 1014668"/>
                <a:gd name="connsiteY86" fmla="*/ 52320 h 593743"/>
                <a:gd name="connsiteX87" fmla="*/ 1000329 w 1014668"/>
                <a:gd name="connsiteY87" fmla="*/ 63508 h 593743"/>
                <a:gd name="connsiteX88" fmla="*/ 920324 w 1014668"/>
                <a:gd name="connsiteY88" fmla="*/ 135594 h 593743"/>
                <a:gd name="connsiteX89" fmla="*/ 826955 w 1014668"/>
                <a:gd name="connsiteY89" fmla="*/ 219435 h 593743"/>
                <a:gd name="connsiteX90" fmla="*/ 777976 w 1014668"/>
                <a:gd name="connsiteY90" fmla="*/ 258523 h 593743"/>
                <a:gd name="connsiteX91" fmla="*/ 715775 w 1014668"/>
                <a:gd name="connsiteY91" fmla="*/ 302286 h 593743"/>
                <a:gd name="connsiteX92" fmla="*/ 677097 w 1014668"/>
                <a:gd name="connsiteY92" fmla="*/ 348029 h 593743"/>
                <a:gd name="connsiteX93" fmla="*/ 675980 w 1014668"/>
                <a:gd name="connsiteY93" fmla="*/ 354401 h 593743"/>
                <a:gd name="connsiteX94" fmla="*/ 675980 w 1014668"/>
                <a:gd name="connsiteY94" fmla="*/ 353973 h 59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14668" h="593743">
                  <a:moveTo>
                    <a:pt x="675980" y="353973"/>
                  </a:moveTo>
                  <a:cubicBezTo>
                    <a:pt x="689337" y="365586"/>
                    <a:pt x="689202" y="365733"/>
                    <a:pt x="697964" y="383999"/>
                  </a:cubicBezTo>
                  <a:cubicBezTo>
                    <a:pt x="701442" y="391366"/>
                    <a:pt x="705756" y="398446"/>
                    <a:pt x="710766" y="404958"/>
                  </a:cubicBezTo>
                  <a:cubicBezTo>
                    <a:pt x="714110" y="409491"/>
                    <a:pt x="719534" y="410628"/>
                    <a:pt x="724818" y="407793"/>
                  </a:cubicBezTo>
                  <a:cubicBezTo>
                    <a:pt x="730804" y="404678"/>
                    <a:pt x="736369" y="400853"/>
                    <a:pt x="742214" y="397738"/>
                  </a:cubicBezTo>
                  <a:cubicBezTo>
                    <a:pt x="754180" y="391507"/>
                    <a:pt x="766426" y="386406"/>
                    <a:pt x="780338" y="387402"/>
                  </a:cubicBezTo>
                  <a:cubicBezTo>
                    <a:pt x="791052" y="388251"/>
                    <a:pt x="796757" y="394194"/>
                    <a:pt x="795787" y="405246"/>
                  </a:cubicBezTo>
                  <a:cubicBezTo>
                    <a:pt x="794256" y="421954"/>
                    <a:pt x="787995" y="437391"/>
                    <a:pt x="781174" y="452407"/>
                  </a:cubicBezTo>
                  <a:cubicBezTo>
                    <a:pt x="778672" y="457929"/>
                    <a:pt x="775328" y="462884"/>
                    <a:pt x="772967" y="468406"/>
                  </a:cubicBezTo>
                  <a:cubicBezTo>
                    <a:pt x="766011" y="484692"/>
                    <a:pt x="765449" y="500558"/>
                    <a:pt x="777281" y="515286"/>
                  </a:cubicBezTo>
                  <a:cubicBezTo>
                    <a:pt x="780478" y="519391"/>
                    <a:pt x="783541" y="523784"/>
                    <a:pt x="786183" y="528317"/>
                  </a:cubicBezTo>
                  <a:cubicBezTo>
                    <a:pt x="793560" y="541200"/>
                    <a:pt x="792724" y="547431"/>
                    <a:pt x="782150" y="558336"/>
                  </a:cubicBezTo>
                  <a:cubicBezTo>
                    <a:pt x="780063" y="560462"/>
                    <a:pt x="777836" y="562588"/>
                    <a:pt x="775468" y="564286"/>
                  </a:cubicBezTo>
                  <a:cubicBezTo>
                    <a:pt x="759470" y="576327"/>
                    <a:pt x="743465" y="588361"/>
                    <a:pt x="724122" y="593743"/>
                  </a:cubicBezTo>
                  <a:cubicBezTo>
                    <a:pt x="719534" y="588642"/>
                    <a:pt x="722872" y="584256"/>
                    <a:pt x="724122" y="580432"/>
                  </a:cubicBezTo>
                  <a:cubicBezTo>
                    <a:pt x="742074" y="529019"/>
                    <a:pt x="723427" y="452407"/>
                    <a:pt x="682381" y="413035"/>
                  </a:cubicBezTo>
                  <a:cubicBezTo>
                    <a:pt x="669164" y="400426"/>
                    <a:pt x="654972" y="389668"/>
                    <a:pt x="637716" y="384139"/>
                  </a:cubicBezTo>
                  <a:cubicBezTo>
                    <a:pt x="603205" y="372813"/>
                    <a:pt x="568278" y="362471"/>
                    <a:pt x="533633" y="351426"/>
                  </a:cubicBezTo>
                  <a:cubicBezTo>
                    <a:pt x="515267" y="345622"/>
                    <a:pt x="498011" y="349728"/>
                    <a:pt x="482427" y="359215"/>
                  </a:cubicBezTo>
                  <a:cubicBezTo>
                    <a:pt x="465867" y="369270"/>
                    <a:pt x="450424" y="380883"/>
                    <a:pt x="434559" y="392075"/>
                  </a:cubicBezTo>
                  <a:cubicBezTo>
                    <a:pt x="423570" y="399723"/>
                    <a:pt x="412994" y="408074"/>
                    <a:pt x="402002" y="415582"/>
                  </a:cubicBezTo>
                  <a:cubicBezTo>
                    <a:pt x="394348" y="420683"/>
                    <a:pt x="385582" y="422950"/>
                    <a:pt x="376538" y="420964"/>
                  </a:cubicBezTo>
                  <a:cubicBezTo>
                    <a:pt x="373338" y="420255"/>
                    <a:pt x="369442" y="418129"/>
                    <a:pt x="367772" y="415582"/>
                  </a:cubicBezTo>
                  <a:cubicBezTo>
                    <a:pt x="365267" y="411898"/>
                    <a:pt x="368467" y="408361"/>
                    <a:pt x="371528" y="406095"/>
                  </a:cubicBezTo>
                  <a:cubicBezTo>
                    <a:pt x="378764" y="400853"/>
                    <a:pt x="386278" y="396040"/>
                    <a:pt x="393792" y="391079"/>
                  </a:cubicBezTo>
                  <a:cubicBezTo>
                    <a:pt x="403254" y="384848"/>
                    <a:pt x="412159" y="377908"/>
                    <a:pt x="417444" y="367572"/>
                  </a:cubicBezTo>
                  <a:cubicBezTo>
                    <a:pt x="419256" y="363888"/>
                    <a:pt x="420366" y="358653"/>
                    <a:pt x="419116" y="354969"/>
                  </a:cubicBezTo>
                  <a:cubicBezTo>
                    <a:pt x="417444" y="349587"/>
                    <a:pt x="411881" y="347742"/>
                    <a:pt x="406176" y="348451"/>
                  </a:cubicBezTo>
                  <a:cubicBezTo>
                    <a:pt x="402558" y="348878"/>
                    <a:pt x="398940" y="349728"/>
                    <a:pt x="395323" y="350717"/>
                  </a:cubicBezTo>
                  <a:cubicBezTo>
                    <a:pt x="380156" y="354682"/>
                    <a:pt x="365823" y="360913"/>
                    <a:pt x="352744" y="369698"/>
                  </a:cubicBezTo>
                  <a:cubicBezTo>
                    <a:pt x="345926" y="374231"/>
                    <a:pt x="338968" y="378757"/>
                    <a:pt x="332707" y="383999"/>
                  </a:cubicBezTo>
                  <a:cubicBezTo>
                    <a:pt x="304182" y="408642"/>
                    <a:pt x="272596" y="427904"/>
                    <a:pt x="237670" y="441783"/>
                  </a:cubicBezTo>
                  <a:cubicBezTo>
                    <a:pt x="218885" y="449291"/>
                    <a:pt x="201909" y="459908"/>
                    <a:pt x="186464" y="473220"/>
                  </a:cubicBezTo>
                  <a:cubicBezTo>
                    <a:pt x="164618" y="492060"/>
                    <a:pt x="139571" y="504803"/>
                    <a:pt x="111603" y="511321"/>
                  </a:cubicBezTo>
                  <a:cubicBezTo>
                    <a:pt x="95601" y="514999"/>
                    <a:pt x="80296" y="520521"/>
                    <a:pt x="65546" y="527608"/>
                  </a:cubicBezTo>
                  <a:cubicBezTo>
                    <a:pt x="55527" y="532422"/>
                    <a:pt x="45091" y="536386"/>
                    <a:pt x="34516" y="539930"/>
                  </a:cubicBezTo>
                  <a:cubicBezTo>
                    <a:pt x="27559" y="542337"/>
                    <a:pt x="20184" y="544035"/>
                    <a:pt x="12809" y="544456"/>
                  </a:cubicBezTo>
                  <a:cubicBezTo>
                    <a:pt x="9052" y="544743"/>
                    <a:pt x="3765" y="542618"/>
                    <a:pt x="1399" y="539642"/>
                  </a:cubicBezTo>
                  <a:cubicBezTo>
                    <a:pt x="-2219" y="535397"/>
                    <a:pt x="1956" y="531145"/>
                    <a:pt x="5156" y="528170"/>
                  </a:cubicBezTo>
                  <a:cubicBezTo>
                    <a:pt x="8913" y="524633"/>
                    <a:pt x="13227" y="521377"/>
                    <a:pt x="17541" y="518683"/>
                  </a:cubicBezTo>
                  <a:cubicBezTo>
                    <a:pt x="42308" y="503245"/>
                    <a:pt x="67911" y="490074"/>
                    <a:pt x="96297" y="482713"/>
                  </a:cubicBezTo>
                  <a:cubicBezTo>
                    <a:pt x="108542" y="479598"/>
                    <a:pt x="120508" y="475633"/>
                    <a:pt x="132197" y="471100"/>
                  </a:cubicBezTo>
                  <a:cubicBezTo>
                    <a:pt x="143746" y="466567"/>
                    <a:pt x="151816" y="457782"/>
                    <a:pt x="156408" y="445888"/>
                  </a:cubicBezTo>
                  <a:cubicBezTo>
                    <a:pt x="159191" y="438808"/>
                    <a:pt x="155295" y="431587"/>
                    <a:pt x="147920" y="430879"/>
                  </a:cubicBezTo>
                  <a:cubicBezTo>
                    <a:pt x="143607" y="430451"/>
                    <a:pt x="139015" y="430879"/>
                    <a:pt x="134702" y="431587"/>
                  </a:cubicBezTo>
                  <a:cubicBezTo>
                    <a:pt x="124544" y="433567"/>
                    <a:pt x="114525" y="436401"/>
                    <a:pt x="104367" y="438380"/>
                  </a:cubicBezTo>
                  <a:cubicBezTo>
                    <a:pt x="94627" y="440226"/>
                    <a:pt x="85304" y="439657"/>
                    <a:pt x="77652" y="429321"/>
                  </a:cubicBezTo>
                  <a:cubicBezTo>
                    <a:pt x="81130" y="424360"/>
                    <a:pt x="84470" y="419547"/>
                    <a:pt x="87809" y="414873"/>
                  </a:cubicBezTo>
                  <a:cubicBezTo>
                    <a:pt x="91288" y="410059"/>
                    <a:pt x="95601" y="405667"/>
                    <a:pt x="98523" y="400572"/>
                  </a:cubicBezTo>
                  <a:cubicBezTo>
                    <a:pt x="102559" y="393486"/>
                    <a:pt x="97410" y="384139"/>
                    <a:pt x="89339" y="384286"/>
                  </a:cubicBezTo>
                  <a:cubicBezTo>
                    <a:pt x="82939" y="384286"/>
                    <a:pt x="76399" y="386265"/>
                    <a:pt x="69998" y="387963"/>
                  </a:cubicBezTo>
                  <a:cubicBezTo>
                    <a:pt x="63598" y="389808"/>
                    <a:pt x="57475" y="392496"/>
                    <a:pt x="51074" y="394622"/>
                  </a:cubicBezTo>
                  <a:cubicBezTo>
                    <a:pt x="49822" y="395050"/>
                    <a:pt x="48291" y="394341"/>
                    <a:pt x="45230" y="394054"/>
                  </a:cubicBezTo>
                  <a:cubicBezTo>
                    <a:pt x="44395" y="390517"/>
                    <a:pt x="42587" y="386265"/>
                    <a:pt x="42865" y="382300"/>
                  </a:cubicBezTo>
                  <a:cubicBezTo>
                    <a:pt x="44535" y="358366"/>
                    <a:pt x="55110" y="339104"/>
                    <a:pt x="73616" y="324375"/>
                  </a:cubicBezTo>
                  <a:cubicBezTo>
                    <a:pt x="86557" y="314039"/>
                    <a:pt x="100889" y="305969"/>
                    <a:pt x="116612" y="301149"/>
                  </a:cubicBezTo>
                  <a:cubicBezTo>
                    <a:pt x="142772" y="293220"/>
                    <a:pt x="169071" y="285290"/>
                    <a:pt x="195786" y="279058"/>
                  </a:cubicBezTo>
                  <a:cubicBezTo>
                    <a:pt x="225564" y="272260"/>
                    <a:pt x="254367" y="262630"/>
                    <a:pt x="282336" y="250450"/>
                  </a:cubicBezTo>
                  <a:cubicBezTo>
                    <a:pt x="290406" y="246910"/>
                    <a:pt x="298198" y="242236"/>
                    <a:pt x="305295" y="236996"/>
                  </a:cubicBezTo>
                  <a:cubicBezTo>
                    <a:pt x="311695" y="232323"/>
                    <a:pt x="310165" y="223967"/>
                    <a:pt x="302512" y="220993"/>
                  </a:cubicBezTo>
                  <a:cubicBezTo>
                    <a:pt x="296389" y="218585"/>
                    <a:pt x="289710" y="216744"/>
                    <a:pt x="283310" y="216461"/>
                  </a:cubicBezTo>
                  <a:cubicBezTo>
                    <a:pt x="269256" y="215611"/>
                    <a:pt x="255202" y="215894"/>
                    <a:pt x="241009" y="215894"/>
                  </a:cubicBezTo>
                  <a:cubicBezTo>
                    <a:pt x="226260" y="215894"/>
                    <a:pt x="211510" y="215328"/>
                    <a:pt x="196622" y="208955"/>
                  </a:cubicBezTo>
                  <a:cubicBezTo>
                    <a:pt x="197596" y="205839"/>
                    <a:pt x="197735" y="202440"/>
                    <a:pt x="199404" y="200599"/>
                  </a:cubicBezTo>
                  <a:cubicBezTo>
                    <a:pt x="215546" y="182047"/>
                    <a:pt x="236139" y="170150"/>
                    <a:pt x="258820" y="162220"/>
                  </a:cubicBezTo>
                  <a:cubicBezTo>
                    <a:pt x="271065" y="157971"/>
                    <a:pt x="283866" y="159529"/>
                    <a:pt x="294581" y="168592"/>
                  </a:cubicBezTo>
                  <a:cubicBezTo>
                    <a:pt x="297503" y="171000"/>
                    <a:pt x="300703" y="172983"/>
                    <a:pt x="303208" y="175673"/>
                  </a:cubicBezTo>
                  <a:cubicBezTo>
                    <a:pt x="312113" y="184595"/>
                    <a:pt x="322967" y="185729"/>
                    <a:pt x="334237" y="182755"/>
                  </a:cubicBezTo>
                  <a:cubicBezTo>
                    <a:pt x="349404" y="178648"/>
                    <a:pt x="363597" y="172416"/>
                    <a:pt x="376120" y="162644"/>
                  </a:cubicBezTo>
                  <a:cubicBezTo>
                    <a:pt x="379043" y="160378"/>
                    <a:pt x="381826" y="157687"/>
                    <a:pt x="384051" y="154855"/>
                  </a:cubicBezTo>
                  <a:cubicBezTo>
                    <a:pt x="389896" y="147491"/>
                    <a:pt x="390035" y="139560"/>
                    <a:pt x="383773" y="132337"/>
                  </a:cubicBezTo>
                  <a:cubicBezTo>
                    <a:pt x="379460" y="127239"/>
                    <a:pt x="373894" y="123415"/>
                    <a:pt x="368745" y="119024"/>
                  </a:cubicBezTo>
                  <a:cubicBezTo>
                    <a:pt x="363180" y="114068"/>
                    <a:pt x="356918" y="109819"/>
                    <a:pt x="351909" y="104296"/>
                  </a:cubicBezTo>
                  <a:cubicBezTo>
                    <a:pt x="345230" y="96931"/>
                    <a:pt x="347596" y="87726"/>
                    <a:pt x="357197" y="84893"/>
                  </a:cubicBezTo>
                  <a:cubicBezTo>
                    <a:pt x="369302" y="81353"/>
                    <a:pt x="381547" y="77671"/>
                    <a:pt x="394070" y="76679"/>
                  </a:cubicBezTo>
                  <a:cubicBezTo>
                    <a:pt x="440545" y="73139"/>
                    <a:pt x="483544" y="56569"/>
                    <a:pt x="526677" y="40424"/>
                  </a:cubicBezTo>
                  <a:cubicBezTo>
                    <a:pt x="530155" y="39149"/>
                    <a:pt x="533633" y="37875"/>
                    <a:pt x="537111" y="36458"/>
                  </a:cubicBezTo>
                  <a:cubicBezTo>
                    <a:pt x="563275" y="24704"/>
                    <a:pt x="590684" y="19039"/>
                    <a:pt x="619210" y="19322"/>
                  </a:cubicBezTo>
                  <a:cubicBezTo>
                    <a:pt x="646063" y="19606"/>
                    <a:pt x="672362" y="15499"/>
                    <a:pt x="698386" y="8984"/>
                  </a:cubicBezTo>
                  <a:cubicBezTo>
                    <a:pt x="709234" y="6293"/>
                    <a:pt x="720370" y="5443"/>
                    <a:pt x="731085" y="2328"/>
                  </a:cubicBezTo>
                  <a:cubicBezTo>
                    <a:pt x="746943" y="-2346"/>
                    <a:pt x="761831" y="628"/>
                    <a:pt x="776726" y="5868"/>
                  </a:cubicBezTo>
                  <a:cubicBezTo>
                    <a:pt x="790082" y="10542"/>
                    <a:pt x="803024" y="15923"/>
                    <a:pt x="816521" y="20172"/>
                  </a:cubicBezTo>
                  <a:cubicBezTo>
                    <a:pt x="835162" y="25979"/>
                    <a:pt x="854504" y="26970"/>
                    <a:pt x="873847" y="26828"/>
                  </a:cubicBezTo>
                  <a:cubicBezTo>
                    <a:pt x="903483" y="26545"/>
                    <a:pt x="933125" y="25270"/>
                    <a:pt x="962761" y="24562"/>
                  </a:cubicBezTo>
                  <a:cubicBezTo>
                    <a:pt x="973061" y="24279"/>
                    <a:pt x="983495" y="24279"/>
                    <a:pt x="993788" y="25270"/>
                  </a:cubicBezTo>
                  <a:cubicBezTo>
                    <a:pt x="998664" y="25695"/>
                    <a:pt x="1003948" y="27820"/>
                    <a:pt x="1008121" y="30652"/>
                  </a:cubicBezTo>
                  <a:cubicBezTo>
                    <a:pt x="1015498" y="35467"/>
                    <a:pt x="1016749" y="45522"/>
                    <a:pt x="1011325" y="52320"/>
                  </a:cubicBezTo>
                  <a:cubicBezTo>
                    <a:pt x="1007981" y="56427"/>
                    <a:pt x="1004228" y="59968"/>
                    <a:pt x="1000329" y="63508"/>
                  </a:cubicBezTo>
                  <a:cubicBezTo>
                    <a:pt x="973756" y="87584"/>
                    <a:pt x="947037" y="111518"/>
                    <a:pt x="920324" y="135594"/>
                  </a:cubicBezTo>
                  <a:cubicBezTo>
                    <a:pt x="889290" y="163636"/>
                    <a:pt x="858403" y="191960"/>
                    <a:pt x="826955" y="219435"/>
                  </a:cubicBezTo>
                  <a:cubicBezTo>
                    <a:pt x="811231" y="233173"/>
                    <a:pt x="794811" y="246202"/>
                    <a:pt x="777976" y="258523"/>
                  </a:cubicBezTo>
                  <a:cubicBezTo>
                    <a:pt x="757658" y="273676"/>
                    <a:pt x="736790" y="288119"/>
                    <a:pt x="715775" y="302286"/>
                  </a:cubicBezTo>
                  <a:cubicBezTo>
                    <a:pt x="698520" y="313899"/>
                    <a:pt x="686414" y="329617"/>
                    <a:pt x="677097" y="348029"/>
                  </a:cubicBezTo>
                  <a:cubicBezTo>
                    <a:pt x="676120" y="349868"/>
                    <a:pt x="676401" y="352415"/>
                    <a:pt x="675980" y="354401"/>
                  </a:cubicBezTo>
                  <a:lnTo>
                    <a:pt x="675980" y="353973"/>
                  </a:lnTo>
                  <a:close/>
                </a:path>
              </a:pathLst>
            </a:custGeom>
            <a:solidFill>
              <a:srgbClr val="005981"/>
            </a:solidFill>
            <a:ln w="1594" cap="flat">
              <a:solidFill>
                <a:srgbClr val="FFFFFF"/>
              </a:solidFill>
              <a:prstDash val="solid"/>
              <a:miter/>
            </a:ln>
          </p:spPr>
          <p:txBody>
            <a:bodyPr rtlCol="0" anchor="ctr"/>
            <a:lstStyle/>
            <a:p>
              <a:endParaRPr lang="en-PK"/>
            </a:p>
          </p:txBody>
        </p:sp>
        <p:sp>
          <p:nvSpPr>
            <p:cNvPr id="381" name="Freeform 380">
              <a:extLst>
                <a:ext uri="{FF2B5EF4-FFF2-40B4-BE49-F238E27FC236}">
                  <a16:creationId xmlns:a16="http://schemas.microsoft.com/office/drawing/2014/main" id="{6179B15E-2559-43FB-D71C-69A4A17CB343}"/>
                </a:ext>
              </a:extLst>
            </p:cNvPr>
            <p:cNvSpPr/>
            <p:nvPr/>
          </p:nvSpPr>
          <p:spPr>
            <a:xfrm>
              <a:off x="15306735" y="2869988"/>
              <a:ext cx="848746" cy="689509"/>
            </a:xfrm>
            <a:custGeom>
              <a:avLst/>
              <a:gdLst>
                <a:gd name="connsiteX0" fmla="*/ 203 w 848746"/>
                <a:gd name="connsiteY0" fmla="*/ 19575 h 689509"/>
                <a:gd name="connsiteX1" fmla="*/ 59047 w 848746"/>
                <a:gd name="connsiteY1" fmla="*/ 6047 h 689509"/>
                <a:gd name="connsiteX2" fmla="*/ 95428 w 848746"/>
                <a:gd name="connsiteY2" fmla="*/ 28973 h 689509"/>
                <a:gd name="connsiteX3" fmla="*/ 136360 w 848746"/>
                <a:gd name="connsiteY3" fmla="*/ 61437 h 689509"/>
                <a:gd name="connsiteX4" fmla="*/ 170897 w 848746"/>
                <a:gd name="connsiteY4" fmla="*/ 83080 h 689509"/>
                <a:gd name="connsiteX5" fmla="*/ 208280 w 848746"/>
                <a:gd name="connsiteY5" fmla="*/ 84785 h 689509"/>
                <a:gd name="connsiteX6" fmla="*/ 236991 w 848746"/>
                <a:gd name="connsiteY6" fmla="*/ 71544 h 689509"/>
                <a:gd name="connsiteX7" fmla="*/ 268401 w 848746"/>
                <a:gd name="connsiteY7" fmla="*/ 53316 h 689509"/>
                <a:gd name="connsiteX8" fmla="*/ 284884 w 848746"/>
                <a:gd name="connsiteY8" fmla="*/ 45770 h 689509"/>
                <a:gd name="connsiteX9" fmla="*/ 333212 w 848746"/>
                <a:gd name="connsiteY9" fmla="*/ 58871 h 689509"/>
                <a:gd name="connsiteX10" fmla="*/ 351686 w 848746"/>
                <a:gd name="connsiteY10" fmla="*/ 111414 h 689509"/>
                <a:gd name="connsiteX11" fmla="*/ 353110 w 848746"/>
                <a:gd name="connsiteY11" fmla="*/ 145302 h 689509"/>
                <a:gd name="connsiteX12" fmla="*/ 389778 w 848746"/>
                <a:gd name="connsiteY12" fmla="*/ 175206 h 689509"/>
                <a:gd name="connsiteX13" fmla="*/ 410103 w 848746"/>
                <a:gd name="connsiteY13" fmla="*/ 166945 h 689509"/>
                <a:gd name="connsiteX14" fmla="*/ 424028 w 848746"/>
                <a:gd name="connsiteY14" fmla="*/ 149145 h 689509"/>
                <a:gd name="connsiteX15" fmla="*/ 436108 w 848746"/>
                <a:gd name="connsiteY15" fmla="*/ 132629 h 689509"/>
                <a:gd name="connsiteX16" fmla="*/ 468801 w 848746"/>
                <a:gd name="connsiteY16" fmla="*/ 128071 h 689509"/>
                <a:gd name="connsiteX17" fmla="*/ 484436 w 848746"/>
                <a:gd name="connsiteY17" fmla="*/ 146866 h 689509"/>
                <a:gd name="connsiteX18" fmla="*/ 490970 w 848746"/>
                <a:gd name="connsiteY18" fmla="*/ 173208 h 689509"/>
                <a:gd name="connsiteX19" fmla="*/ 495240 w 848746"/>
                <a:gd name="connsiteY19" fmla="*/ 204823 h 689509"/>
                <a:gd name="connsiteX20" fmla="*/ 548960 w 848746"/>
                <a:gd name="connsiteY20" fmla="*/ 276015 h 689509"/>
                <a:gd name="connsiteX21" fmla="*/ 547256 w 848746"/>
                <a:gd name="connsiteY21" fmla="*/ 302644 h 689509"/>
                <a:gd name="connsiteX22" fmla="*/ 529630 w 848746"/>
                <a:gd name="connsiteY22" fmla="*/ 339520 h 689509"/>
                <a:gd name="connsiteX23" fmla="*/ 513714 w 848746"/>
                <a:gd name="connsiteY23" fmla="*/ 377111 h 689509"/>
                <a:gd name="connsiteX24" fmla="*/ 515846 w 848746"/>
                <a:gd name="connsiteY24" fmla="*/ 430790 h 689509"/>
                <a:gd name="connsiteX25" fmla="*/ 523095 w 848746"/>
                <a:gd name="connsiteY25" fmla="*/ 449873 h 689509"/>
                <a:gd name="connsiteX26" fmla="*/ 541997 w 848746"/>
                <a:gd name="connsiteY26" fmla="*/ 522201 h 689509"/>
                <a:gd name="connsiteX27" fmla="*/ 549815 w 848746"/>
                <a:gd name="connsiteY27" fmla="*/ 550541 h 689509"/>
                <a:gd name="connsiteX28" fmla="*/ 576962 w 848746"/>
                <a:gd name="connsiteY28" fmla="*/ 576596 h 689509"/>
                <a:gd name="connsiteX29" fmla="*/ 625002 w 848746"/>
                <a:gd name="connsiteY29" fmla="*/ 589409 h 689509"/>
                <a:gd name="connsiteX30" fmla="*/ 718805 w 848746"/>
                <a:gd name="connsiteY30" fmla="*/ 557513 h 689509"/>
                <a:gd name="connsiteX31" fmla="*/ 739839 w 848746"/>
                <a:gd name="connsiteY31" fmla="*/ 523197 h 689509"/>
                <a:gd name="connsiteX32" fmla="*/ 745237 w 848746"/>
                <a:gd name="connsiteY32" fmla="*/ 498854 h 689509"/>
                <a:gd name="connsiteX33" fmla="*/ 780630 w 848746"/>
                <a:gd name="connsiteY33" fmla="*/ 461263 h 689509"/>
                <a:gd name="connsiteX34" fmla="*/ 832225 w 848746"/>
                <a:gd name="connsiteY34" fmla="*/ 456845 h 689509"/>
                <a:gd name="connsiteX35" fmla="*/ 847432 w 848746"/>
                <a:gd name="connsiteY35" fmla="*/ 480767 h 689509"/>
                <a:gd name="connsiteX36" fmla="*/ 842173 w 848746"/>
                <a:gd name="connsiteY36" fmla="*/ 495719 h 689509"/>
                <a:gd name="connsiteX37" fmla="*/ 815167 w 848746"/>
                <a:gd name="connsiteY37" fmla="*/ 555808 h 689509"/>
                <a:gd name="connsiteX38" fmla="*/ 798256 w 848746"/>
                <a:gd name="connsiteY38" fmla="*/ 572752 h 689509"/>
                <a:gd name="connsiteX39" fmla="*/ 781338 w 848746"/>
                <a:gd name="connsiteY39" fmla="*/ 583855 h 689509"/>
                <a:gd name="connsiteX40" fmla="*/ 746380 w 848746"/>
                <a:gd name="connsiteY40" fmla="*/ 597243 h 689509"/>
                <a:gd name="connsiteX41" fmla="*/ 728186 w 848746"/>
                <a:gd name="connsiteY41" fmla="*/ 598098 h 689509"/>
                <a:gd name="connsiteX42" fmla="*/ 706438 w 848746"/>
                <a:gd name="connsiteY42" fmla="*/ 624012 h 689509"/>
                <a:gd name="connsiteX43" fmla="*/ 709137 w 848746"/>
                <a:gd name="connsiteY43" fmla="*/ 637394 h 689509"/>
                <a:gd name="connsiteX44" fmla="*/ 693930 w 848746"/>
                <a:gd name="connsiteY44" fmla="*/ 665874 h 689509"/>
                <a:gd name="connsiteX45" fmla="*/ 651575 w 848746"/>
                <a:gd name="connsiteY45" fmla="*/ 689509 h 689509"/>
                <a:gd name="connsiteX46" fmla="*/ 643758 w 848746"/>
                <a:gd name="connsiteY46" fmla="*/ 685806 h 689509"/>
                <a:gd name="connsiteX47" fmla="*/ 559477 w 848746"/>
                <a:gd name="connsiteY47" fmla="*/ 669858 h 689509"/>
                <a:gd name="connsiteX48" fmla="*/ 537447 w 848746"/>
                <a:gd name="connsiteY48" fmla="*/ 675125 h 689509"/>
                <a:gd name="connsiteX49" fmla="*/ 496944 w 848746"/>
                <a:gd name="connsiteY49" fmla="*/ 674844 h 689509"/>
                <a:gd name="connsiteX50" fmla="*/ 401571 w 848746"/>
                <a:gd name="connsiteY50" fmla="*/ 645368 h 689509"/>
                <a:gd name="connsiteX51" fmla="*/ 364903 w 848746"/>
                <a:gd name="connsiteY51" fmla="*/ 623157 h 689509"/>
                <a:gd name="connsiteX52" fmla="*/ 316869 w 848746"/>
                <a:gd name="connsiteY52" fmla="*/ 588981 h 689509"/>
                <a:gd name="connsiteX53" fmla="*/ 289862 w 848746"/>
                <a:gd name="connsiteY53" fmla="*/ 572184 h 689509"/>
                <a:gd name="connsiteX54" fmla="*/ 269396 w 848746"/>
                <a:gd name="connsiteY54" fmla="*/ 554385 h 689509"/>
                <a:gd name="connsiteX55" fmla="*/ 260864 w 848746"/>
                <a:gd name="connsiteY55" fmla="*/ 507964 h 689509"/>
                <a:gd name="connsiteX56" fmla="*/ 267973 w 848746"/>
                <a:gd name="connsiteY56" fmla="*/ 491161 h 689509"/>
                <a:gd name="connsiteX57" fmla="*/ 267973 w 848746"/>
                <a:gd name="connsiteY57" fmla="*/ 438049 h 689509"/>
                <a:gd name="connsiteX58" fmla="*/ 265555 w 848746"/>
                <a:gd name="connsiteY58" fmla="*/ 431646 h 689509"/>
                <a:gd name="connsiteX59" fmla="*/ 207004 w 848746"/>
                <a:gd name="connsiteY59" fmla="*/ 337100 h 689509"/>
                <a:gd name="connsiteX60" fmla="*/ 189518 w 848746"/>
                <a:gd name="connsiteY60" fmla="*/ 316166 h 689509"/>
                <a:gd name="connsiteX61" fmla="*/ 161095 w 848746"/>
                <a:gd name="connsiteY61" fmla="*/ 262346 h 689509"/>
                <a:gd name="connsiteX62" fmla="*/ 130112 w 848746"/>
                <a:gd name="connsiteY62" fmla="*/ 186877 h 689509"/>
                <a:gd name="connsiteX63" fmla="*/ 115473 w 848746"/>
                <a:gd name="connsiteY63" fmla="*/ 134908 h 689509"/>
                <a:gd name="connsiteX64" fmla="*/ 113910 w 848746"/>
                <a:gd name="connsiteY64" fmla="*/ 105432 h 689509"/>
                <a:gd name="connsiteX65" fmla="*/ 111918 w 848746"/>
                <a:gd name="connsiteY65" fmla="*/ 89630 h 689509"/>
                <a:gd name="connsiteX66" fmla="*/ 55065 w 848746"/>
                <a:gd name="connsiteY66" fmla="*/ 60013 h 689509"/>
                <a:gd name="connsiteX67" fmla="*/ 36871 w 848746"/>
                <a:gd name="connsiteY67" fmla="*/ 86068 h 689509"/>
                <a:gd name="connsiteX68" fmla="*/ 48811 w 848746"/>
                <a:gd name="connsiteY68" fmla="*/ 122235 h 689509"/>
                <a:gd name="connsiteX69" fmla="*/ 58900 w 848746"/>
                <a:gd name="connsiteY69" fmla="*/ 134621 h 689509"/>
                <a:gd name="connsiteX70" fmla="*/ 66865 w 848746"/>
                <a:gd name="connsiteY70" fmla="*/ 159826 h 689509"/>
                <a:gd name="connsiteX71" fmla="*/ 82212 w 848746"/>
                <a:gd name="connsiteY71" fmla="*/ 217777 h 689509"/>
                <a:gd name="connsiteX72" fmla="*/ 105805 w 848746"/>
                <a:gd name="connsiteY72" fmla="*/ 285553 h 689509"/>
                <a:gd name="connsiteX73" fmla="*/ 124139 w 848746"/>
                <a:gd name="connsiteY73" fmla="*/ 343791 h 689509"/>
                <a:gd name="connsiteX74" fmla="*/ 136507 w 848746"/>
                <a:gd name="connsiteY74" fmla="*/ 375259 h 689509"/>
                <a:gd name="connsiteX75" fmla="*/ 127694 w 848746"/>
                <a:gd name="connsiteY75" fmla="*/ 385513 h 689509"/>
                <a:gd name="connsiteX76" fmla="*/ 113054 w 848746"/>
                <a:gd name="connsiteY76" fmla="*/ 380814 h 689509"/>
                <a:gd name="connsiteX77" fmla="*/ 99691 w 848746"/>
                <a:gd name="connsiteY77" fmla="*/ 365574 h 689509"/>
                <a:gd name="connsiteX78" fmla="*/ 85052 w 848746"/>
                <a:gd name="connsiteY78" fmla="*/ 332401 h 689509"/>
                <a:gd name="connsiteX79" fmla="*/ 76813 w 848746"/>
                <a:gd name="connsiteY79" fmla="*/ 301642 h 689509"/>
                <a:gd name="connsiteX80" fmla="*/ 43980 w 848746"/>
                <a:gd name="connsiteY80" fmla="*/ 264057 h 689509"/>
                <a:gd name="connsiteX81" fmla="*/ 31332 w 848746"/>
                <a:gd name="connsiteY81" fmla="*/ 259071 h 689509"/>
                <a:gd name="connsiteX82" fmla="*/ 16693 w 848746"/>
                <a:gd name="connsiteY82" fmla="*/ 225611 h 689509"/>
                <a:gd name="connsiteX83" fmla="*/ 25078 w 848746"/>
                <a:gd name="connsiteY83" fmla="*/ 204536 h 689509"/>
                <a:gd name="connsiteX84" fmla="*/ 30905 w 848746"/>
                <a:gd name="connsiteY84" fmla="*/ 175774 h 689509"/>
                <a:gd name="connsiteX85" fmla="*/ 15270 w 848746"/>
                <a:gd name="connsiteY85" fmla="*/ 142027 h 689509"/>
                <a:gd name="connsiteX86" fmla="*/ 6316 w 848746"/>
                <a:gd name="connsiteY86" fmla="*/ 111842 h 689509"/>
                <a:gd name="connsiteX87" fmla="*/ 2194 w 848746"/>
                <a:gd name="connsiteY87" fmla="*/ 29969 h 689509"/>
                <a:gd name="connsiteX88" fmla="*/ 62 w 848746"/>
                <a:gd name="connsiteY88" fmla="*/ 23559 h 689509"/>
                <a:gd name="connsiteX89" fmla="*/ 62 w 848746"/>
                <a:gd name="connsiteY89" fmla="*/ 19428 h 689509"/>
                <a:gd name="connsiteX90" fmla="*/ 203 w 848746"/>
                <a:gd name="connsiteY90" fmla="*/ 19575 h 6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48746" h="689509">
                  <a:moveTo>
                    <a:pt x="203" y="19575"/>
                  </a:moveTo>
                  <a:cubicBezTo>
                    <a:pt x="19105" y="-791"/>
                    <a:pt x="35735" y="-5202"/>
                    <a:pt x="59047" y="6047"/>
                  </a:cubicBezTo>
                  <a:cubicBezTo>
                    <a:pt x="71976" y="12169"/>
                    <a:pt x="83916" y="20431"/>
                    <a:pt x="95428" y="28973"/>
                  </a:cubicBezTo>
                  <a:cubicBezTo>
                    <a:pt x="109500" y="39226"/>
                    <a:pt x="122435" y="51184"/>
                    <a:pt x="136360" y="61437"/>
                  </a:cubicBezTo>
                  <a:cubicBezTo>
                    <a:pt x="147304" y="69411"/>
                    <a:pt x="158963" y="76670"/>
                    <a:pt x="170897" y="83080"/>
                  </a:cubicBezTo>
                  <a:cubicBezTo>
                    <a:pt x="182696" y="89343"/>
                    <a:pt x="195632" y="90058"/>
                    <a:pt x="208280" y="84785"/>
                  </a:cubicBezTo>
                  <a:cubicBezTo>
                    <a:pt x="218088" y="80660"/>
                    <a:pt x="227750" y="76530"/>
                    <a:pt x="236991" y="71544"/>
                  </a:cubicBezTo>
                  <a:cubicBezTo>
                    <a:pt x="247648" y="65849"/>
                    <a:pt x="257884" y="59158"/>
                    <a:pt x="268401" y="53316"/>
                  </a:cubicBezTo>
                  <a:cubicBezTo>
                    <a:pt x="273659" y="50328"/>
                    <a:pt x="279205" y="47909"/>
                    <a:pt x="284884" y="45770"/>
                  </a:cubicBezTo>
                  <a:cubicBezTo>
                    <a:pt x="305356" y="38083"/>
                    <a:pt x="320136" y="41927"/>
                    <a:pt x="333212" y="58871"/>
                  </a:cubicBezTo>
                  <a:cubicBezTo>
                    <a:pt x="345005" y="74251"/>
                    <a:pt x="352542" y="91195"/>
                    <a:pt x="351686" y="111414"/>
                  </a:cubicBezTo>
                  <a:cubicBezTo>
                    <a:pt x="351259" y="122663"/>
                    <a:pt x="351118" y="134340"/>
                    <a:pt x="353110" y="145302"/>
                  </a:cubicBezTo>
                  <a:cubicBezTo>
                    <a:pt x="356664" y="165381"/>
                    <a:pt x="369880" y="175206"/>
                    <a:pt x="389778" y="175206"/>
                  </a:cubicBezTo>
                  <a:cubicBezTo>
                    <a:pt x="397876" y="175206"/>
                    <a:pt x="404845" y="172927"/>
                    <a:pt x="410103" y="166945"/>
                  </a:cubicBezTo>
                  <a:cubicBezTo>
                    <a:pt x="415075" y="161250"/>
                    <a:pt x="419484" y="155127"/>
                    <a:pt x="424028" y="149145"/>
                  </a:cubicBezTo>
                  <a:cubicBezTo>
                    <a:pt x="428150" y="143738"/>
                    <a:pt x="431564" y="137615"/>
                    <a:pt x="436108" y="132629"/>
                  </a:cubicBezTo>
                  <a:cubicBezTo>
                    <a:pt x="445489" y="122235"/>
                    <a:pt x="456861" y="121099"/>
                    <a:pt x="468801" y="128071"/>
                  </a:cubicBezTo>
                  <a:cubicBezTo>
                    <a:pt x="476331" y="132489"/>
                    <a:pt x="481736" y="138892"/>
                    <a:pt x="484436" y="146866"/>
                  </a:cubicBezTo>
                  <a:cubicBezTo>
                    <a:pt x="487275" y="155415"/>
                    <a:pt x="489407" y="164385"/>
                    <a:pt x="490970" y="173208"/>
                  </a:cubicBezTo>
                  <a:cubicBezTo>
                    <a:pt x="492821" y="183601"/>
                    <a:pt x="493957" y="194282"/>
                    <a:pt x="495240" y="204823"/>
                  </a:cubicBezTo>
                  <a:cubicBezTo>
                    <a:pt x="499075" y="239279"/>
                    <a:pt x="513427" y="265762"/>
                    <a:pt x="548960" y="276015"/>
                  </a:cubicBezTo>
                  <a:cubicBezTo>
                    <a:pt x="553510" y="285553"/>
                    <a:pt x="550810" y="294382"/>
                    <a:pt x="547256" y="302644"/>
                  </a:cubicBezTo>
                  <a:cubicBezTo>
                    <a:pt x="541857" y="315170"/>
                    <a:pt x="535176" y="327134"/>
                    <a:pt x="529630" y="339520"/>
                  </a:cubicBezTo>
                  <a:cubicBezTo>
                    <a:pt x="523944" y="351905"/>
                    <a:pt x="518264" y="364297"/>
                    <a:pt x="513714" y="377111"/>
                  </a:cubicBezTo>
                  <a:cubicBezTo>
                    <a:pt x="507460" y="395051"/>
                    <a:pt x="510447" y="413131"/>
                    <a:pt x="515846" y="430790"/>
                  </a:cubicBezTo>
                  <a:cubicBezTo>
                    <a:pt x="517837" y="437341"/>
                    <a:pt x="520396" y="443751"/>
                    <a:pt x="523095" y="449873"/>
                  </a:cubicBezTo>
                  <a:cubicBezTo>
                    <a:pt x="533184" y="472940"/>
                    <a:pt x="539579" y="497002"/>
                    <a:pt x="541997" y="522201"/>
                  </a:cubicBezTo>
                  <a:cubicBezTo>
                    <a:pt x="542853" y="531746"/>
                    <a:pt x="546120" y="541424"/>
                    <a:pt x="549815" y="550541"/>
                  </a:cubicBezTo>
                  <a:cubicBezTo>
                    <a:pt x="554933" y="562927"/>
                    <a:pt x="564595" y="571469"/>
                    <a:pt x="576962" y="576596"/>
                  </a:cubicBezTo>
                  <a:cubicBezTo>
                    <a:pt x="592450" y="583146"/>
                    <a:pt x="608372" y="587417"/>
                    <a:pt x="625002" y="589409"/>
                  </a:cubicBezTo>
                  <a:cubicBezTo>
                    <a:pt x="661384" y="593967"/>
                    <a:pt x="691658" y="579871"/>
                    <a:pt x="718805" y="557513"/>
                  </a:cubicBezTo>
                  <a:cubicBezTo>
                    <a:pt x="729609" y="548543"/>
                    <a:pt x="736571" y="536872"/>
                    <a:pt x="739839" y="523197"/>
                  </a:cubicBezTo>
                  <a:cubicBezTo>
                    <a:pt x="741689" y="515083"/>
                    <a:pt x="743393" y="506968"/>
                    <a:pt x="745237" y="498854"/>
                  </a:cubicBezTo>
                  <a:cubicBezTo>
                    <a:pt x="749647" y="479343"/>
                    <a:pt x="761159" y="466817"/>
                    <a:pt x="780630" y="461263"/>
                  </a:cubicBezTo>
                  <a:cubicBezTo>
                    <a:pt x="797687" y="456417"/>
                    <a:pt x="814739" y="454425"/>
                    <a:pt x="832225" y="456845"/>
                  </a:cubicBezTo>
                  <a:cubicBezTo>
                    <a:pt x="846864" y="458843"/>
                    <a:pt x="851267" y="466102"/>
                    <a:pt x="847432" y="480767"/>
                  </a:cubicBezTo>
                  <a:cubicBezTo>
                    <a:pt x="846009" y="485893"/>
                    <a:pt x="844305" y="490880"/>
                    <a:pt x="842173" y="495719"/>
                  </a:cubicBezTo>
                  <a:cubicBezTo>
                    <a:pt x="833220" y="515798"/>
                    <a:pt x="823979" y="535730"/>
                    <a:pt x="815167" y="555808"/>
                  </a:cubicBezTo>
                  <a:cubicBezTo>
                    <a:pt x="811612" y="563782"/>
                    <a:pt x="807209" y="569758"/>
                    <a:pt x="798256" y="572752"/>
                  </a:cubicBezTo>
                  <a:cubicBezTo>
                    <a:pt x="792002" y="574885"/>
                    <a:pt x="786175" y="579156"/>
                    <a:pt x="781338" y="583855"/>
                  </a:cubicBezTo>
                  <a:cubicBezTo>
                    <a:pt x="771389" y="593399"/>
                    <a:pt x="759877" y="597383"/>
                    <a:pt x="746380" y="597243"/>
                  </a:cubicBezTo>
                  <a:cubicBezTo>
                    <a:pt x="740407" y="597243"/>
                    <a:pt x="734299" y="597670"/>
                    <a:pt x="728186" y="598098"/>
                  </a:cubicBezTo>
                  <a:cubicBezTo>
                    <a:pt x="713259" y="599375"/>
                    <a:pt x="705302" y="608920"/>
                    <a:pt x="706438" y="624012"/>
                  </a:cubicBezTo>
                  <a:cubicBezTo>
                    <a:pt x="706865" y="628564"/>
                    <a:pt x="708429" y="632842"/>
                    <a:pt x="709137" y="637394"/>
                  </a:cubicBezTo>
                  <a:cubicBezTo>
                    <a:pt x="711696" y="654197"/>
                    <a:pt x="709137" y="659752"/>
                    <a:pt x="693930" y="665874"/>
                  </a:cubicBezTo>
                  <a:cubicBezTo>
                    <a:pt x="678582" y="671997"/>
                    <a:pt x="662520" y="676836"/>
                    <a:pt x="651575" y="689509"/>
                  </a:cubicBezTo>
                  <a:cubicBezTo>
                    <a:pt x="647740" y="687798"/>
                    <a:pt x="645468" y="687089"/>
                    <a:pt x="643758" y="685806"/>
                  </a:cubicBezTo>
                  <a:cubicBezTo>
                    <a:pt x="618461" y="665587"/>
                    <a:pt x="589470" y="664731"/>
                    <a:pt x="559477" y="669858"/>
                  </a:cubicBezTo>
                  <a:cubicBezTo>
                    <a:pt x="552087" y="671141"/>
                    <a:pt x="544837" y="673561"/>
                    <a:pt x="537447" y="675125"/>
                  </a:cubicBezTo>
                  <a:cubicBezTo>
                    <a:pt x="523944" y="677973"/>
                    <a:pt x="510160" y="678688"/>
                    <a:pt x="496944" y="674844"/>
                  </a:cubicBezTo>
                  <a:cubicBezTo>
                    <a:pt x="464966" y="665446"/>
                    <a:pt x="433268" y="655621"/>
                    <a:pt x="401571" y="645368"/>
                  </a:cubicBezTo>
                  <a:cubicBezTo>
                    <a:pt x="387787" y="640956"/>
                    <a:pt x="375419" y="633263"/>
                    <a:pt x="364903" y="623157"/>
                  </a:cubicBezTo>
                  <a:cubicBezTo>
                    <a:pt x="350551" y="609347"/>
                    <a:pt x="334061" y="598807"/>
                    <a:pt x="316869" y="588981"/>
                  </a:cubicBezTo>
                  <a:cubicBezTo>
                    <a:pt x="307628" y="583714"/>
                    <a:pt x="298528" y="578307"/>
                    <a:pt x="289862" y="572184"/>
                  </a:cubicBezTo>
                  <a:cubicBezTo>
                    <a:pt x="282472" y="566911"/>
                    <a:pt x="275363" y="561075"/>
                    <a:pt x="269396" y="554385"/>
                  </a:cubicBezTo>
                  <a:cubicBezTo>
                    <a:pt x="257316" y="540856"/>
                    <a:pt x="253902" y="525195"/>
                    <a:pt x="260864" y="507964"/>
                  </a:cubicBezTo>
                  <a:cubicBezTo>
                    <a:pt x="263142" y="502410"/>
                    <a:pt x="265555" y="496855"/>
                    <a:pt x="267973" y="491161"/>
                  </a:cubicBezTo>
                  <a:cubicBezTo>
                    <a:pt x="275503" y="473508"/>
                    <a:pt x="275363" y="455849"/>
                    <a:pt x="267973" y="438049"/>
                  </a:cubicBezTo>
                  <a:cubicBezTo>
                    <a:pt x="267118" y="435917"/>
                    <a:pt x="266550" y="433638"/>
                    <a:pt x="265555" y="431646"/>
                  </a:cubicBezTo>
                  <a:cubicBezTo>
                    <a:pt x="247788" y="399035"/>
                    <a:pt x="231164" y="365721"/>
                    <a:pt x="207004" y="337100"/>
                  </a:cubicBezTo>
                  <a:cubicBezTo>
                    <a:pt x="201171" y="330122"/>
                    <a:pt x="195345" y="323144"/>
                    <a:pt x="189518" y="316166"/>
                  </a:cubicBezTo>
                  <a:cubicBezTo>
                    <a:pt x="176302" y="300218"/>
                    <a:pt x="166353" y="282565"/>
                    <a:pt x="161095" y="262346"/>
                  </a:cubicBezTo>
                  <a:cubicBezTo>
                    <a:pt x="154126" y="235864"/>
                    <a:pt x="144605" y="210371"/>
                    <a:pt x="130112" y="186877"/>
                  </a:cubicBezTo>
                  <a:cubicBezTo>
                    <a:pt x="120444" y="171075"/>
                    <a:pt x="115613" y="153704"/>
                    <a:pt x="115473" y="134908"/>
                  </a:cubicBezTo>
                  <a:cubicBezTo>
                    <a:pt x="115473" y="125083"/>
                    <a:pt x="114618" y="115257"/>
                    <a:pt x="113910" y="105432"/>
                  </a:cubicBezTo>
                  <a:cubicBezTo>
                    <a:pt x="113482" y="100165"/>
                    <a:pt x="113054" y="94757"/>
                    <a:pt x="111918" y="89630"/>
                  </a:cubicBezTo>
                  <a:cubicBezTo>
                    <a:pt x="105377" y="58730"/>
                    <a:pt x="82780" y="50469"/>
                    <a:pt x="55065" y="60013"/>
                  </a:cubicBezTo>
                  <a:cubicBezTo>
                    <a:pt x="42985" y="64138"/>
                    <a:pt x="37158" y="73395"/>
                    <a:pt x="36871" y="86068"/>
                  </a:cubicBezTo>
                  <a:cubicBezTo>
                    <a:pt x="36590" y="99456"/>
                    <a:pt x="41134" y="111414"/>
                    <a:pt x="48811" y="122235"/>
                  </a:cubicBezTo>
                  <a:cubicBezTo>
                    <a:pt x="51798" y="126506"/>
                    <a:pt x="55493" y="130497"/>
                    <a:pt x="58900" y="134621"/>
                  </a:cubicBezTo>
                  <a:cubicBezTo>
                    <a:pt x="64874" y="142027"/>
                    <a:pt x="68428" y="150288"/>
                    <a:pt x="66865" y="159826"/>
                  </a:cubicBezTo>
                  <a:cubicBezTo>
                    <a:pt x="63310" y="181469"/>
                    <a:pt x="70560" y="200265"/>
                    <a:pt x="82212" y="217777"/>
                  </a:cubicBezTo>
                  <a:cubicBezTo>
                    <a:pt x="95856" y="238424"/>
                    <a:pt x="104382" y="260494"/>
                    <a:pt x="105805" y="285553"/>
                  </a:cubicBezTo>
                  <a:cubicBezTo>
                    <a:pt x="107081" y="306200"/>
                    <a:pt x="114190" y="325423"/>
                    <a:pt x="124139" y="343791"/>
                  </a:cubicBezTo>
                  <a:cubicBezTo>
                    <a:pt x="129397" y="353616"/>
                    <a:pt x="133092" y="364578"/>
                    <a:pt x="136507" y="375259"/>
                  </a:cubicBezTo>
                  <a:cubicBezTo>
                    <a:pt x="138210" y="380814"/>
                    <a:pt x="133380" y="386221"/>
                    <a:pt x="127694" y="385513"/>
                  </a:cubicBezTo>
                  <a:cubicBezTo>
                    <a:pt x="122576" y="384944"/>
                    <a:pt x="116890" y="383801"/>
                    <a:pt x="113054" y="380814"/>
                  </a:cubicBezTo>
                  <a:cubicBezTo>
                    <a:pt x="107796" y="376823"/>
                    <a:pt x="102818" y="371416"/>
                    <a:pt x="99691" y="365574"/>
                  </a:cubicBezTo>
                  <a:cubicBezTo>
                    <a:pt x="94005" y="354900"/>
                    <a:pt x="89175" y="343791"/>
                    <a:pt x="85052" y="332401"/>
                  </a:cubicBezTo>
                  <a:cubicBezTo>
                    <a:pt x="81504" y="322435"/>
                    <a:pt x="78945" y="312042"/>
                    <a:pt x="76813" y="301642"/>
                  </a:cubicBezTo>
                  <a:cubicBezTo>
                    <a:pt x="72972" y="282706"/>
                    <a:pt x="61179" y="271029"/>
                    <a:pt x="43980" y="264057"/>
                  </a:cubicBezTo>
                  <a:cubicBezTo>
                    <a:pt x="39717" y="262346"/>
                    <a:pt x="35455" y="261063"/>
                    <a:pt x="31332" y="259071"/>
                  </a:cubicBezTo>
                  <a:cubicBezTo>
                    <a:pt x="16125" y="251665"/>
                    <a:pt x="11856" y="242267"/>
                    <a:pt x="16693" y="225611"/>
                  </a:cubicBezTo>
                  <a:cubicBezTo>
                    <a:pt x="18824" y="218345"/>
                    <a:pt x="22232" y="211514"/>
                    <a:pt x="25078" y="204536"/>
                  </a:cubicBezTo>
                  <a:cubicBezTo>
                    <a:pt x="28773" y="195278"/>
                    <a:pt x="31332" y="185881"/>
                    <a:pt x="30905" y="175774"/>
                  </a:cubicBezTo>
                  <a:cubicBezTo>
                    <a:pt x="30337" y="162246"/>
                    <a:pt x="26495" y="150429"/>
                    <a:pt x="15270" y="142027"/>
                  </a:cubicBezTo>
                  <a:cubicBezTo>
                    <a:pt x="4893" y="134193"/>
                    <a:pt x="1626" y="124087"/>
                    <a:pt x="6316" y="111842"/>
                  </a:cubicBezTo>
                  <a:cubicBezTo>
                    <a:pt x="16974" y="83936"/>
                    <a:pt x="13566" y="56738"/>
                    <a:pt x="2194" y="29969"/>
                  </a:cubicBezTo>
                  <a:cubicBezTo>
                    <a:pt x="1339" y="27830"/>
                    <a:pt x="630" y="25698"/>
                    <a:pt x="62" y="23559"/>
                  </a:cubicBezTo>
                  <a:cubicBezTo>
                    <a:pt x="-78" y="22850"/>
                    <a:pt x="62" y="22135"/>
                    <a:pt x="62" y="19428"/>
                  </a:cubicBezTo>
                  <a:lnTo>
                    <a:pt x="203" y="19575"/>
                  </a:lnTo>
                  <a:close/>
                </a:path>
              </a:pathLst>
            </a:custGeom>
            <a:solidFill>
              <a:srgbClr val="B0B0B0"/>
            </a:solidFill>
            <a:ln w="6377" cap="flat">
              <a:noFill/>
              <a:prstDash val="solid"/>
              <a:miter/>
            </a:ln>
          </p:spPr>
          <p:txBody>
            <a:bodyPr rtlCol="0" anchor="ctr"/>
            <a:lstStyle/>
            <a:p>
              <a:endParaRPr lang="en-PK"/>
            </a:p>
          </p:txBody>
        </p:sp>
        <p:sp>
          <p:nvSpPr>
            <p:cNvPr id="382" name="Freeform 381">
              <a:extLst>
                <a:ext uri="{FF2B5EF4-FFF2-40B4-BE49-F238E27FC236}">
                  <a16:creationId xmlns:a16="http://schemas.microsoft.com/office/drawing/2014/main" id="{C2AA3025-6D86-B02E-3298-9B7CAF42F11F}"/>
                </a:ext>
              </a:extLst>
            </p:cNvPr>
            <p:cNvSpPr/>
            <p:nvPr/>
          </p:nvSpPr>
          <p:spPr>
            <a:xfrm>
              <a:off x="16283111" y="4166009"/>
              <a:ext cx="427565" cy="721430"/>
            </a:xfrm>
            <a:custGeom>
              <a:avLst/>
              <a:gdLst>
                <a:gd name="connsiteX0" fmla="*/ 1864 w 427565"/>
                <a:gd name="connsiteY0" fmla="*/ 172090 h 721430"/>
                <a:gd name="connsiteX1" fmla="*/ 21775 w 427565"/>
                <a:gd name="connsiteY1" fmla="*/ 158702 h 721430"/>
                <a:gd name="connsiteX2" fmla="*/ 33555 w 427565"/>
                <a:gd name="connsiteY2" fmla="*/ 172518 h 721430"/>
                <a:gd name="connsiteX3" fmla="*/ 46459 w 427565"/>
                <a:gd name="connsiteY3" fmla="*/ 193880 h 721430"/>
                <a:gd name="connsiteX4" fmla="*/ 78296 w 427565"/>
                <a:gd name="connsiteY4" fmla="*/ 209688 h 721430"/>
                <a:gd name="connsiteX5" fmla="*/ 99330 w 427565"/>
                <a:gd name="connsiteY5" fmla="*/ 183199 h 721430"/>
                <a:gd name="connsiteX6" fmla="*/ 103120 w 427565"/>
                <a:gd name="connsiteY6" fmla="*/ 158421 h 721430"/>
                <a:gd name="connsiteX7" fmla="*/ 134958 w 427565"/>
                <a:gd name="connsiteY7" fmla="*/ 123391 h 721430"/>
                <a:gd name="connsiteX8" fmla="*/ 156834 w 427565"/>
                <a:gd name="connsiteY8" fmla="*/ 118832 h 721430"/>
                <a:gd name="connsiteX9" fmla="*/ 195538 w 427565"/>
                <a:gd name="connsiteY9" fmla="*/ 77672 h 721430"/>
                <a:gd name="connsiteX10" fmla="*/ 195819 w 427565"/>
                <a:gd name="connsiteY10" fmla="*/ 32388 h 721430"/>
                <a:gd name="connsiteX11" fmla="*/ 193158 w 427565"/>
                <a:gd name="connsiteY11" fmla="*/ 1916 h 721430"/>
                <a:gd name="connsiteX12" fmla="*/ 203534 w 427565"/>
                <a:gd name="connsiteY12" fmla="*/ 4048 h 721430"/>
                <a:gd name="connsiteX13" fmla="*/ 207740 w 427565"/>
                <a:gd name="connsiteY13" fmla="*/ 12029 h 721430"/>
                <a:gd name="connsiteX14" fmla="*/ 267203 w 427565"/>
                <a:gd name="connsiteY14" fmla="*/ 73548 h 721430"/>
                <a:gd name="connsiteX15" fmla="*/ 300445 w 427565"/>
                <a:gd name="connsiteY15" fmla="*/ 87217 h 721430"/>
                <a:gd name="connsiteX16" fmla="*/ 328773 w 427565"/>
                <a:gd name="connsiteY16" fmla="*/ 100886 h 721430"/>
                <a:gd name="connsiteX17" fmla="*/ 350648 w 427565"/>
                <a:gd name="connsiteY17" fmla="*/ 128370 h 721430"/>
                <a:gd name="connsiteX18" fmla="*/ 364394 w 427565"/>
                <a:gd name="connsiteY18" fmla="*/ 165253 h 721430"/>
                <a:gd name="connsiteX19" fmla="*/ 342799 w 427565"/>
                <a:gd name="connsiteY19" fmla="*/ 180492 h 721430"/>
                <a:gd name="connsiteX20" fmla="*/ 331580 w 427565"/>
                <a:gd name="connsiteY20" fmla="*/ 180211 h 721430"/>
                <a:gd name="connsiteX21" fmla="*/ 280388 w 427565"/>
                <a:gd name="connsiteY21" fmla="*/ 207121 h 721430"/>
                <a:gd name="connsiteX22" fmla="*/ 258933 w 427565"/>
                <a:gd name="connsiteY22" fmla="*/ 271207 h 721430"/>
                <a:gd name="connsiteX23" fmla="*/ 268186 w 427565"/>
                <a:gd name="connsiteY23" fmla="*/ 351809 h 721430"/>
                <a:gd name="connsiteX24" fmla="*/ 298620 w 427565"/>
                <a:gd name="connsiteY24" fmla="*/ 393103 h 721430"/>
                <a:gd name="connsiteX25" fmla="*/ 336347 w 427565"/>
                <a:gd name="connsiteY25" fmla="*/ 396666 h 721430"/>
                <a:gd name="connsiteX26" fmla="*/ 344344 w 427565"/>
                <a:gd name="connsiteY26" fmla="*/ 392822 h 721430"/>
                <a:gd name="connsiteX27" fmla="*/ 367202 w 427565"/>
                <a:gd name="connsiteY27" fmla="*/ 404640 h 721430"/>
                <a:gd name="connsiteX28" fmla="*/ 369442 w 427565"/>
                <a:gd name="connsiteY28" fmla="*/ 415748 h 721430"/>
                <a:gd name="connsiteX29" fmla="*/ 392863 w 427565"/>
                <a:gd name="connsiteY29" fmla="*/ 449355 h 721430"/>
                <a:gd name="connsiteX30" fmla="*/ 404783 w 427565"/>
                <a:gd name="connsiteY30" fmla="*/ 454910 h 721430"/>
                <a:gd name="connsiteX31" fmla="*/ 421899 w 427565"/>
                <a:gd name="connsiteY31" fmla="*/ 494927 h 721430"/>
                <a:gd name="connsiteX32" fmla="*/ 425121 w 427565"/>
                <a:gd name="connsiteY32" fmla="*/ 539503 h 721430"/>
                <a:gd name="connsiteX33" fmla="*/ 413200 w 427565"/>
                <a:gd name="connsiteY33" fmla="*/ 578664 h 721430"/>
                <a:gd name="connsiteX34" fmla="*/ 413200 w 427565"/>
                <a:gd name="connsiteY34" fmla="*/ 656419 h 721430"/>
                <a:gd name="connsiteX35" fmla="*/ 422454 w 427565"/>
                <a:gd name="connsiteY35" fmla="*/ 684472 h 721430"/>
                <a:gd name="connsiteX36" fmla="*/ 394267 w 427565"/>
                <a:gd name="connsiteY36" fmla="*/ 721354 h 721430"/>
                <a:gd name="connsiteX37" fmla="*/ 384452 w 427565"/>
                <a:gd name="connsiteY37" fmla="*/ 716936 h 721430"/>
                <a:gd name="connsiteX38" fmla="*/ 347285 w 427565"/>
                <a:gd name="connsiteY38" fmla="*/ 684184 h 721430"/>
                <a:gd name="connsiteX39" fmla="*/ 298339 w 427565"/>
                <a:gd name="connsiteY39" fmla="*/ 653144 h 721430"/>
                <a:gd name="connsiteX40" fmla="*/ 277165 w 427565"/>
                <a:gd name="connsiteY40" fmla="*/ 645878 h 721430"/>
                <a:gd name="connsiteX41" fmla="*/ 209284 w 427565"/>
                <a:gd name="connsiteY41" fmla="*/ 593048 h 721430"/>
                <a:gd name="connsiteX42" fmla="*/ 180114 w 427565"/>
                <a:gd name="connsiteY42" fmla="*/ 536796 h 721430"/>
                <a:gd name="connsiteX43" fmla="*/ 154728 w 427565"/>
                <a:gd name="connsiteY43" fmla="*/ 476131 h 721430"/>
                <a:gd name="connsiteX44" fmla="*/ 112935 w 427565"/>
                <a:gd name="connsiteY44" fmla="*/ 409198 h 721430"/>
                <a:gd name="connsiteX45" fmla="*/ 85310 w 427565"/>
                <a:gd name="connsiteY45" fmla="*/ 362631 h 721430"/>
                <a:gd name="connsiteX46" fmla="*/ 64971 w 427565"/>
                <a:gd name="connsiteY46" fmla="*/ 314499 h 721430"/>
                <a:gd name="connsiteX47" fmla="*/ 24863 w 427565"/>
                <a:gd name="connsiteY47" fmla="*/ 266936 h 721430"/>
                <a:gd name="connsiteX48" fmla="*/ 4245 w 427565"/>
                <a:gd name="connsiteY48" fmla="*/ 236176 h 721430"/>
                <a:gd name="connsiteX49" fmla="*/ 2005 w 427565"/>
                <a:gd name="connsiteY49" fmla="*/ 172518 h 721430"/>
                <a:gd name="connsiteX50" fmla="*/ 1864 w 427565"/>
                <a:gd name="connsiteY50" fmla="*/ 172090 h 7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7565" h="721430">
                  <a:moveTo>
                    <a:pt x="1864" y="172090"/>
                  </a:moveTo>
                  <a:cubicBezTo>
                    <a:pt x="8176" y="167819"/>
                    <a:pt x="14346" y="163689"/>
                    <a:pt x="21775" y="158702"/>
                  </a:cubicBezTo>
                  <a:cubicBezTo>
                    <a:pt x="26127" y="163689"/>
                    <a:pt x="30332" y="167679"/>
                    <a:pt x="33555" y="172518"/>
                  </a:cubicBezTo>
                  <a:cubicBezTo>
                    <a:pt x="38188" y="179356"/>
                    <a:pt x="41972" y="186902"/>
                    <a:pt x="46459" y="193880"/>
                  </a:cubicBezTo>
                  <a:cubicBezTo>
                    <a:pt x="53893" y="205697"/>
                    <a:pt x="63848" y="212676"/>
                    <a:pt x="78296" y="209688"/>
                  </a:cubicBezTo>
                  <a:cubicBezTo>
                    <a:pt x="92323" y="206693"/>
                    <a:pt x="96949" y="195731"/>
                    <a:pt x="99330" y="183199"/>
                  </a:cubicBezTo>
                  <a:cubicBezTo>
                    <a:pt x="100874" y="175085"/>
                    <a:pt x="101857" y="166683"/>
                    <a:pt x="103120" y="158421"/>
                  </a:cubicBezTo>
                  <a:cubicBezTo>
                    <a:pt x="106764" y="135776"/>
                    <a:pt x="113356" y="128370"/>
                    <a:pt x="134958" y="123391"/>
                  </a:cubicBezTo>
                  <a:cubicBezTo>
                    <a:pt x="142246" y="121679"/>
                    <a:pt x="149540" y="120256"/>
                    <a:pt x="156834" y="118832"/>
                  </a:cubicBezTo>
                  <a:cubicBezTo>
                    <a:pt x="179552" y="114561"/>
                    <a:pt x="191894" y="100605"/>
                    <a:pt x="195538" y="77672"/>
                  </a:cubicBezTo>
                  <a:cubicBezTo>
                    <a:pt x="197925" y="62439"/>
                    <a:pt x="197504" y="47487"/>
                    <a:pt x="195819" y="32388"/>
                  </a:cubicBezTo>
                  <a:cubicBezTo>
                    <a:pt x="194702" y="21995"/>
                    <a:pt x="194000" y="11454"/>
                    <a:pt x="193158" y="1916"/>
                  </a:cubicBezTo>
                  <a:cubicBezTo>
                    <a:pt x="199048" y="-2215"/>
                    <a:pt x="201428" y="1201"/>
                    <a:pt x="203534" y="4048"/>
                  </a:cubicBezTo>
                  <a:cubicBezTo>
                    <a:pt x="205219" y="6474"/>
                    <a:pt x="206763" y="9175"/>
                    <a:pt x="207740" y="12029"/>
                  </a:cubicBezTo>
                  <a:cubicBezTo>
                    <a:pt x="217842" y="42214"/>
                    <a:pt x="239999" y="60588"/>
                    <a:pt x="267203" y="73548"/>
                  </a:cubicBezTo>
                  <a:cubicBezTo>
                    <a:pt x="278007" y="78675"/>
                    <a:pt x="289366" y="82518"/>
                    <a:pt x="300445" y="87217"/>
                  </a:cubicBezTo>
                  <a:cubicBezTo>
                    <a:pt x="309979" y="91348"/>
                    <a:pt x="319660" y="95759"/>
                    <a:pt x="328773" y="100886"/>
                  </a:cubicBezTo>
                  <a:cubicBezTo>
                    <a:pt x="339710" y="106868"/>
                    <a:pt x="348549" y="115838"/>
                    <a:pt x="350648" y="128370"/>
                  </a:cubicBezTo>
                  <a:cubicBezTo>
                    <a:pt x="352895" y="142046"/>
                    <a:pt x="357802" y="154431"/>
                    <a:pt x="364394" y="165253"/>
                  </a:cubicBezTo>
                  <a:cubicBezTo>
                    <a:pt x="360049" y="176361"/>
                    <a:pt x="352614" y="180211"/>
                    <a:pt x="342799" y="180492"/>
                  </a:cubicBezTo>
                  <a:cubicBezTo>
                    <a:pt x="339008" y="180492"/>
                    <a:pt x="335365" y="180492"/>
                    <a:pt x="331580" y="180211"/>
                  </a:cubicBezTo>
                  <a:cubicBezTo>
                    <a:pt x="309136" y="178781"/>
                    <a:pt x="292870" y="189034"/>
                    <a:pt x="280388" y="207121"/>
                  </a:cubicBezTo>
                  <a:cubicBezTo>
                    <a:pt x="267203" y="226351"/>
                    <a:pt x="261734" y="248421"/>
                    <a:pt x="258933" y="271207"/>
                  </a:cubicBezTo>
                  <a:cubicBezTo>
                    <a:pt x="255563" y="298691"/>
                    <a:pt x="258231" y="325889"/>
                    <a:pt x="268186" y="351809"/>
                  </a:cubicBezTo>
                  <a:cubicBezTo>
                    <a:pt x="274497" y="368326"/>
                    <a:pt x="283897" y="382710"/>
                    <a:pt x="298620" y="393103"/>
                  </a:cubicBezTo>
                  <a:cubicBezTo>
                    <a:pt x="310681" y="401505"/>
                    <a:pt x="322882" y="404359"/>
                    <a:pt x="336347" y="396666"/>
                  </a:cubicBezTo>
                  <a:cubicBezTo>
                    <a:pt x="338868" y="395101"/>
                    <a:pt x="341536" y="393678"/>
                    <a:pt x="344344" y="392822"/>
                  </a:cubicBezTo>
                  <a:cubicBezTo>
                    <a:pt x="355001" y="389260"/>
                    <a:pt x="363552" y="393678"/>
                    <a:pt x="367202" y="404640"/>
                  </a:cubicBezTo>
                  <a:cubicBezTo>
                    <a:pt x="368325" y="408202"/>
                    <a:pt x="369161" y="412045"/>
                    <a:pt x="369442" y="415748"/>
                  </a:cubicBezTo>
                  <a:cubicBezTo>
                    <a:pt x="370425" y="431984"/>
                    <a:pt x="379263" y="442237"/>
                    <a:pt x="392863" y="449355"/>
                  </a:cubicBezTo>
                  <a:cubicBezTo>
                    <a:pt x="396794" y="451494"/>
                    <a:pt x="400859" y="453058"/>
                    <a:pt x="404783" y="454910"/>
                  </a:cubicBezTo>
                  <a:cubicBezTo>
                    <a:pt x="410673" y="468579"/>
                    <a:pt x="416564" y="481686"/>
                    <a:pt x="421899" y="494927"/>
                  </a:cubicBezTo>
                  <a:cubicBezTo>
                    <a:pt x="427789" y="509311"/>
                    <a:pt x="429467" y="524263"/>
                    <a:pt x="425121" y="539503"/>
                  </a:cubicBezTo>
                  <a:cubicBezTo>
                    <a:pt x="421337" y="552603"/>
                    <a:pt x="417968" y="565844"/>
                    <a:pt x="413200" y="578664"/>
                  </a:cubicBezTo>
                  <a:cubicBezTo>
                    <a:pt x="403386" y="604725"/>
                    <a:pt x="403245" y="630498"/>
                    <a:pt x="413200" y="656419"/>
                  </a:cubicBezTo>
                  <a:cubicBezTo>
                    <a:pt x="416704" y="665670"/>
                    <a:pt x="419793" y="674927"/>
                    <a:pt x="422454" y="684472"/>
                  </a:cubicBezTo>
                  <a:cubicBezTo>
                    <a:pt x="428765" y="707398"/>
                    <a:pt x="415587" y="716795"/>
                    <a:pt x="394267" y="721354"/>
                  </a:cubicBezTo>
                  <a:cubicBezTo>
                    <a:pt x="391465" y="721922"/>
                    <a:pt x="387253" y="719215"/>
                    <a:pt x="384452" y="716936"/>
                  </a:cubicBezTo>
                  <a:cubicBezTo>
                    <a:pt x="371829" y="706261"/>
                    <a:pt x="358925" y="695861"/>
                    <a:pt x="347285" y="684184"/>
                  </a:cubicBezTo>
                  <a:cubicBezTo>
                    <a:pt x="333118" y="669947"/>
                    <a:pt x="317133" y="659547"/>
                    <a:pt x="298339" y="653144"/>
                  </a:cubicBezTo>
                  <a:cubicBezTo>
                    <a:pt x="291325" y="650718"/>
                    <a:pt x="284319" y="648017"/>
                    <a:pt x="277165" y="645878"/>
                  </a:cubicBezTo>
                  <a:cubicBezTo>
                    <a:pt x="247854" y="637049"/>
                    <a:pt x="225270" y="618681"/>
                    <a:pt x="209284" y="593048"/>
                  </a:cubicBezTo>
                  <a:cubicBezTo>
                    <a:pt x="198206" y="575242"/>
                    <a:pt x="188952" y="556019"/>
                    <a:pt x="180114" y="536796"/>
                  </a:cubicBezTo>
                  <a:cubicBezTo>
                    <a:pt x="170861" y="516857"/>
                    <a:pt x="163286" y="496351"/>
                    <a:pt x="154728" y="476131"/>
                  </a:cubicBezTo>
                  <a:cubicBezTo>
                    <a:pt x="144211" y="451635"/>
                    <a:pt x="131027" y="428849"/>
                    <a:pt x="112935" y="409198"/>
                  </a:cubicBezTo>
                  <a:cubicBezTo>
                    <a:pt x="100593" y="395670"/>
                    <a:pt x="92182" y="379575"/>
                    <a:pt x="85310" y="362631"/>
                  </a:cubicBezTo>
                  <a:cubicBezTo>
                    <a:pt x="78717" y="346542"/>
                    <a:pt x="72125" y="330447"/>
                    <a:pt x="64971" y="314499"/>
                  </a:cubicBezTo>
                  <a:cubicBezTo>
                    <a:pt x="56139" y="294848"/>
                    <a:pt x="44078" y="277757"/>
                    <a:pt x="24863" y="266936"/>
                  </a:cubicBezTo>
                  <a:cubicBezTo>
                    <a:pt x="13083" y="260239"/>
                    <a:pt x="6912" y="249705"/>
                    <a:pt x="4245" y="236176"/>
                  </a:cubicBezTo>
                  <a:cubicBezTo>
                    <a:pt x="39" y="215095"/>
                    <a:pt x="-1646" y="194308"/>
                    <a:pt x="2005" y="172518"/>
                  </a:cubicBezTo>
                  <a:lnTo>
                    <a:pt x="1864" y="17209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3" name="Freeform 382">
              <a:extLst>
                <a:ext uri="{FF2B5EF4-FFF2-40B4-BE49-F238E27FC236}">
                  <a16:creationId xmlns:a16="http://schemas.microsoft.com/office/drawing/2014/main" id="{7A53F6F4-A3F5-FADD-1590-D8DC5514FC72}"/>
                </a:ext>
              </a:extLst>
            </p:cNvPr>
            <p:cNvSpPr/>
            <p:nvPr/>
          </p:nvSpPr>
          <p:spPr>
            <a:xfrm>
              <a:off x="16353309" y="3699951"/>
              <a:ext cx="395654" cy="587360"/>
            </a:xfrm>
            <a:custGeom>
              <a:avLst/>
              <a:gdLst>
                <a:gd name="connsiteX0" fmla="*/ 0 w 395654"/>
                <a:gd name="connsiteY0" fmla="*/ 405560 h 587360"/>
                <a:gd name="connsiteX1" fmla="*/ 18806 w 395654"/>
                <a:gd name="connsiteY1" fmla="*/ 383815 h 587360"/>
                <a:gd name="connsiteX2" fmla="*/ 61876 w 395654"/>
                <a:gd name="connsiteY2" fmla="*/ 307925 h 587360"/>
                <a:gd name="connsiteX3" fmla="*/ 65035 w 395654"/>
                <a:gd name="connsiteY3" fmla="*/ 245365 h 587360"/>
                <a:gd name="connsiteX4" fmla="*/ 58002 w 395654"/>
                <a:gd name="connsiteY4" fmla="*/ 208189 h 587360"/>
                <a:gd name="connsiteX5" fmla="*/ 52112 w 395654"/>
                <a:gd name="connsiteY5" fmla="*/ 188270 h 587360"/>
                <a:gd name="connsiteX6" fmla="*/ 69055 w 395654"/>
                <a:gd name="connsiteY6" fmla="*/ 180276 h 587360"/>
                <a:gd name="connsiteX7" fmla="*/ 97625 w 395654"/>
                <a:gd name="connsiteY7" fmla="*/ 139174 h 587360"/>
                <a:gd name="connsiteX8" fmla="*/ 98774 w 395654"/>
                <a:gd name="connsiteY8" fmla="*/ 133000 h 587360"/>
                <a:gd name="connsiteX9" fmla="*/ 119450 w 395654"/>
                <a:gd name="connsiteY9" fmla="*/ 95684 h 587360"/>
                <a:gd name="connsiteX10" fmla="*/ 126917 w 395654"/>
                <a:gd name="connsiteY10" fmla="*/ 69732 h 587360"/>
                <a:gd name="connsiteX11" fmla="*/ 157063 w 395654"/>
                <a:gd name="connsiteY11" fmla="*/ 37893 h 587360"/>
                <a:gd name="connsiteX12" fmla="*/ 182902 w 395654"/>
                <a:gd name="connsiteY12" fmla="*/ 28917 h 587360"/>
                <a:gd name="connsiteX13" fmla="*/ 249232 w 395654"/>
                <a:gd name="connsiteY13" fmla="*/ 4222 h 587360"/>
                <a:gd name="connsiteX14" fmla="*/ 265888 w 395654"/>
                <a:gd name="connsiteY14" fmla="*/ 296 h 587360"/>
                <a:gd name="connsiteX15" fmla="*/ 267464 w 395654"/>
                <a:gd name="connsiteY15" fmla="*/ 11098 h 587360"/>
                <a:gd name="connsiteX16" fmla="*/ 254114 w 395654"/>
                <a:gd name="connsiteY16" fmla="*/ 34522 h 587360"/>
                <a:gd name="connsiteX17" fmla="*/ 265314 w 395654"/>
                <a:gd name="connsiteY17" fmla="*/ 48695 h 587360"/>
                <a:gd name="connsiteX18" fmla="*/ 268613 w 395654"/>
                <a:gd name="connsiteY18" fmla="*/ 63986 h 587360"/>
                <a:gd name="connsiteX19" fmla="*/ 272780 w 395654"/>
                <a:gd name="connsiteY19" fmla="*/ 92741 h 587360"/>
                <a:gd name="connsiteX20" fmla="*/ 266462 w 395654"/>
                <a:gd name="connsiteY20" fmla="*/ 108593 h 587360"/>
                <a:gd name="connsiteX21" fmla="*/ 245786 w 395654"/>
                <a:gd name="connsiteY21" fmla="*/ 91196 h 587360"/>
                <a:gd name="connsiteX22" fmla="*/ 238319 w 395654"/>
                <a:gd name="connsiteY22" fmla="*/ 58374 h 587360"/>
                <a:gd name="connsiteX23" fmla="*/ 223246 w 395654"/>
                <a:gd name="connsiteY23" fmla="*/ 39017 h 587360"/>
                <a:gd name="connsiteX24" fmla="*/ 212621 w 395654"/>
                <a:gd name="connsiteY24" fmla="*/ 48976 h 587360"/>
                <a:gd name="connsiteX25" fmla="*/ 202576 w 395654"/>
                <a:gd name="connsiteY25" fmla="*/ 136646 h 587360"/>
                <a:gd name="connsiteX26" fmla="*/ 227267 w 395654"/>
                <a:gd name="connsiteY26" fmla="*/ 174103 h 587360"/>
                <a:gd name="connsiteX27" fmla="*/ 333941 w 395654"/>
                <a:gd name="connsiteY27" fmla="*/ 225024 h 587360"/>
                <a:gd name="connsiteX28" fmla="*/ 354470 w 395654"/>
                <a:gd name="connsiteY28" fmla="*/ 226844 h 587360"/>
                <a:gd name="connsiteX29" fmla="*/ 373564 w 395654"/>
                <a:gd name="connsiteY29" fmla="*/ 246207 h 587360"/>
                <a:gd name="connsiteX30" fmla="*/ 372268 w 395654"/>
                <a:gd name="connsiteY30" fmla="*/ 277203 h 587360"/>
                <a:gd name="connsiteX31" fmla="*/ 368822 w 395654"/>
                <a:gd name="connsiteY31" fmla="*/ 287865 h 587360"/>
                <a:gd name="connsiteX32" fmla="*/ 379735 w 395654"/>
                <a:gd name="connsiteY32" fmla="*/ 343837 h 587360"/>
                <a:gd name="connsiteX33" fmla="*/ 395382 w 395654"/>
                <a:gd name="connsiteY33" fmla="*/ 373013 h 587360"/>
                <a:gd name="connsiteX34" fmla="*/ 376148 w 395654"/>
                <a:gd name="connsiteY34" fmla="*/ 397708 h 587360"/>
                <a:gd name="connsiteX35" fmla="*/ 348867 w 395654"/>
                <a:gd name="connsiteY35" fmla="*/ 401072 h 587360"/>
                <a:gd name="connsiteX36" fmla="*/ 317285 w 395654"/>
                <a:gd name="connsiteY36" fmla="*/ 413273 h 587360"/>
                <a:gd name="connsiteX37" fmla="*/ 300342 w 395654"/>
                <a:gd name="connsiteY37" fmla="*/ 451713 h 587360"/>
                <a:gd name="connsiteX38" fmla="*/ 306806 w 395654"/>
                <a:gd name="connsiteY38" fmla="*/ 473177 h 587360"/>
                <a:gd name="connsiteX39" fmla="*/ 307808 w 395654"/>
                <a:gd name="connsiteY39" fmla="*/ 561830 h 587360"/>
                <a:gd name="connsiteX40" fmla="*/ 298191 w 395654"/>
                <a:gd name="connsiteY40" fmla="*/ 587361 h 587360"/>
                <a:gd name="connsiteX41" fmla="*/ 291727 w 395654"/>
                <a:gd name="connsiteY41" fmla="*/ 583013 h 587360"/>
                <a:gd name="connsiteX42" fmla="*/ 255550 w 395654"/>
                <a:gd name="connsiteY42" fmla="*/ 553415 h 587360"/>
                <a:gd name="connsiteX43" fmla="*/ 211045 w 395654"/>
                <a:gd name="connsiteY43" fmla="*/ 535597 h 587360"/>
                <a:gd name="connsiteX44" fmla="*/ 167401 w 395654"/>
                <a:gd name="connsiteY44" fmla="*/ 507263 h 587360"/>
                <a:gd name="connsiteX45" fmla="*/ 148735 w 395654"/>
                <a:gd name="connsiteY45" fmla="*/ 479344 h 587360"/>
                <a:gd name="connsiteX46" fmla="*/ 145289 w 395654"/>
                <a:gd name="connsiteY46" fmla="*/ 471070 h 587360"/>
                <a:gd name="connsiteX47" fmla="*/ 105519 w 395654"/>
                <a:gd name="connsiteY47" fmla="*/ 450730 h 587360"/>
                <a:gd name="connsiteX48" fmla="*/ 90159 w 395654"/>
                <a:gd name="connsiteY48" fmla="*/ 455077 h 587360"/>
                <a:gd name="connsiteX49" fmla="*/ 51831 w 395654"/>
                <a:gd name="connsiteY49" fmla="*/ 448623 h 587360"/>
                <a:gd name="connsiteX50" fmla="*/ 46662 w 395654"/>
                <a:gd name="connsiteY50" fmla="*/ 444135 h 587360"/>
                <a:gd name="connsiteX51" fmla="*/ 0 w 395654"/>
                <a:gd name="connsiteY51" fmla="*/ 405701 h 587360"/>
                <a:gd name="connsiteX52" fmla="*/ 0 w 395654"/>
                <a:gd name="connsiteY52" fmla="*/ 405560 h 58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654" h="587360">
                  <a:moveTo>
                    <a:pt x="0" y="405560"/>
                  </a:moveTo>
                  <a:cubicBezTo>
                    <a:pt x="4161" y="394618"/>
                    <a:pt x="11627" y="389146"/>
                    <a:pt x="18806" y="383815"/>
                  </a:cubicBezTo>
                  <a:cubicBezTo>
                    <a:pt x="44792" y="364739"/>
                    <a:pt x="59291" y="339349"/>
                    <a:pt x="61876" y="307925"/>
                  </a:cubicBezTo>
                  <a:cubicBezTo>
                    <a:pt x="63599" y="287163"/>
                    <a:pt x="65322" y="266127"/>
                    <a:pt x="65035" y="245365"/>
                  </a:cubicBezTo>
                  <a:cubicBezTo>
                    <a:pt x="64894" y="232877"/>
                    <a:pt x="60727" y="220536"/>
                    <a:pt x="58002" y="208189"/>
                  </a:cubicBezTo>
                  <a:cubicBezTo>
                    <a:pt x="56566" y="201734"/>
                    <a:pt x="54269" y="195426"/>
                    <a:pt x="52112" y="188270"/>
                  </a:cubicBezTo>
                  <a:cubicBezTo>
                    <a:pt x="58289" y="185327"/>
                    <a:pt x="63599" y="182658"/>
                    <a:pt x="69055" y="180276"/>
                  </a:cubicBezTo>
                  <a:cubicBezTo>
                    <a:pt x="87574" y="172417"/>
                    <a:pt x="99495" y="160357"/>
                    <a:pt x="97625" y="139174"/>
                  </a:cubicBezTo>
                  <a:cubicBezTo>
                    <a:pt x="97625" y="137770"/>
                    <a:pt x="98199" y="136225"/>
                    <a:pt x="98774" y="133000"/>
                  </a:cubicBezTo>
                  <a:cubicBezTo>
                    <a:pt x="110688" y="124445"/>
                    <a:pt x="115283" y="110132"/>
                    <a:pt x="119450" y="95684"/>
                  </a:cubicBezTo>
                  <a:cubicBezTo>
                    <a:pt x="122035" y="87129"/>
                    <a:pt x="124185" y="78293"/>
                    <a:pt x="126917" y="69732"/>
                  </a:cubicBezTo>
                  <a:cubicBezTo>
                    <a:pt x="131652" y="54448"/>
                    <a:pt x="141990" y="43926"/>
                    <a:pt x="157063" y="37893"/>
                  </a:cubicBezTo>
                  <a:cubicBezTo>
                    <a:pt x="165531" y="34522"/>
                    <a:pt x="174146" y="31298"/>
                    <a:pt x="182902" y="28917"/>
                  </a:cubicBezTo>
                  <a:cubicBezTo>
                    <a:pt x="205735" y="22743"/>
                    <a:pt x="228128" y="15165"/>
                    <a:pt x="249232" y="4222"/>
                  </a:cubicBezTo>
                  <a:cubicBezTo>
                    <a:pt x="254688" y="1419"/>
                    <a:pt x="260144" y="-828"/>
                    <a:pt x="265888" y="296"/>
                  </a:cubicBezTo>
                  <a:cubicBezTo>
                    <a:pt x="270048" y="4082"/>
                    <a:pt x="269334" y="7733"/>
                    <a:pt x="267464" y="11098"/>
                  </a:cubicBezTo>
                  <a:cubicBezTo>
                    <a:pt x="263303" y="18957"/>
                    <a:pt x="258568" y="26669"/>
                    <a:pt x="254114" y="34522"/>
                  </a:cubicBezTo>
                  <a:cubicBezTo>
                    <a:pt x="258281" y="39712"/>
                    <a:pt x="262869" y="43645"/>
                    <a:pt x="265314" y="48695"/>
                  </a:cubicBezTo>
                  <a:cubicBezTo>
                    <a:pt x="267611" y="53183"/>
                    <a:pt x="267751" y="58795"/>
                    <a:pt x="268613" y="63986"/>
                  </a:cubicBezTo>
                  <a:cubicBezTo>
                    <a:pt x="270195" y="73524"/>
                    <a:pt x="271918" y="83203"/>
                    <a:pt x="272780" y="92741"/>
                  </a:cubicBezTo>
                  <a:cubicBezTo>
                    <a:pt x="273354" y="98634"/>
                    <a:pt x="273354" y="104948"/>
                    <a:pt x="266462" y="108593"/>
                  </a:cubicBezTo>
                  <a:cubicBezTo>
                    <a:pt x="254975" y="108172"/>
                    <a:pt x="248517" y="101436"/>
                    <a:pt x="245786" y="91196"/>
                  </a:cubicBezTo>
                  <a:cubicBezTo>
                    <a:pt x="242914" y="80394"/>
                    <a:pt x="241338" y="69176"/>
                    <a:pt x="238319" y="58374"/>
                  </a:cubicBezTo>
                  <a:cubicBezTo>
                    <a:pt x="236169" y="50655"/>
                    <a:pt x="234733" y="41819"/>
                    <a:pt x="223246" y="39017"/>
                  </a:cubicBezTo>
                  <a:cubicBezTo>
                    <a:pt x="220087" y="41960"/>
                    <a:pt x="215352" y="44762"/>
                    <a:pt x="212621" y="48976"/>
                  </a:cubicBezTo>
                  <a:cubicBezTo>
                    <a:pt x="194823" y="76467"/>
                    <a:pt x="189941" y="105643"/>
                    <a:pt x="202576" y="136646"/>
                  </a:cubicBezTo>
                  <a:cubicBezTo>
                    <a:pt x="208320" y="150672"/>
                    <a:pt x="216641" y="163160"/>
                    <a:pt x="227267" y="174103"/>
                  </a:cubicBezTo>
                  <a:cubicBezTo>
                    <a:pt x="256411" y="203982"/>
                    <a:pt x="291727" y="221513"/>
                    <a:pt x="333941" y="225024"/>
                  </a:cubicBezTo>
                  <a:cubicBezTo>
                    <a:pt x="340826" y="225586"/>
                    <a:pt x="347719" y="225726"/>
                    <a:pt x="354470" y="226844"/>
                  </a:cubicBezTo>
                  <a:cubicBezTo>
                    <a:pt x="365383" y="228670"/>
                    <a:pt x="372990" y="235124"/>
                    <a:pt x="373564" y="246207"/>
                  </a:cubicBezTo>
                  <a:cubicBezTo>
                    <a:pt x="374279" y="256448"/>
                    <a:pt x="373130" y="266963"/>
                    <a:pt x="372268" y="277203"/>
                  </a:cubicBezTo>
                  <a:cubicBezTo>
                    <a:pt x="371981" y="280855"/>
                    <a:pt x="370118" y="284360"/>
                    <a:pt x="368822" y="287865"/>
                  </a:cubicBezTo>
                  <a:cubicBezTo>
                    <a:pt x="360641" y="308768"/>
                    <a:pt x="363947" y="327423"/>
                    <a:pt x="379735" y="343837"/>
                  </a:cubicBezTo>
                  <a:cubicBezTo>
                    <a:pt x="387776" y="352117"/>
                    <a:pt x="394093" y="361234"/>
                    <a:pt x="395382" y="373013"/>
                  </a:cubicBezTo>
                  <a:cubicBezTo>
                    <a:pt x="396965" y="388023"/>
                    <a:pt x="391796" y="395180"/>
                    <a:pt x="376148" y="397708"/>
                  </a:cubicBezTo>
                  <a:cubicBezTo>
                    <a:pt x="367106" y="399246"/>
                    <a:pt x="357916" y="400230"/>
                    <a:pt x="348867" y="401072"/>
                  </a:cubicBezTo>
                  <a:cubicBezTo>
                    <a:pt x="337100" y="402196"/>
                    <a:pt x="326902" y="407105"/>
                    <a:pt x="317285" y="413273"/>
                  </a:cubicBezTo>
                  <a:cubicBezTo>
                    <a:pt x="303073" y="422396"/>
                    <a:pt x="296896" y="435158"/>
                    <a:pt x="300342" y="451713"/>
                  </a:cubicBezTo>
                  <a:cubicBezTo>
                    <a:pt x="301925" y="459004"/>
                    <a:pt x="303501" y="466582"/>
                    <a:pt x="306806" y="473177"/>
                  </a:cubicBezTo>
                  <a:cubicBezTo>
                    <a:pt x="321880" y="502775"/>
                    <a:pt x="321158" y="532092"/>
                    <a:pt x="307808" y="561830"/>
                  </a:cubicBezTo>
                  <a:cubicBezTo>
                    <a:pt x="304222" y="569823"/>
                    <a:pt x="301637" y="578244"/>
                    <a:pt x="298191" y="587361"/>
                  </a:cubicBezTo>
                  <a:cubicBezTo>
                    <a:pt x="295173" y="585394"/>
                    <a:pt x="292735" y="584699"/>
                    <a:pt x="291727" y="583013"/>
                  </a:cubicBezTo>
                  <a:cubicBezTo>
                    <a:pt x="283405" y="568565"/>
                    <a:pt x="270770" y="559583"/>
                    <a:pt x="255550" y="553415"/>
                  </a:cubicBezTo>
                  <a:cubicBezTo>
                    <a:pt x="240764" y="547382"/>
                    <a:pt x="225831" y="541489"/>
                    <a:pt x="211045" y="535597"/>
                  </a:cubicBezTo>
                  <a:cubicBezTo>
                    <a:pt x="194536" y="529008"/>
                    <a:pt x="179749" y="520025"/>
                    <a:pt x="167401" y="507263"/>
                  </a:cubicBezTo>
                  <a:cubicBezTo>
                    <a:pt x="159360" y="498989"/>
                    <a:pt x="152328" y="490287"/>
                    <a:pt x="148735" y="479344"/>
                  </a:cubicBezTo>
                  <a:cubicBezTo>
                    <a:pt x="147733" y="476542"/>
                    <a:pt x="146725" y="473739"/>
                    <a:pt x="145289" y="471070"/>
                  </a:cubicBezTo>
                  <a:cubicBezTo>
                    <a:pt x="136961" y="455780"/>
                    <a:pt x="123037" y="448489"/>
                    <a:pt x="105519" y="450730"/>
                  </a:cubicBezTo>
                  <a:cubicBezTo>
                    <a:pt x="100357" y="451432"/>
                    <a:pt x="95041" y="452836"/>
                    <a:pt x="90159" y="455077"/>
                  </a:cubicBezTo>
                  <a:cubicBezTo>
                    <a:pt x="75660" y="461672"/>
                    <a:pt x="63458" y="457184"/>
                    <a:pt x="51831" y="448623"/>
                  </a:cubicBezTo>
                  <a:cubicBezTo>
                    <a:pt x="49961" y="447365"/>
                    <a:pt x="48238" y="445680"/>
                    <a:pt x="46662" y="444135"/>
                  </a:cubicBezTo>
                  <a:cubicBezTo>
                    <a:pt x="32157" y="429968"/>
                    <a:pt x="19815" y="413554"/>
                    <a:pt x="0" y="405701"/>
                  </a:cubicBezTo>
                  <a:lnTo>
                    <a:pt x="0" y="40556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4" name="Freeform 383">
              <a:extLst>
                <a:ext uri="{FF2B5EF4-FFF2-40B4-BE49-F238E27FC236}">
                  <a16:creationId xmlns:a16="http://schemas.microsoft.com/office/drawing/2014/main" id="{A12599BF-5895-09CB-35BA-EF9B4DEDF6D5}"/>
                </a:ext>
              </a:extLst>
            </p:cNvPr>
            <p:cNvSpPr/>
            <p:nvPr/>
          </p:nvSpPr>
          <p:spPr>
            <a:xfrm>
              <a:off x="16697912" y="4568222"/>
              <a:ext cx="395660" cy="497978"/>
            </a:xfrm>
            <a:custGeom>
              <a:avLst/>
              <a:gdLst>
                <a:gd name="connsiteX0" fmla="*/ 381134 w 395660"/>
                <a:gd name="connsiteY0" fmla="*/ 367445 h 497978"/>
                <a:gd name="connsiteX1" fmla="*/ 364772 w 395660"/>
                <a:gd name="connsiteY1" fmla="*/ 353035 h 497978"/>
                <a:gd name="connsiteX2" fmla="*/ 314690 w 395660"/>
                <a:gd name="connsiteY2" fmla="*/ 348936 h 497978"/>
                <a:gd name="connsiteX3" fmla="*/ 298046 w 395660"/>
                <a:gd name="connsiteY3" fmla="*/ 360664 h 497978"/>
                <a:gd name="connsiteX4" fmla="*/ 251665 w 395660"/>
                <a:gd name="connsiteY4" fmla="*/ 396985 h 497978"/>
                <a:gd name="connsiteX5" fmla="*/ 234588 w 395660"/>
                <a:gd name="connsiteY5" fmla="*/ 433867 h 497978"/>
                <a:gd name="connsiteX6" fmla="*/ 234588 w 395660"/>
                <a:gd name="connsiteY6" fmla="*/ 453224 h 497978"/>
                <a:gd name="connsiteX7" fmla="*/ 193472 w 395660"/>
                <a:gd name="connsiteY7" fmla="*/ 486436 h 497978"/>
                <a:gd name="connsiteX8" fmla="*/ 180236 w 395660"/>
                <a:gd name="connsiteY8" fmla="*/ 474701 h 497978"/>
                <a:gd name="connsiteX9" fmla="*/ 161315 w 395660"/>
                <a:gd name="connsiteY9" fmla="*/ 455203 h 497978"/>
                <a:gd name="connsiteX10" fmla="*/ 119343 w 395660"/>
                <a:gd name="connsiteY10" fmla="*/ 457323 h 497978"/>
                <a:gd name="connsiteX11" fmla="*/ 105968 w 395660"/>
                <a:gd name="connsiteY11" fmla="*/ 478098 h 497978"/>
                <a:gd name="connsiteX12" fmla="*/ 97148 w 395660"/>
                <a:gd name="connsiteY12" fmla="*/ 497455 h 497978"/>
                <a:gd name="connsiteX13" fmla="*/ 82918 w 395660"/>
                <a:gd name="connsiteY13" fmla="*/ 490956 h 497978"/>
                <a:gd name="connsiteX14" fmla="*/ 72962 w 395660"/>
                <a:gd name="connsiteY14" fmla="*/ 463542 h 497978"/>
                <a:gd name="connsiteX15" fmla="*/ 59299 w 395660"/>
                <a:gd name="connsiteY15" fmla="*/ 388079 h 497978"/>
                <a:gd name="connsiteX16" fmla="*/ 53467 w 395660"/>
                <a:gd name="connsiteY16" fmla="*/ 361654 h 497978"/>
                <a:gd name="connsiteX17" fmla="*/ 17755 w 395660"/>
                <a:gd name="connsiteY17" fmla="*/ 307106 h 497978"/>
                <a:gd name="connsiteX18" fmla="*/ 10212 w 395660"/>
                <a:gd name="connsiteY18" fmla="*/ 253267 h 497978"/>
                <a:gd name="connsiteX19" fmla="*/ 2389 w 395660"/>
                <a:gd name="connsiteY19" fmla="*/ 227404 h 497978"/>
                <a:gd name="connsiteX20" fmla="*/ 2957 w 395660"/>
                <a:gd name="connsiteY20" fmla="*/ 191792 h 497978"/>
                <a:gd name="connsiteX21" fmla="*/ 14769 w 395660"/>
                <a:gd name="connsiteY21" fmla="*/ 155338 h 497978"/>
                <a:gd name="connsiteX22" fmla="*/ 10787 w 395660"/>
                <a:gd name="connsiteY22" fmla="*/ 72386 h 497978"/>
                <a:gd name="connsiteX23" fmla="*/ 4099 w 395660"/>
                <a:gd name="connsiteY23" fmla="*/ 50622 h 497978"/>
                <a:gd name="connsiteX24" fmla="*/ 34405 w 395660"/>
                <a:gd name="connsiteY24" fmla="*/ 31826 h 497978"/>
                <a:gd name="connsiteX25" fmla="*/ 61150 w 395660"/>
                <a:gd name="connsiteY25" fmla="*/ 10771 h 497978"/>
                <a:gd name="connsiteX26" fmla="*/ 88042 w 395660"/>
                <a:gd name="connsiteY26" fmla="*/ 32 h 497978"/>
                <a:gd name="connsiteX27" fmla="*/ 113083 w 395660"/>
                <a:gd name="connsiteY27" fmla="*/ 12469 h 497978"/>
                <a:gd name="connsiteX28" fmla="*/ 123185 w 395660"/>
                <a:gd name="connsiteY28" fmla="*/ 35076 h 497978"/>
                <a:gd name="connsiteX29" fmla="*/ 132004 w 395660"/>
                <a:gd name="connsiteY29" fmla="*/ 63059 h 497978"/>
                <a:gd name="connsiteX30" fmla="*/ 172840 w 395660"/>
                <a:gd name="connsiteY30" fmla="*/ 97259 h 497978"/>
                <a:gd name="connsiteX31" fmla="*/ 197741 w 395660"/>
                <a:gd name="connsiteY31" fmla="*/ 99379 h 497978"/>
                <a:gd name="connsiteX32" fmla="*/ 215948 w 395660"/>
                <a:gd name="connsiteY32" fmla="*/ 100081 h 497978"/>
                <a:gd name="connsiteX33" fmla="*/ 250950 w 395660"/>
                <a:gd name="connsiteY33" fmla="*/ 127355 h 497978"/>
                <a:gd name="connsiteX34" fmla="*/ 286521 w 395660"/>
                <a:gd name="connsiteY34" fmla="*/ 178232 h 497978"/>
                <a:gd name="connsiteX35" fmla="*/ 294913 w 395660"/>
                <a:gd name="connsiteY35" fmla="*/ 185861 h 497978"/>
                <a:gd name="connsiteX36" fmla="*/ 302743 w 395660"/>
                <a:gd name="connsiteY36" fmla="*/ 210166 h 497978"/>
                <a:gd name="connsiteX37" fmla="*/ 320101 w 395660"/>
                <a:gd name="connsiteY37" fmla="*/ 242241 h 497978"/>
                <a:gd name="connsiteX38" fmla="*/ 376157 w 395660"/>
                <a:gd name="connsiteY38" fmla="*/ 284212 h 497978"/>
                <a:gd name="connsiteX39" fmla="*/ 380853 w 395660"/>
                <a:gd name="connsiteY39" fmla="*/ 367732 h 497978"/>
                <a:gd name="connsiteX40" fmla="*/ 381134 w 395660"/>
                <a:gd name="connsiteY40" fmla="*/ 367445 h 4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5660" h="497978">
                  <a:moveTo>
                    <a:pt x="381134" y="367445"/>
                  </a:moveTo>
                  <a:cubicBezTo>
                    <a:pt x="374874" y="361935"/>
                    <a:pt x="370037" y="357274"/>
                    <a:pt x="364772" y="353035"/>
                  </a:cubicBezTo>
                  <a:cubicBezTo>
                    <a:pt x="347701" y="339187"/>
                    <a:pt x="333898" y="337910"/>
                    <a:pt x="314690" y="348936"/>
                  </a:cubicBezTo>
                  <a:cubicBezTo>
                    <a:pt x="308857" y="352326"/>
                    <a:pt x="303452" y="356425"/>
                    <a:pt x="298046" y="360664"/>
                  </a:cubicBezTo>
                  <a:cubicBezTo>
                    <a:pt x="282539" y="372673"/>
                    <a:pt x="267600" y="385538"/>
                    <a:pt x="251665" y="396985"/>
                  </a:cubicBezTo>
                  <a:cubicBezTo>
                    <a:pt x="238570" y="406306"/>
                    <a:pt x="233165" y="418181"/>
                    <a:pt x="234588" y="433867"/>
                  </a:cubicBezTo>
                  <a:cubicBezTo>
                    <a:pt x="235156" y="440507"/>
                    <a:pt x="234588" y="447147"/>
                    <a:pt x="234588" y="453224"/>
                  </a:cubicBezTo>
                  <a:cubicBezTo>
                    <a:pt x="219413" y="459915"/>
                    <a:pt x="205705" y="470985"/>
                    <a:pt x="193472" y="486436"/>
                  </a:cubicBezTo>
                  <a:cubicBezTo>
                    <a:pt x="189062" y="482478"/>
                    <a:pt x="184365" y="478800"/>
                    <a:pt x="180236" y="474701"/>
                  </a:cubicBezTo>
                  <a:cubicBezTo>
                    <a:pt x="173836" y="468342"/>
                    <a:pt x="167862" y="461422"/>
                    <a:pt x="161315" y="455203"/>
                  </a:cubicBezTo>
                  <a:cubicBezTo>
                    <a:pt x="147658" y="441918"/>
                    <a:pt x="131724" y="444606"/>
                    <a:pt x="119343" y="457323"/>
                  </a:cubicBezTo>
                  <a:cubicBezTo>
                    <a:pt x="113651" y="463114"/>
                    <a:pt x="109950" y="470890"/>
                    <a:pt x="105968" y="478098"/>
                  </a:cubicBezTo>
                  <a:cubicBezTo>
                    <a:pt x="102413" y="484597"/>
                    <a:pt x="99848" y="491517"/>
                    <a:pt x="97148" y="497455"/>
                  </a:cubicBezTo>
                  <a:cubicBezTo>
                    <a:pt x="89178" y="499434"/>
                    <a:pt x="84909" y="495476"/>
                    <a:pt x="82918" y="490956"/>
                  </a:cubicBezTo>
                  <a:cubicBezTo>
                    <a:pt x="78795" y="482197"/>
                    <a:pt x="74953" y="473009"/>
                    <a:pt x="72962" y="463542"/>
                  </a:cubicBezTo>
                  <a:cubicBezTo>
                    <a:pt x="67838" y="438528"/>
                    <a:pt x="63996" y="413233"/>
                    <a:pt x="59299" y="388079"/>
                  </a:cubicBezTo>
                  <a:cubicBezTo>
                    <a:pt x="57736" y="379179"/>
                    <a:pt x="55885" y="370273"/>
                    <a:pt x="53467" y="361654"/>
                  </a:cubicBezTo>
                  <a:cubicBezTo>
                    <a:pt x="47206" y="339609"/>
                    <a:pt x="38668" y="318834"/>
                    <a:pt x="17755" y="307106"/>
                  </a:cubicBezTo>
                  <a:cubicBezTo>
                    <a:pt x="18802" y="289019"/>
                    <a:pt x="16288" y="271073"/>
                    <a:pt x="10212" y="253267"/>
                  </a:cubicBezTo>
                  <a:cubicBezTo>
                    <a:pt x="7226" y="244648"/>
                    <a:pt x="4807" y="236029"/>
                    <a:pt x="2389" y="227404"/>
                  </a:cubicBezTo>
                  <a:cubicBezTo>
                    <a:pt x="-885" y="215536"/>
                    <a:pt x="-885" y="203667"/>
                    <a:pt x="2957" y="191792"/>
                  </a:cubicBezTo>
                  <a:cubicBezTo>
                    <a:pt x="6798" y="179643"/>
                    <a:pt x="10359" y="167206"/>
                    <a:pt x="14769" y="155338"/>
                  </a:cubicBezTo>
                  <a:cubicBezTo>
                    <a:pt x="25298" y="127074"/>
                    <a:pt x="25439" y="99519"/>
                    <a:pt x="10787" y="72386"/>
                  </a:cubicBezTo>
                  <a:cubicBezTo>
                    <a:pt x="7226" y="65887"/>
                    <a:pt x="3384" y="59241"/>
                    <a:pt x="4099" y="50622"/>
                  </a:cubicBezTo>
                  <a:cubicBezTo>
                    <a:pt x="14201" y="44404"/>
                    <a:pt x="24724" y="38613"/>
                    <a:pt x="34405" y="31826"/>
                  </a:cubicBezTo>
                  <a:cubicBezTo>
                    <a:pt x="43652" y="25327"/>
                    <a:pt x="51903" y="17557"/>
                    <a:pt x="61150" y="10771"/>
                  </a:cubicBezTo>
                  <a:cubicBezTo>
                    <a:pt x="69121" y="4980"/>
                    <a:pt x="77653" y="460"/>
                    <a:pt x="88042" y="32"/>
                  </a:cubicBezTo>
                  <a:cubicBezTo>
                    <a:pt x="98999" y="-389"/>
                    <a:pt x="107678" y="3282"/>
                    <a:pt x="113083" y="12469"/>
                  </a:cubicBezTo>
                  <a:cubicBezTo>
                    <a:pt x="117206" y="19536"/>
                    <a:pt x="120339" y="27306"/>
                    <a:pt x="123185" y="35076"/>
                  </a:cubicBezTo>
                  <a:cubicBezTo>
                    <a:pt x="126599" y="44263"/>
                    <a:pt x="128878" y="53731"/>
                    <a:pt x="132004" y="63059"/>
                  </a:cubicBezTo>
                  <a:cubicBezTo>
                    <a:pt x="138552" y="82703"/>
                    <a:pt x="151928" y="94712"/>
                    <a:pt x="172840" y="97259"/>
                  </a:cubicBezTo>
                  <a:cubicBezTo>
                    <a:pt x="181092" y="98249"/>
                    <a:pt x="189343" y="98811"/>
                    <a:pt x="197741" y="99379"/>
                  </a:cubicBezTo>
                  <a:cubicBezTo>
                    <a:pt x="203714" y="99800"/>
                    <a:pt x="209834" y="99660"/>
                    <a:pt x="215948" y="100081"/>
                  </a:cubicBezTo>
                  <a:cubicBezTo>
                    <a:pt x="233593" y="101639"/>
                    <a:pt x="246828" y="109977"/>
                    <a:pt x="250950" y="127355"/>
                  </a:cubicBezTo>
                  <a:cubicBezTo>
                    <a:pt x="256215" y="149260"/>
                    <a:pt x="269872" y="164525"/>
                    <a:pt x="286521" y="178232"/>
                  </a:cubicBezTo>
                  <a:cubicBezTo>
                    <a:pt x="289508" y="180633"/>
                    <a:pt x="292214" y="183173"/>
                    <a:pt x="294913" y="185861"/>
                  </a:cubicBezTo>
                  <a:cubicBezTo>
                    <a:pt x="301748" y="192641"/>
                    <a:pt x="305589" y="199990"/>
                    <a:pt x="302743" y="210166"/>
                  </a:cubicBezTo>
                  <a:cubicBezTo>
                    <a:pt x="298327" y="225993"/>
                    <a:pt x="306298" y="235180"/>
                    <a:pt x="320101" y="242241"/>
                  </a:cubicBezTo>
                  <a:cubicBezTo>
                    <a:pt x="341154" y="252846"/>
                    <a:pt x="359507" y="267823"/>
                    <a:pt x="376157" y="284212"/>
                  </a:cubicBezTo>
                  <a:cubicBezTo>
                    <a:pt x="400490" y="307955"/>
                    <a:pt x="402053" y="336640"/>
                    <a:pt x="380853" y="367732"/>
                  </a:cubicBezTo>
                  <a:lnTo>
                    <a:pt x="381134" y="36744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5" name="Freeform 384">
              <a:extLst>
                <a:ext uri="{FF2B5EF4-FFF2-40B4-BE49-F238E27FC236}">
                  <a16:creationId xmlns:a16="http://schemas.microsoft.com/office/drawing/2014/main" id="{854B326B-662C-33B9-D02B-4DB0CBE35C7C}"/>
                </a:ext>
              </a:extLst>
            </p:cNvPr>
            <p:cNvSpPr/>
            <p:nvPr/>
          </p:nvSpPr>
          <p:spPr>
            <a:xfrm>
              <a:off x="16551139" y="3712722"/>
              <a:ext cx="427563" cy="427750"/>
            </a:xfrm>
            <a:custGeom>
              <a:avLst/>
              <a:gdLst>
                <a:gd name="connsiteX0" fmla="*/ 427232 w 427563"/>
                <a:gd name="connsiteY0" fmla="*/ 127367 h 427750"/>
                <a:gd name="connsiteX1" fmla="*/ 419395 w 427563"/>
                <a:gd name="connsiteY1" fmla="*/ 151845 h 427750"/>
                <a:gd name="connsiteX2" fmla="*/ 407079 w 427563"/>
                <a:gd name="connsiteY2" fmla="*/ 167927 h 427750"/>
                <a:gd name="connsiteX3" fmla="*/ 393359 w 427563"/>
                <a:gd name="connsiteY3" fmla="*/ 227416 h 427750"/>
                <a:gd name="connsiteX4" fmla="*/ 389300 w 427563"/>
                <a:gd name="connsiteY4" fmla="*/ 267261 h 427750"/>
                <a:gd name="connsiteX5" fmla="*/ 359485 w 427563"/>
                <a:gd name="connsiteY5" fmla="*/ 287327 h 427750"/>
                <a:gd name="connsiteX6" fmla="*/ 328267 w 427563"/>
                <a:gd name="connsiteY6" fmla="*/ 284767 h 427750"/>
                <a:gd name="connsiteX7" fmla="*/ 295229 w 427563"/>
                <a:gd name="connsiteY7" fmla="*/ 287186 h 427750"/>
                <a:gd name="connsiteX8" fmla="*/ 277176 w 427563"/>
                <a:gd name="connsiteY8" fmla="*/ 319063 h 427750"/>
                <a:gd name="connsiteX9" fmla="*/ 282632 w 427563"/>
                <a:gd name="connsiteY9" fmla="*/ 338708 h 427750"/>
                <a:gd name="connsiteX10" fmla="*/ 288235 w 427563"/>
                <a:gd name="connsiteY10" fmla="*/ 355927 h 427750"/>
                <a:gd name="connsiteX11" fmla="*/ 253660 w 427563"/>
                <a:gd name="connsiteY11" fmla="*/ 424948 h 427750"/>
                <a:gd name="connsiteX12" fmla="*/ 209563 w 427563"/>
                <a:gd name="connsiteY12" fmla="*/ 401326 h 427750"/>
                <a:gd name="connsiteX13" fmla="*/ 206207 w 427563"/>
                <a:gd name="connsiteY13" fmla="*/ 390651 h 427750"/>
                <a:gd name="connsiteX14" fmla="*/ 194586 w 427563"/>
                <a:gd name="connsiteY14" fmla="*/ 355212 h 427750"/>
                <a:gd name="connsiteX15" fmla="*/ 184088 w 427563"/>
                <a:gd name="connsiteY15" fmla="*/ 330594 h 427750"/>
                <a:gd name="connsiteX16" fmla="*/ 175409 w 427563"/>
                <a:gd name="connsiteY16" fmla="*/ 320206 h 427750"/>
                <a:gd name="connsiteX17" fmla="*/ 168128 w 427563"/>
                <a:gd name="connsiteY17" fmla="*/ 277935 h 427750"/>
                <a:gd name="connsiteX18" fmla="*/ 174427 w 427563"/>
                <a:gd name="connsiteY18" fmla="*/ 233392 h 427750"/>
                <a:gd name="connsiteX19" fmla="*/ 143776 w 427563"/>
                <a:gd name="connsiteY19" fmla="*/ 201228 h 427750"/>
                <a:gd name="connsiteX20" fmla="*/ 114937 w 427563"/>
                <a:gd name="connsiteY20" fmla="*/ 197959 h 427750"/>
                <a:gd name="connsiteX21" fmla="*/ 24090 w 427563"/>
                <a:gd name="connsiteY21" fmla="*/ 144445 h 427750"/>
                <a:gd name="connsiteX22" fmla="*/ 6872 w 427563"/>
                <a:gd name="connsiteY22" fmla="*/ 115416 h 427750"/>
                <a:gd name="connsiteX23" fmla="*/ 17230 w 427563"/>
                <a:gd name="connsiteY23" fmla="*/ 34009 h 427750"/>
                <a:gd name="connsiteX24" fmla="*/ 19610 w 427563"/>
                <a:gd name="connsiteY24" fmla="*/ 33154 h 427750"/>
                <a:gd name="connsiteX25" fmla="*/ 26610 w 427563"/>
                <a:gd name="connsiteY25" fmla="*/ 45680 h 427750"/>
                <a:gd name="connsiteX26" fmla="*/ 33190 w 427563"/>
                <a:gd name="connsiteY26" fmla="*/ 76848 h 427750"/>
                <a:gd name="connsiteX27" fmla="*/ 51945 w 427563"/>
                <a:gd name="connsiteY27" fmla="*/ 97910 h 427750"/>
                <a:gd name="connsiteX28" fmla="*/ 74625 w 427563"/>
                <a:gd name="connsiteY28" fmla="*/ 84956 h 427750"/>
                <a:gd name="connsiteX29" fmla="*/ 73502 w 427563"/>
                <a:gd name="connsiteY29" fmla="*/ 57778 h 427750"/>
                <a:gd name="connsiteX30" fmla="*/ 70145 w 427563"/>
                <a:gd name="connsiteY30" fmla="*/ 35293 h 427750"/>
                <a:gd name="connsiteX31" fmla="*/ 69584 w 427563"/>
                <a:gd name="connsiteY31" fmla="*/ 25186 h 427750"/>
                <a:gd name="connsiteX32" fmla="*/ 85959 w 427563"/>
                <a:gd name="connsiteY32" fmla="*/ 14652 h 427750"/>
                <a:gd name="connsiteX33" fmla="*/ 103042 w 427563"/>
                <a:gd name="connsiteY33" fmla="*/ 3977 h 427750"/>
                <a:gd name="connsiteX34" fmla="*/ 130477 w 427563"/>
                <a:gd name="connsiteY34" fmla="*/ 4692 h 427750"/>
                <a:gd name="connsiteX35" fmla="*/ 150910 w 427563"/>
                <a:gd name="connsiteY35" fmla="*/ 18636 h 427750"/>
                <a:gd name="connsiteX36" fmla="*/ 181146 w 427563"/>
                <a:gd name="connsiteY36" fmla="*/ 33013 h 427750"/>
                <a:gd name="connsiteX37" fmla="*/ 231120 w 427563"/>
                <a:gd name="connsiteY37" fmla="*/ 45539 h 427750"/>
                <a:gd name="connsiteX38" fmla="*/ 297335 w 427563"/>
                <a:gd name="connsiteY38" fmla="*/ 43120 h 427750"/>
                <a:gd name="connsiteX39" fmla="*/ 314553 w 427563"/>
                <a:gd name="connsiteY39" fmla="*/ 38421 h 427750"/>
                <a:gd name="connsiteX40" fmla="*/ 347163 w 427563"/>
                <a:gd name="connsiteY40" fmla="*/ 47384 h 427750"/>
                <a:gd name="connsiteX41" fmla="*/ 378662 w 427563"/>
                <a:gd name="connsiteY41" fmla="*/ 79836 h 427750"/>
                <a:gd name="connsiteX42" fmla="*/ 427092 w 427563"/>
                <a:gd name="connsiteY42" fmla="*/ 127795 h 427750"/>
                <a:gd name="connsiteX43" fmla="*/ 427232 w 427563"/>
                <a:gd name="connsiteY43" fmla="*/ 127367 h 4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7563" h="427750">
                  <a:moveTo>
                    <a:pt x="427232" y="127367"/>
                  </a:moveTo>
                  <a:cubicBezTo>
                    <a:pt x="428776" y="136190"/>
                    <a:pt x="424711" y="144305"/>
                    <a:pt x="419395" y="151845"/>
                  </a:cubicBezTo>
                  <a:cubicBezTo>
                    <a:pt x="415477" y="157399"/>
                    <a:pt x="411138" y="162519"/>
                    <a:pt x="407079" y="167927"/>
                  </a:cubicBezTo>
                  <a:cubicBezTo>
                    <a:pt x="393780" y="185714"/>
                    <a:pt x="386920" y="204790"/>
                    <a:pt x="393359" y="227416"/>
                  </a:cubicBezTo>
                  <a:cubicBezTo>
                    <a:pt x="397277" y="241079"/>
                    <a:pt x="395458" y="254454"/>
                    <a:pt x="389300" y="267261"/>
                  </a:cubicBezTo>
                  <a:cubicBezTo>
                    <a:pt x="383282" y="279927"/>
                    <a:pt x="373621" y="287614"/>
                    <a:pt x="359485" y="287327"/>
                  </a:cubicBezTo>
                  <a:cubicBezTo>
                    <a:pt x="349128" y="287186"/>
                    <a:pt x="338624" y="286190"/>
                    <a:pt x="328267" y="284767"/>
                  </a:cubicBezTo>
                  <a:cubicBezTo>
                    <a:pt x="316927" y="283203"/>
                    <a:pt x="306008" y="282915"/>
                    <a:pt x="295229" y="287186"/>
                  </a:cubicBezTo>
                  <a:cubicBezTo>
                    <a:pt x="280252" y="293022"/>
                    <a:pt x="274234" y="303128"/>
                    <a:pt x="277176" y="319063"/>
                  </a:cubicBezTo>
                  <a:cubicBezTo>
                    <a:pt x="278433" y="325754"/>
                    <a:pt x="280673" y="332158"/>
                    <a:pt x="282632" y="338708"/>
                  </a:cubicBezTo>
                  <a:cubicBezTo>
                    <a:pt x="284317" y="344543"/>
                    <a:pt x="286551" y="350232"/>
                    <a:pt x="288235" y="355927"/>
                  </a:cubicBezTo>
                  <a:cubicBezTo>
                    <a:pt x="296914" y="386380"/>
                    <a:pt x="283053" y="413845"/>
                    <a:pt x="253660" y="424948"/>
                  </a:cubicBezTo>
                  <a:cubicBezTo>
                    <a:pt x="232658" y="432922"/>
                    <a:pt x="215307" y="423524"/>
                    <a:pt x="209563" y="401326"/>
                  </a:cubicBezTo>
                  <a:cubicBezTo>
                    <a:pt x="208587" y="397623"/>
                    <a:pt x="208306" y="393358"/>
                    <a:pt x="206207" y="390651"/>
                  </a:cubicBezTo>
                  <a:cubicBezTo>
                    <a:pt x="198083" y="380117"/>
                    <a:pt x="194867" y="368593"/>
                    <a:pt x="194586" y="355212"/>
                  </a:cubicBezTo>
                  <a:cubicBezTo>
                    <a:pt x="194445" y="346248"/>
                    <a:pt x="190387" y="337565"/>
                    <a:pt x="184088" y="330594"/>
                  </a:cubicBezTo>
                  <a:cubicBezTo>
                    <a:pt x="181006" y="327178"/>
                    <a:pt x="178351" y="323622"/>
                    <a:pt x="175409" y="320206"/>
                  </a:cubicBezTo>
                  <a:cubicBezTo>
                    <a:pt x="164771" y="307540"/>
                    <a:pt x="161829" y="293590"/>
                    <a:pt x="168128" y="277935"/>
                  </a:cubicBezTo>
                  <a:cubicBezTo>
                    <a:pt x="173871" y="263705"/>
                    <a:pt x="175830" y="248765"/>
                    <a:pt x="174427" y="233392"/>
                  </a:cubicBezTo>
                  <a:cubicBezTo>
                    <a:pt x="172467" y="212471"/>
                    <a:pt x="164069" y="203647"/>
                    <a:pt x="143776" y="201228"/>
                  </a:cubicBezTo>
                  <a:cubicBezTo>
                    <a:pt x="134114" y="200091"/>
                    <a:pt x="124459" y="199523"/>
                    <a:pt x="114937" y="197959"/>
                  </a:cubicBezTo>
                  <a:cubicBezTo>
                    <a:pt x="77842" y="192264"/>
                    <a:pt x="48027" y="173194"/>
                    <a:pt x="24090" y="144445"/>
                  </a:cubicBezTo>
                  <a:cubicBezTo>
                    <a:pt x="16949" y="135910"/>
                    <a:pt x="11212" y="125803"/>
                    <a:pt x="6872" y="115416"/>
                  </a:cubicBezTo>
                  <a:cubicBezTo>
                    <a:pt x="-5304" y="86520"/>
                    <a:pt x="-964" y="59202"/>
                    <a:pt x="17230" y="34009"/>
                  </a:cubicBezTo>
                  <a:cubicBezTo>
                    <a:pt x="17510" y="33581"/>
                    <a:pt x="18633" y="33581"/>
                    <a:pt x="19610" y="33154"/>
                  </a:cubicBezTo>
                  <a:cubicBezTo>
                    <a:pt x="25494" y="35005"/>
                    <a:pt x="25494" y="40840"/>
                    <a:pt x="26610" y="45680"/>
                  </a:cubicBezTo>
                  <a:cubicBezTo>
                    <a:pt x="29131" y="55927"/>
                    <a:pt x="30809" y="66454"/>
                    <a:pt x="33190" y="76848"/>
                  </a:cubicBezTo>
                  <a:cubicBezTo>
                    <a:pt x="35570" y="87235"/>
                    <a:pt x="42290" y="93926"/>
                    <a:pt x="51945" y="97910"/>
                  </a:cubicBezTo>
                  <a:cubicBezTo>
                    <a:pt x="63987" y="102749"/>
                    <a:pt x="73502" y="97910"/>
                    <a:pt x="74625" y="84956"/>
                  </a:cubicBezTo>
                  <a:cubicBezTo>
                    <a:pt x="75321" y="75993"/>
                    <a:pt x="74344" y="66882"/>
                    <a:pt x="73502" y="57778"/>
                  </a:cubicBezTo>
                  <a:cubicBezTo>
                    <a:pt x="72806" y="50232"/>
                    <a:pt x="71262" y="42832"/>
                    <a:pt x="70145" y="35293"/>
                  </a:cubicBezTo>
                  <a:cubicBezTo>
                    <a:pt x="69724" y="32298"/>
                    <a:pt x="69724" y="29310"/>
                    <a:pt x="69584" y="25186"/>
                  </a:cubicBezTo>
                  <a:cubicBezTo>
                    <a:pt x="74906" y="21770"/>
                    <a:pt x="80503" y="18067"/>
                    <a:pt x="85959" y="14652"/>
                  </a:cubicBezTo>
                  <a:cubicBezTo>
                    <a:pt x="91702" y="11096"/>
                    <a:pt x="97299" y="7393"/>
                    <a:pt x="103042" y="3977"/>
                  </a:cubicBezTo>
                  <a:cubicBezTo>
                    <a:pt x="112276" y="-1711"/>
                    <a:pt x="121517" y="-1143"/>
                    <a:pt x="130477" y="4692"/>
                  </a:cubicBezTo>
                  <a:cubicBezTo>
                    <a:pt x="137337" y="9104"/>
                    <a:pt x="144191" y="13943"/>
                    <a:pt x="150910" y="18636"/>
                  </a:cubicBezTo>
                  <a:cubicBezTo>
                    <a:pt x="160151" y="25327"/>
                    <a:pt x="169953" y="30306"/>
                    <a:pt x="181146" y="33013"/>
                  </a:cubicBezTo>
                  <a:cubicBezTo>
                    <a:pt x="197809" y="36997"/>
                    <a:pt x="214464" y="41128"/>
                    <a:pt x="231120" y="45539"/>
                  </a:cubicBezTo>
                  <a:cubicBezTo>
                    <a:pt x="253519" y="51368"/>
                    <a:pt x="275498" y="49523"/>
                    <a:pt x="297335" y="43120"/>
                  </a:cubicBezTo>
                  <a:cubicBezTo>
                    <a:pt x="303072" y="41409"/>
                    <a:pt x="308950" y="40125"/>
                    <a:pt x="314553" y="38421"/>
                  </a:cubicBezTo>
                  <a:cubicBezTo>
                    <a:pt x="327290" y="34297"/>
                    <a:pt x="338069" y="37993"/>
                    <a:pt x="347163" y="47384"/>
                  </a:cubicBezTo>
                  <a:cubicBezTo>
                    <a:pt x="357667" y="58199"/>
                    <a:pt x="368024" y="69161"/>
                    <a:pt x="378662" y="79836"/>
                  </a:cubicBezTo>
                  <a:cubicBezTo>
                    <a:pt x="394061" y="95203"/>
                    <a:pt x="409593" y="110430"/>
                    <a:pt x="427092" y="127795"/>
                  </a:cubicBezTo>
                  <a:lnTo>
                    <a:pt x="427232" y="12736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7" name="Freeform 386">
              <a:extLst>
                <a:ext uri="{FF2B5EF4-FFF2-40B4-BE49-F238E27FC236}">
                  <a16:creationId xmlns:a16="http://schemas.microsoft.com/office/drawing/2014/main" id="{E4050DD8-F9F3-1403-DB45-931101445846}"/>
                </a:ext>
              </a:extLst>
            </p:cNvPr>
            <p:cNvSpPr/>
            <p:nvPr/>
          </p:nvSpPr>
          <p:spPr>
            <a:xfrm>
              <a:off x="16940412" y="4919362"/>
              <a:ext cx="306317" cy="338368"/>
            </a:xfrm>
            <a:custGeom>
              <a:avLst/>
              <a:gdLst>
                <a:gd name="connsiteX0" fmla="*/ 2445 w 306317"/>
                <a:gd name="connsiteY0" fmla="*/ 105985 h 338368"/>
                <a:gd name="connsiteX1" fmla="*/ 58 w 306317"/>
                <a:gd name="connsiteY1" fmla="*/ 79318 h 338368"/>
                <a:gd name="connsiteX2" fmla="*/ 10734 w 306317"/>
                <a:gd name="connsiteY2" fmla="*/ 55894 h 338368"/>
                <a:gd name="connsiteX3" fmla="*/ 67058 w 306317"/>
                <a:gd name="connsiteY3" fmla="*/ 11305 h 338368"/>
                <a:gd name="connsiteX4" fmla="*/ 121837 w 306317"/>
                <a:gd name="connsiteY4" fmla="*/ 16100 h 338368"/>
                <a:gd name="connsiteX5" fmla="*/ 132514 w 306317"/>
                <a:gd name="connsiteY5" fmla="*/ 37552 h 338368"/>
                <a:gd name="connsiteX6" fmla="*/ 152603 w 306317"/>
                <a:gd name="connsiteY6" fmla="*/ 84119 h 338368"/>
                <a:gd name="connsiteX7" fmla="*/ 163420 w 306317"/>
                <a:gd name="connsiteY7" fmla="*/ 95547 h 338368"/>
                <a:gd name="connsiteX8" fmla="*/ 209348 w 306317"/>
                <a:gd name="connsiteY8" fmla="*/ 155943 h 338368"/>
                <a:gd name="connsiteX9" fmla="*/ 262583 w 306317"/>
                <a:gd name="connsiteY9" fmla="*/ 191784 h 338368"/>
                <a:gd name="connsiteX10" fmla="*/ 291242 w 306317"/>
                <a:gd name="connsiteY10" fmla="*/ 196719 h 338368"/>
                <a:gd name="connsiteX11" fmla="*/ 306271 w 306317"/>
                <a:gd name="connsiteY11" fmla="*/ 216472 h 338368"/>
                <a:gd name="connsiteX12" fmla="*/ 291944 w 306317"/>
                <a:gd name="connsiteY12" fmla="*/ 249211 h 338368"/>
                <a:gd name="connsiteX13" fmla="*/ 282812 w 306317"/>
                <a:gd name="connsiteY13" fmla="*/ 258667 h 338368"/>
                <a:gd name="connsiteX14" fmla="*/ 266239 w 306317"/>
                <a:gd name="connsiteY14" fmla="*/ 281950 h 338368"/>
                <a:gd name="connsiteX15" fmla="*/ 249941 w 306317"/>
                <a:gd name="connsiteY15" fmla="*/ 306077 h 338368"/>
                <a:gd name="connsiteX16" fmla="*/ 232245 w 306317"/>
                <a:gd name="connsiteY16" fmla="*/ 329220 h 338368"/>
                <a:gd name="connsiteX17" fmla="*/ 193056 w 306317"/>
                <a:gd name="connsiteY17" fmla="*/ 333312 h 338368"/>
                <a:gd name="connsiteX18" fmla="*/ 173107 w 306317"/>
                <a:gd name="connsiteY18" fmla="*/ 299450 h 338368"/>
                <a:gd name="connsiteX19" fmla="*/ 176904 w 306317"/>
                <a:gd name="connsiteY19" fmla="*/ 281950 h 338368"/>
                <a:gd name="connsiteX20" fmla="*/ 182239 w 306317"/>
                <a:gd name="connsiteY20" fmla="*/ 257817 h 338368"/>
                <a:gd name="connsiteX21" fmla="*/ 153726 w 306317"/>
                <a:gd name="connsiteY21" fmla="*/ 204483 h 338368"/>
                <a:gd name="connsiteX22" fmla="*/ 117485 w 306317"/>
                <a:gd name="connsiteY22" fmla="*/ 193476 h 338368"/>
                <a:gd name="connsiteX23" fmla="*/ 71276 w 306317"/>
                <a:gd name="connsiteY23" fmla="*/ 184870 h 338368"/>
                <a:gd name="connsiteX24" fmla="*/ 52451 w 306317"/>
                <a:gd name="connsiteY24" fmla="*/ 178096 h 338368"/>
                <a:gd name="connsiteX25" fmla="*/ 33491 w 306317"/>
                <a:gd name="connsiteY25" fmla="*/ 156926 h 338368"/>
                <a:gd name="connsiteX26" fmla="*/ 29273 w 306317"/>
                <a:gd name="connsiteY26" fmla="*/ 144087 h 338368"/>
                <a:gd name="connsiteX27" fmla="*/ 2164 w 306317"/>
                <a:gd name="connsiteY27" fmla="*/ 106272 h 338368"/>
                <a:gd name="connsiteX28" fmla="*/ 2445 w 306317"/>
                <a:gd name="connsiteY28" fmla="*/ 105985 h 33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6317" h="338368">
                  <a:moveTo>
                    <a:pt x="2445" y="105985"/>
                  </a:moveTo>
                  <a:cubicBezTo>
                    <a:pt x="1462" y="95687"/>
                    <a:pt x="620" y="87503"/>
                    <a:pt x="58" y="79318"/>
                  </a:cubicBezTo>
                  <a:cubicBezTo>
                    <a:pt x="-504" y="69722"/>
                    <a:pt x="3006" y="61959"/>
                    <a:pt x="10734" y="55894"/>
                  </a:cubicBezTo>
                  <a:cubicBezTo>
                    <a:pt x="29554" y="41076"/>
                    <a:pt x="47958" y="25696"/>
                    <a:pt x="67058" y="11305"/>
                  </a:cubicBezTo>
                  <a:cubicBezTo>
                    <a:pt x="89113" y="-5204"/>
                    <a:pt x="103018" y="-3653"/>
                    <a:pt x="121837" y="16100"/>
                  </a:cubicBezTo>
                  <a:cubicBezTo>
                    <a:pt x="127600" y="22172"/>
                    <a:pt x="132514" y="28237"/>
                    <a:pt x="132514" y="37552"/>
                  </a:cubicBezTo>
                  <a:cubicBezTo>
                    <a:pt x="132514" y="55753"/>
                    <a:pt x="141505" y="70571"/>
                    <a:pt x="152603" y="84119"/>
                  </a:cubicBezTo>
                  <a:cubicBezTo>
                    <a:pt x="155832" y="88205"/>
                    <a:pt x="159482" y="92016"/>
                    <a:pt x="163420" y="95547"/>
                  </a:cubicBezTo>
                  <a:cubicBezTo>
                    <a:pt x="182800" y="112478"/>
                    <a:pt x="198391" y="132372"/>
                    <a:pt x="209348" y="155943"/>
                  </a:cubicBezTo>
                  <a:cubicBezTo>
                    <a:pt x="219884" y="178518"/>
                    <a:pt x="238709" y="188816"/>
                    <a:pt x="262583" y="191784"/>
                  </a:cubicBezTo>
                  <a:cubicBezTo>
                    <a:pt x="272136" y="192908"/>
                    <a:pt x="281830" y="194459"/>
                    <a:pt x="291242" y="196719"/>
                  </a:cubicBezTo>
                  <a:cubicBezTo>
                    <a:pt x="301210" y="199120"/>
                    <a:pt x="306131" y="206175"/>
                    <a:pt x="306271" y="216472"/>
                  </a:cubicBezTo>
                  <a:cubicBezTo>
                    <a:pt x="306552" y="229599"/>
                    <a:pt x="305990" y="242157"/>
                    <a:pt x="291944" y="249211"/>
                  </a:cubicBezTo>
                  <a:cubicBezTo>
                    <a:pt x="288147" y="251050"/>
                    <a:pt x="283936" y="254855"/>
                    <a:pt x="282812" y="258667"/>
                  </a:cubicBezTo>
                  <a:cubicBezTo>
                    <a:pt x="279864" y="268684"/>
                    <a:pt x="272557" y="274615"/>
                    <a:pt x="266239" y="281950"/>
                  </a:cubicBezTo>
                  <a:cubicBezTo>
                    <a:pt x="259915" y="289145"/>
                    <a:pt x="255563" y="298179"/>
                    <a:pt x="249941" y="306077"/>
                  </a:cubicBezTo>
                  <a:cubicBezTo>
                    <a:pt x="244325" y="313980"/>
                    <a:pt x="239130" y="322446"/>
                    <a:pt x="232245" y="329220"/>
                  </a:cubicBezTo>
                  <a:cubicBezTo>
                    <a:pt x="221147" y="340227"/>
                    <a:pt x="208505" y="340935"/>
                    <a:pt x="193056" y="333312"/>
                  </a:cubicBezTo>
                  <a:cubicBezTo>
                    <a:pt x="177044" y="325408"/>
                    <a:pt x="171422" y="316241"/>
                    <a:pt x="173107" y="299450"/>
                  </a:cubicBezTo>
                  <a:cubicBezTo>
                    <a:pt x="173668" y="293519"/>
                    <a:pt x="175640" y="287734"/>
                    <a:pt x="176904" y="281950"/>
                  </a:cubicBezTo>
                  <a:cubicBezTo>
                    <a:pt x="178729" y="273906"/>
                    <a:pt x="181256" y="266002"/>
                    <a:pt x="182239" y="257817"/>
                  </a:cubicBezTo>
                  <a:cubicBezTo>
                    <a:pt x="185749" y="231291"/>
                    <a:pt x="174096" y="214640"/>
                    <a:pt x="153726" y="204483"/>
                  </a:cubicBezTo>
                  <a:cubicBezTo>
                    <a:pt x="142629" y="198839"/>
                    <a:pt x="129846" y="196298"/>
                    <a:pt x="117485" y="193476"/>
                  </a:cubicBezTo>
                  <a:cubicBezTo>
                    <a:pt x="102176" y="189946"/>
                    <a:pt x="86586" y="188113"/>
                    <a:pt x="71276" y="184870"/>
                  </a:cubicBezTo>
                  <a:cubicBezTo>
                    <a:pt x="64812" y="183453"/>
                    <a:pt x="58354" y="181059"/>
                    <a:pt x="52451" y="178096"/>
                  </a:cubicBezTo>
                  <a:cubicBezTo>
                    <a:pt x="43459" y="173717"/>
                    <a:pt x="36720" y="166802"/>
                    <a:pt x="33491" y="156926"/>
                  </a:cubicBezTo>
                  <a:cubicBezTo>
                    <a:pt x="32087" y="152693"/>
                    <a:pt x="30396" y="148460"/>
                    <a:pt x="29273" y="144087"/>
                  </a:cubicBezTo>
                  <a:cubicBezTo>
                    <a:pt x="25201" y="128286"/>
                    <a:pt x="18316" y="114598"/>
                    <a:pt x="2164" y="106272"/>
                  </a:cubicBezTo>
                  <a:lnTo>
                    <a:pt x="2445" y="10598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8" name="Freeform 387">
              <a:extLst>
                <a:ext uri="{FF2B5EF4-FFF2-40B4-BE49-F238E27FC236}">
                  <a16:creationId xmlns:a16="http://schemas.microsoft.com/office/drawing/2014/main" id="{4B8059DC-D311-0FF8-E0DD-175CE39A3F37}"/>
                </a:ext>
              </a:extLst>
            </p:cNvPr>
            <p:cNvSpPr/>
            <p:nvPr/>
          </p:nvSpPr>
          <p:spPr>
            <a:xfrm>
              <a:off x="16289496" y="4121319"/>
              <a:ext cx="178682" cy="248989"/>
            </a:xfrm>
            <a:custGeom>
              <a:avLst/>
              <a:gdLst>
                <a:gd name="connsiteX0" fmla="*/ 23910 w 178682"/>
                <a:gd name="connsiteY0" fmla="*/ 201624 h 248989"/>
                <a:gd name="connsiteX1" fmla="*/ 27515 w 178682"/>
                <a:gd name="connsiteY1" fmla="*/ 195859 h 248989"/>
                <a:gd name="connsiteX2" fmla="*/ 24880 w 178682"/>
                <a:gd name="connsiteY2" fmla="*/ 167295 h 248989"/>
                <a:gd name="connsiteX3" fmla="*/ 11421 w 178682"/>
                <a:gd name="connsiteY3" fmla="*/ 61488 h 248989"/>
                <a:gd name="connsiteX4" fmla="*/ 32927 w 178682"/>
                <a:gd name="connsiteY4" fmla="*/ 27580 h 248989"/>
                <a:gd name="connsiteX5" fmla="*/ 45971 w 178682"/>
                <a:gd name="connsiteY5" fmla="*/ 15756 h 248989"/>
                <a:gd name="connsiteX6" fmla="*/ 66507 w 178682"/>
                <a:gd name="connsiteY6" fmla="*/ 0 h 248989"/>
                <a:gd name="connsiteX7" fmla="*/ 85932 w 178682"/>
                <a:gd name="connsiteY7" fmla="*/ 15054 h 248989"/>
                <a:gd name="connsiteX8" fmla="*/ 104381 w 178682"/>
                <a:gd name="connsiteY8" fmla="*/ 34469 h 248989"/>
                <a:gd name="connsiteX9" fmla="*/ 153366 w 178682"/>
                <a:gd name="connsiteY9" fmla="*/ 44180 h 248989"/>
                <a:gd name="connsiteX10" fmla="*/ 173621 w 178682"/>
                <a:gd name="connsiteY10" fmla="*/ 42775 h 248989"/>
                <a:gd name="connsiteX11" fmla="*/ 178618 w 178682"/>
                <a:gd name="connsiteY11" fmla="*/ 104403 h 248989"/>
                <a:gd name="connsiteX12" fmla="*/ 175982 w 178682"/>
                <a:gd name="connsiteY12" fmla="*/ 128881 h 248989"/>
                <a:gd name="connsiteX13" fmla="*/ 150590 w 178682"/>
                <a:gd name="connsiteY13" fmla="*/ 157163 h 248989"/>
                <a:gd name="connsiteX14" fmla="*/ 126864 w 178682"/>
                <a:gd name="connsiteY14" fmla="*/ 162647 h 248989"/>
                <a:gd name="connsiteX15" fmla="*/ 109933 w 178682"/>
                <a:gd name="connsiteY15" fmla="*/ 167436 h 248989"/>
                <a:gd name="connsiteX16" fmla="*/ 87043 w 178682"/>
                <a:gd name="connsiteY16" fmla="*/ 195431 h 248989"/>
                <a:gd name="connsiteX17" fmla="*/ 82461 w 178682"/>
                <a:gd name="connsiteY17" fmla="*/ 224275 h 248989"/>
                <a:gd name="connsiteX18" fmla="*/ 77049 w 178682"/>
                <a:gd name="connsiteY18" fmla="*/ 241162 h 248989"/>
                <a:gd name="connsiteX19" fmla="*/ 53878 w 178682"/>
                <a:gd name="connsiteY19" fmla="*/ 245663 h 248989"/>
                <a:gd name="connsiteX20" fmla="*/ 42225 w 178682"/>
                <a:gd name="connsiteY20" fmla="*/ 232441 h 248989"/>
                <a:gd name="connsiteX21" fmla="*/ 24050 w 178682"/>
                <a:gd name="connsiteY21" fmla="*/ 201624 h 248989"/>
                <a:gd name="connsiteX22" fmla="*/ 23910 w 178682"/>
                <a:gd name="connsiteY22" fmla="*/ 201624 h 24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682" h="248989">
                  <a:moveTo>
                    <a:pt x="23910" y="201624"/>
                  </a:moveTo>
                  <a:cubicBezTo>
                    <a:pt x="25154" y="199517"/>
                    <a:pt x="26265" y="197685"/>
                    <a:pt x="27515" y="195859"/>
                  </a:cubicBezTo>
                  <a:cubicBezTo>
                    <a:pt x="34037" y="185586"/>
                    <a:pt x="33208" y="175876"/>
                    <a:pt x="24880" y="167295"/>
                  </a:cubicBezTo>
                  <a:cubicBezTo>
                    <a:pt x="-6199" y="135495"/>
                    <a:pt x="-5088" y="99193"/>
                    <a:pt x="11421" y="61488"/>
                  </a:cubicBezTo>
                  <a:cubicBezTo>
                    <a:pt x="16692" y="49383"/>
                    <a:pt x="25154" y="38555"/>
                    <a:pt x="32927" y="27580"/>
                  </a:cubicBezTo>
                  <a:cubicBezTo>
                    <a:pt x="36258" y="22933"/>
                    <a:pt x="41389" y="19415"/>
                    <a:pt x="45971" y="15756"/>
                  </a:cubicBezTo>
                  <a:cubicBezTo>
                    <a:pt x="52212" y="10694"/>
                    <a:pt x="58594" y="6052"/>
                    <a:pt x="66507" y="0"/>
                  </a:cubicBezTo>
                  <a:cubicBezTo>
                    <a:pt x="73999" y="2113"/>
                    <a:pt x="79825" y="8721"/>
                    <a:pt x="85932" y="15054"/>
                  </a:cubicBezTo>
                  <a:cubicBezTo>
                    <a:pt x="92033" y="21528"/>
                    <a:pt x="97725" y="28564"/>
                    <a:pt x="104381" y="34469"/>
                  </a:cubicBezTo>
                  <a:cubicBezTo>
                    <a:pt x="118676" y="46855"/>
                    <a:pt x="134630" y="53041"/>
                    <a:pt x="153366" y="44180"/>
                  </a:cubicBezTo>
                  <a:cubicBezTo>
                    <a:pt x="159333" y="41364"/>
                    <a:pt x="165574" y="38268"/>
                    <a:pt x="173621" y="42775"/>
                  </a:cubicBezTo>
                  <a:cubicBezTo>
                    <a:pt x="175287" y="62752"/>
                    <a:pt x="177508" y="83577"/>
                    <a:pt x="178618" y="104403"/>
                  </a:cubicBezTo>
                  <a:cubicBezTo>
                    <a:pt x="179033" y="112562"/>
                    <a:pt x="177367" y="120721"/>
                    <a:pt x="175982" y="128881"/>
                  </a:cubicBezTo>
                  <a:cubicBezTo>
                    <a:pt x="173481" y="143654"/>
                    <a:pt x="164464" y="152943"/>
                    <a:pt x="150590" y="157163"/>
                  </a:cubicBezTo>
                  <a:cubicBezTo>
                    <a:pt x="142817" y="159557"/>
                    <a:pt x="134770" y="160681"/>
                    <a:pt x="126864" y="162647"/>
                  </a:cubicBezTo>
                  <a:cubicBezTo>
                    <a:pt x="121171" y="164058"/>
                    <a:pt x="115345" y="165322"/>
                    <a:pt x="109933" y="167436"/>
                  </a:cubicBezTo>
                  <a:cubicBezTo>
                    <a:pt x="97170" y="172358"/>
                    <a:pt x="89397" y="181647"/>
                    <a:pt x="87043" y="195431"/>
                  </a:cubicBezTo>
                  <a:cubicBezTo>
                    <a:pt x="85377" y="205001"/>
                    <a:pt x="84407" y="214712"/>
                    <a:pt x="82461" y="224275"/>
                  </a:cubicBezTo>
                  <a:cubicBezTo>
                    <a:pt x="81350" y="230047"/>
                    <a:pt x="79825" y="236099"/>
                    <a:pt x="77049" y="241162"/>
                  </a:cubicBezTo>
                  <a:cubicBezTo>
                    <a:pt x="72607" y="249321"/>
                    <a:pt x="61236" y="251575"/>
                    <a:pt x="53878" y="245663"/>
                  </a:cubicBezTo>
                  <a:cubicBezTo>
                    <a:pt x="49302" y="242005"/>
                    <a:pt x="45275" y="237363"/>
                    <a:pt x="42225" y="232441"/>
                  </a:cubicBezTo>
                  <a:cubicBezTo>
                    <a:pt x="35843" y="222449"/>
                    <a:pt x="30011" y="211896"/>
                    <a:pt x="24050" y="201624"/>
                  </a:cubicBezTo>
                  <a:lnTo>
                    <a:pt x="23910" y="20162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9" name="Freeform 388">
              <a:extLst>
                <a:ext uri="{FF2B5EF4-FFF2-40B4-BE49-F238E27FC236}">
                  <a16:creationId xmlns:a16="http://schemas.microsoft.com/office/drawing/2014/main" id="{FADF88FF-D6AC-A80F-6C9A-84A6AC3EE687}"/>
                </a:ext>
              </a:extLst>
            </p:cNvPr>
            <p:cNvSpPr/>
            <p:nvPr/>
          </p:nvSpPr>
          <p:spPr>
            <a:xfrm>
              <a:off x="16965941" y="2257093"/>
              <a:ext cx="197826" cy="204298"/>
            </a:xfrm>
            <a:custGeom>
              <a:avLst/>
              <a:gdLst>
                <a:gd name="connsiteX0" fmla="*/ 32193 w 197826"/>
                <a:gd name="connsiteY0" fmla="*/ 147299 h 204298"/>
                <a:gd name="connsiteX1" fmla="*/ 29659 w 197826"/>
                <a:gd name="connsiteY1" fmla="*/ 132411 h 204298"/>
                <a:gd name="connsiteX2" fmla="*/ 26852 w 197826"/>
                <a:gd name="connsiteY2" fmla="*/ 97342 h 204298"/>
                <a:gd name="connsiteX3" fmla="*/ 7024 w 197826"/>
                <a:gd name="connsiteY3" fmla="*/ 65810 h 204298"/>
                <a:gd name="connsiteX4" fmla="*/ 138 w 197826"/>
                <a:gd name="connsiteY4" fmla="*/ 60945 h 204298"/>
                <a:gd name="connsiteX5" fmla="*/ 14899 w 197826"/>
                <a:gd name="connsiteY5" fmla="*/ 34418 h 204298"/>
                <a:gd name="connsiteX6" fmla="*/ 90259 w 197826"/>
                <a:gd name="connsiteY6" fmla="*/ 12169 h 204298"/>
                <a:gd name="connsiteX7" fmla="*/ 133704 w 197826"/>
                <a:gd name="connsiteY7" fmla="*/ 970 h 204298"/>
                <a:gd name="connsiteX8" fmla="*/ 162664 w 197826"/>
                <a:gd name="connsiteY8" fmla="*/ 823 h 204298"/>
                <a:gd name="connsiteX9" fmla="*/ 169837 w 197826"/>
                <a:gd name="connsiteY9" fmla="*/ 13203 h 204298"/>
                <a:gd name="connsiteX10" fmla="*/ 158867 w 197826"/>
                <a:gd name="connsiteY10" fmla="*/ 30440 h 204298"/>
                <a:gd name="connsiteX11" fmla="*/ 142843 w 197826"/>
                <a:gd name="connsiteY11" fmla="*/ 43260 h 204298"/>
                <a:gd name="connsiteX12" fmla="*/ 129626 w 197826"/>
                <a:gd name="connsiteY12" fmla="*/ 55933 h 204298"/>
                <a:gd name="connsiteX13" fmla="*/ 145370 w 197826"/>
                <a:gd name="connsiteY13" fmla="*/ 108100 h 204298"/>
                <a:gd name="connsiteX14" fmla="*/ 169696 w 197826"/>
                <a:gd name="connsiteY14" fmla="*/ 112224 h 204298"/>
                <a:gd name="connsiteX15" fmla="*/ 183053 w 197826"/>
                <a:gd name="connsiteY15" fmla="*/ 114139 h 204298"/>
                <a:gd name="connsiteX16" fmla="*/ 197533 w 197826"/>
                <a:gd name="connsiteY16" fmla="*/ 130349 h 204298"/>
                <a:gd name="connsiteX17" fmla="*/ 187271 w 197826"/>
                <a:gd name="connsiteY17" fmla="*/ 149361 h 204298"/>
                <a:gd name="connsiteX18" fmla="*/ 166180 w 197826"/>
                <a:gd name="connsiteY18" fmla="*/ 156729 h 204298"/>
                <a:gd name="connsiteX19" fmla="*/ 108395 w 197826"/>
                <a:gd name="connsiteY19" fmla="*/ 185465 h 204298"/>
                <a:gd name="connsiteX20" fmla="*/ 92084 w 197826"/>
                <a:gd name="connsiteY20" fmla="*/ 197838 h 204298"/>
                <a:gd name="connsiteX21" fmla="*/ 51593 w 197826"/>
                <a:gd name="connsiteY21" fmla="*/ 191064 h 204298"/>
                <a:gd name="connsiteX22" fmla="*/ 58485 w 197826"/>
                <a:gd name="connsiteY22" fmla="*/ 183250 h 204298"/>
                <a:gd name="connsiteX23" fmla="*/ 87444 w 197826"/>
                <a:gd name="connsiteY23" fmla="*/ 170723 h 204298"/>
                <a:gd name="connsiteX24" fmla="*/ 107693 w 197826"/>
                <a:gd name="connsiteY24" fmla="*/ 150243 h 204298"/>
                <a:gd name="connsiteX25" fmla="*/ 98274 w 197826"/>
                <a:gd name="connsiteY25" fmla="*/ 133005 h 204298"/>
                <a:gd name="connsiteX26" fmla="*/ 62984 w 197826"/>
                <a:gd name="connsiteY26" fmla="*/ 136982 h 204298"/>
                <a:gd name="connsiteX27" fmla="*/ 32333 w 197826"/>
                <a:gd name="connsiteY27" fmla="*/ 147446 h 204298"/>
                <a:gd name="connsiteX28" fmla="*/ 32193 w 197826"/>
                <a:gd name="connsiteY28" fmla="*/ 147299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826" h="204298">
                  <a:moveTo>
                    <a:pt x="32193" y="147299"/>
                  </a:moveTo>
                  <a:cubicBezTo>
                    <a:pt x="31210" y="141253"/>
                    <a:pt x="30080" y="136835"/>
                    <a:pt x="29659" y="132411"/>
                  </a:cubicBezTo>
                  <a:cubicBezTo>
                    <a:pt x="28536" y="120772"/>
                    <a:pt x="27975" y="108981"/>
                    <a:pt x="26852" y="97342"/>
                  </a:cubicBezTo>
                  <a:cubicBezTo>
                    <a:pt x="25582" y="83194"/>
                    <a:pt x="20240" y="71849"/>
                    <a:pt x="7024" y="65810"/>
                  </a:cubicBezTo>
                  <a:cubicBezTo>
                    <a:pt x="4357" y="64629"/>
                    <a:pt x="2104" y="62420"/>
                    <a:pt x="138" y="60945"/>
                  </a:cubicBezTo>
                  <a:cubicBezTo>
                    <a:pt x="-564" y="40904"/>
                    <a:pt x="981" y="38549"/>
                    <a:pt x="14899" y="34418"/>
                  </a:cubicBezTo>
                  <a:cubicBezTo>
                    <a:pt x="40068" y="27204"/>
                    <a:pt x="65090" y="19389"/>
                    <a:pt x="90259" y="12169"/>
                  </a:cubicBezTo>
                  <a:cubicBezTo>
                    <a:pt x="104598" y="8044"/>
                    <a:pt x="119078" y="3626"/>
                    <a:pt x="133704" y="970"/>
                  </a:cubicBezTo>
                  <a:cubicBezTo>
                    <a:pt x="143124" y="-651"/>
                    <a:pt x="152964" y="89"/>
                    <a:pt x="162664" y="823"/>
                  </a:cubicBezTo>
                  <a:cubicBezTo>
                    <a:pt x="168005" y="1117"/>
                    <a:pt x="171100" y="7751"/>
                    <a:pt x="169837" y="13203"/>
                  </a:cubicBezTo>
                  <a:cubicBezTo>
                    <a:pt x="168146" y="20277"/>
                    <a:pt x="164489" y="26023"/>
                    <a:pt x="158867" y="30440"/>
                  </a:cubicBezTo>
                  <a:cubicBezTo>
                    <a:pt x="153526" y="34718"/>
                    <a:pt x="148044" y="38842"/>
                    <a:pt x="142843" y="43260"/>
                  </a:cubicBezTo>
                  <a:cubicBezTo>
                    <a:pt x="138203" y="47244"/>
                    <a:pt x="133417" y="51221"/>
                    <a:pt x="129626" y="55933"/>
                  </a:cubicBezTo>
                  <a:cubicBezTo>
                    <a:pt x="114579" y="74946"/>
                    <a:pt x="122594" y="101766"/>
                    <a:pt x="145370" y="108100"/>
                  </a:cubicBezTo>
                  <a:cubicBezTo>
                    <a:pt x="153245" y="110308"/>
                    <a:pt x="161541" y="110902"/>
                    <a:pt x="169696" y="112224"/>
                  </a:cubicBezTo>
                  <a:cubicBezTo>
                    <a:pt x="174055" y="112964"/>
                    <a:pt x="178694" y="112964"/>
                    <a:pt x="183053" y="114139"/>
                  </a:cubicBezTo>
                  <a:cubicBezTo>
                    <a:pt x="190921" y="116201"/>
                    <a:pt x="195842" y="121954"/>
                    <a:pt x="197533" y="130349"/>
                  </a:cubicBezTo>
                  <a:cubicBezTo>
                    <a:pt x="198937" y="137716"/>
                    <a:pt x="195280" y="145231"/>
                    <a:pt x="187271" y="149361"/>
                  </a:cubicBezTo>
                  <a:cubicBezTo>
                    <a:pt x="180660" y="152598"/>
                    <a:pt x="173347" y="155548"/>
                    <a:pt x="166180" y="156729"/>
                  </a:cubicBezTo>
                  <a:cubicBezTo>
                    <a:pt x="144106" y="160266"/>
                    <a:pt x="124847" y="169549"/>
                    <a:pt x="108395" y="185465"/>
                  </a:cubicBezTo>
                  <a:cubicBezTo>
                    <a:pt x="103475" y="190176"/>
                    <a:pt x="97853" y="194301"/>
                    <a:pt x="92084" y="197838"/>
                  </a:cubicBezTo>
                  <a:cubicBezTo>
                    <a:pt x="75779" y="207861"/>
                    <a:pt x="68325" y="206680"/>
                    <a:pt x="51593" y="191064"/>
                  </a:cubicBezTo>
                  <a:cubicBezTo>
                    <a:pt x="53845" y="188408"/>
                    <a:pt x="55671" y="184577"/>
                    <a:pt x="58485" y="183250"/>
                  </a:cubicBezTo>
                  <a:cubicBezTo>
                    <a:pt x="67904" y="178538"/>
                    <a:pt x="77604" y="174560"/>
                    <a:pt x="87444" y="170723"/>
                  </a:cubicBezTo>
                  <a:cubicBezTo>
                    <a:pt x="97144" y="167040"/>
                    <a:pt x="104037" y="160413"/>
                    <a:pt x="107693" y="150243"/>
                  </a:cubicBezTo>
                  <a:cubicBezTo>
                    <a:pt x="110782" y="141400"/>
                    <a:pt x="106991" y="134180"/>
                    <a:pt x="98274" y="133005"/>
                  </a:cubicBezTo>
                  <a:cubicBezTo>
                    <a:pt x="86321" y="131530"/>
                    <a:pt x="74509" y="133005"/>
                    <a:pt x="62984" y="136982"/>
                  </a:cubicBezTo>
                  <a:cubicBezTo>
                    <a:pt x="53144" y="140519"/>
                    <a:pt x="43297" y="143762"/>
                    <a:pt x="32333" y="147446"/>
                  </a:cubicBezTo>
                  <a:lnTo>
                    <a:pt x="32193" y="14729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390" name="Freeform 389">
              <a:extLst>
                <a:ext uri="{FF2B5EF4-FFF2-40B4-BE49-F238E27FC236}">
                  <a16:creationId xmlns:a16="http://schemas.microsoft.com/office/drawing/2014/main" id="{7F763125-5F22-4218-B4E2-E700F61DAC57}"/>
                </a:ext>
              </a:extLst>
            </p:cNvPr>
            <p:cNvSpPr/>
            <p:nvPr/>
          </p:nvSpPr>
          <p:spPr>
            <a:xfrm>
              <a:off x="17131859" y="5347111"/>
              <a:ext cx="172303" cy="178761"/>
            </a:xfrm>
            <a:custGeom>
              <a:avLst/>
              <a:gdLst>
                <a:gd name="connsiteX0" fmla="*/ 28705 w 172303"/>
                <a:gd name="connsiteY0" fmla="*/ 0 h 178761"/>
                <a:gd name="connsiteX1" fmla="*/ 31992 w 172303"/>
                <a:gd name="connsiteY1" fmla="*/ 2898 h 178761"/>
                <a:gd name="connsiteX2" fmla="*/ 76618 w 172303"/>
                <a:gd name="connsiteY2" fmla="*/ 43362 h 178761"/>
                <a:gd name="connsiteX3" fmla="*/ 111385 w 172303"/>
                <a:gd name="connsiteY3" fmla="*/ 56074 h 178761"/>
                <a:gd name="connsiteX4" fmla="*/ 125622 w 172303"/>
                <a:gd name="connsiteY4" fmla="*/ 71677 h 178761"/>
                <a:gd name="connsiteX5" fmla="*/ 163133 w 172303"/>
                <a:gd name="connsiteY5" fmla="*/ 102200 h 178761"/>
                <a:gd name="connsiteX6" fmla="*/ 172303 w 172303"/>
                <a:gd name="connsiteY6" fmla="*/ 104544 h 178761"/>
                <a:gd name="connsiteX7" fmla="*/ 170523 w 172303"/>
                <a:gd name="connsiteY7" fmla="*/ 115454 h 178761"/>
                <a:gd name="connsiteX8" fmla="*/ 159164 w 172303"/>
                <a:gd name="connsiteY8" fmla="*/ 155644 h 178761"/>
                <a:gd name="connsiteX9" fmla="*/ 149030 w 172303"/>
                <a:gd name="connsiteY9" fmla="*/ 168904 h 178761"/>
                <a:gd name="connsiteX10" fmla="*/ 96190 w 172303"/>
                <a:gd name="connsiteY10" fmla="*/ 176916 h 178761"/>
                <a:gd name="connsiteX11" fmla="*/ 55125 w 172303"/>
                <a:gd name="connsiteY11" fmla="*/ 173047 h 178761"/>
                <a:gd name="connsiteX12" fmla="*/ 42260 w 172303"/>
                <a:gd name="connsiteY12" fmla="*/ 171802 h 178761"/>
                <a:gd name="connsiteX13" fmla="*/ 25834 w 172303"/>
                <a:gd name="connsiteY13" fmla="*/ 155924 h 178761"/>
                <a:gd name="connsiteX14" fmla="*/ 22681 w 172303"/>
                <a:gd name="connsiteY14" fmla="*/ 134237 h 178761"/>
                <a:gd name="connsiteX15" fmla="*/ 22822 w 172303"/>
                <a:gd name="connsiteY15" fmla="*/ 96812 h 178761"/>
                <a:gd name="connsiteX16" fmla="*/ 12005 w 172303"/>
                <a:gd name="connsiteY16" fmla="*/ 52620 h 178761"/>
                <a:gd name="connsiteX17" fmla="*/ 3109 w 172303"/>
                <a:gd name="connsiteY17" fmla="*/ 34942 h 178761"/>
                <a:gd name="connsiteX18" fmla="*/ 18029 w 172303"/>
                <a:gd name="connsiteY18" fmla="*/ 3313 h 178761"/>
                <a:gd name="connsiteX19" fmla="*/ 28705 w 172303"/>
                <a:gd name="connsiteY19" fmla="*/ 140 h 178761"/>
                <a:gd name="connsiteX20" fmla="*/ 28705 w 172303"/>
                <a:gd name="connsiteY20" fmla="*/ 0 h 1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303" h="178761">
                  <a:moveTo>
                    <a:pt x="28705" y="0"/>
                  </a:moveTo>
                  <a:cubicBezTo>
                    <a:pt x="31035" y="1934"/>
                    <a:pt x="31858" y="2209"/>
                    <a:pt x="31992" y="2898"/>
                  </a:cubicBezTo>
                  <a:cubicBezTo>
                    <a:pt x="38150" y="26240"/>
                    <a:pt x="54851" y="37291"/>
                    <a:pt x="76618" y="43362"/>
                  </a:cubicBezTo>
                  <a:cubicBezTo>
                    <a:pt x="88392" y="46682"/>
                    <a:pt x="100026" y="51375"/>
                    <a:pt x="111385" y="56074"/>
                  </a:cubicBezTo>
                  <a:cubicBezTo>
                    <a:pt x="118232" y="58972"/>
                    <a:pt x="123708" y="63665"/>
                    <a:pt x="125622" y="71677"/>
                  </a:cubicBezTo>
                  <a:cubicBezTo>
                    <a:pt x="130415" y="91424"/>
                    <a:pt x="143280" y="101096"/>
                    <a:pt x="163133" y="102200"/>
                  </a:cubicBezTo>
                  <a:cubicBezTo>
                    <a:pt x="165871" y="102200"/>
                    <a:pt x="168608" y="103579"/>
                    <a:pt x="172303" y="104544"/>
                  </a:cubicBezTo>
                  <a:cubicBezTo>
                    <a:pt x="171755" y="108553"/>
                    <a:pt x="171480" y="112007"/>
                    <a:pt x="170523" y="115454"/>
                  </a:cubicBezTo>
                  <a:cubicBezTo>
                    <a:pt x="166828" y="128855"/>
                    <a:pt x="162584" y="142109"/>
                    <a:pt x="159164" y="155644"/>
                  </a:cubicBezTo>
                  <a:cubicBezTo>
                    <a:pt x="157658" y="161862"/>
                    <a:pt x="154780" y="166140"/>
                    <a:pt x="149030" y="168904"/>
                  </a:cubicBezTo>
                  <a:cubicBezTo>
                    <a:pt x="132195" y="176776"/>
                    <a:pt x="114671" y="181609"/>
                    <a:pt x="96190" y="176916"/>
                  </a:cubicBezTo>
                  <a:cubicBezTo>
                    <a:pt x="82642" y="173462"/>
                    <a:pt x="68954" y="172773"/>
                    <a:pt x="55125" y="173047"/>
                  </a:cubicBezTo>
                  <a:cubicBezTo>
                    <a:pt x="50881" y="173047"/>
                    <a:pt x="46363" y="172907"/>
                    <a:pt x="42260" y="171802"/>
                  </a:cubicBezTo>
                  <a:cubicBezTo>
                    <a:pt x="34047" y="169594"/>
                    <a:pt x="27748" y="164620"/>
                    <a:pt x="25834" y="155924"/>
                  </a:cubicBezTo>
                  <a:cubicBezTo>
                    <a:pt x="24328" y="148742"/>
                    <a:pt x="22956" y="141560"/>
                    <a:pt x="22681" y="134237"/>
                  </a:cubicBezTo>
                  <a:cubicBezTo>
                    <a:pt x="22273" y="121807"/>
                    <a:pt x="22273" y="109243"/>
                    <a:pt x="22822" y="96812"/>
                  </a:cubicBezTo>
                  <a:cubicBezTo>
                    <a:pt x="23645" y="80928"/>
                    <a:pt x="19944" y="66289"/>
                    <a:pt x="12005" y="52620"/>
                  </a:cubicBezTo>
                  <a:cubicBezTo>
                    <a:pt x="8718" y="46957"/>
                    <a:pt x="5572" y="41019"/>
                    <a:pt x="3109" y="34942"/>
                  </a:cubicBezTo>
                  <a:cubicBezTo>
                    <a:pt x="-3738" y="17819"/>
                    <a:pt x="505" y="9251"/>
                    <a:pt x="18029" y="3313"/>
                  </a:cubicBezTo>
                  <a:cubicBezTo>
                    <a:pt x="21450" y="2068"/>
                    <a:pt x="24877" y="1245"/>
                    <a:pt x="28705" y="140"/>
                  </a:cubicBezTo>
                  <a:lnTo>
                    <a:pt x="28705"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1" name="Freeform 390">
              <a:extLst>
                <a:ext uri="{FF2B5EF4-FFF2-40B4-BE49-F238E27FC236}">
                  <a16:creationId xmlns:a16="http://schemas.microsoft.com/office/drawing/2014/main" id="{9981C1B0-84BC-9D33-1D25-247890C7A36D}"/>
                </a:ext>
              </a:extLst>
            </p:cNvPr>
            <p:cNvSpPr/>
            <p:nvPr/>
          </p:nvSpPr>
          <p:spPr>
            <a:xfrm>
              <a:off x="16953176" y="3846793"/>
              <a:ext cx="121249" cy="274524"/>
            </a:xfrm>
            <a:custGeom>
              <a:avLst/>
              <a:gdLst>
                <a:gd name="connsiteX0" fmla="*/ 5533 w 121249"/>
                <a:gd name="connsiteY0" fmla="*/ 112007 h 274524"/>
                <a:gd name="connsiteX1" fmla="*/ 1889 w 121249"/>
                <a:gd name="connsiteY1" fmla="*/ 90887 h 274524"/>
                <a:gd name="connsiteX2" fmla="*/ 11283 w 121249"/>
                <a:gd name="connsiteY2" fmla="*/ 45801 h 274524"/>
                <a:gd name="connsiteX3" fmla="*/ 38066 w 121249"/>
                <a:gd name="connsiteY3" fmla="*/ 0 h 274524"/>
                <a:gd name="connsiteX4" fmla="*/ 49139 w 121249"/>
                <a:gd name="connsiteY4" fmla="*/ 7419 h 274524"/>
                <a:gd name="connsiteX5" fmla="*/ 63861 w 121249"/>
                <a:gd name="connsiteY5" fmla="*/ 24541 h 274524"/>
                <a:gd name="connsiteX6" fmla="*/ 84894 w 121249"/>
                <a:gd name="connsiteY6" fmla="*/ 53935 h 274524"/>
                <a:gd name="connsiteX7" fmla="*/ 111116 w 121249"/>
                <a:gd name="connsiteY7" fmla="*/ 79045 h 274524"/>
                <a:gd name="connsiteX8" fmla="*/ 101863 w 121249"/>
                <a:gd name="connsiteY8" fmla="*/ 108578 h 274524"/>
                <a:gd name="connsiteX9" fmla="*/ 89240 w 121249"/>
                <a:gd name="connsiteY9" fmla="*/ 132692 h 274524"/>
                <a:gd name="connsiteX10" fmla="*/ 81812 w 121249"/>
                <a:gd name="connsiteY10" fmla="*/ 156378 h 274524"/>
                <a:gd name="connsiteX11" fmla="*/ 90925 w 121249"/>
                <a:gd name="connsiteY11" fmla="*/ 183205 h 274524"/>
                <a:gd name="connsiteX12" fmla="*/ 97792 w 121249"/>
                <a:gd name="connsiteY12" fmla="*/ 188912 h 274524"/>
                <a:gd name="connsiteX13" fmla="*/ 120229 w 121249"/>
                <a:gd name="connsiteY13" fmla="*/ 238283 h 274524"/>
                <a:gd name="connsiteX14" fmla="*/ 119668 w 121249"/>
                <a:gd name="connsiteY14" fmla="*/ 242847 h 274524"/>
                <a:gd name="connsiteX15" fmla="*/ 118264 w 121249"/>
                <a:gd name="connsiteY15" fmla="*/ 248555 h 274524"/>
                <a:gd name="connsiteX16" fmla="*/ 74658 w 121249"/>
                <a:gd name="connsiteY16" fmla="*/ 272949 h 274524"/>
                <a:gd name="connsiteX17" fmla="*/ 68072 w 121249"/>
                <a:gd name="connsiteY17" fmla="*/ 274233 h 274524"/>
                <a:gd name="connsiteX18" fmla="*/ 44933 w 121249"/>
                <a:gd name="connsiteY18" fmla="*/ 258400 h 274524"/>
                <a:gd name="connsiteX19" fmla="*/ 42974 w 121249"/>
                <a:gd name="connsiteY19" fmla="*/ 238136 h 274524"/>
                <a:gd name="connsiteX20" fmla="*/ 43255 w 121249"/>
                <a:gd name="connsiteY20" fmla="*/ 190336 h 274524"/>
                <a:gd name="connsiteX21" fmla="*/ 39885 w 121249"/>
                <a:gd name="connsiteY21" fmla="*/ 151954 h 274524"/>
                <a:gd name="connsiteX22" fmla="*/ 12547 w 121249"/>
                <a:gd name="connsiteY22" fmla="*/ 116144 h 274524"/>
                <a:gd name="connsiteX23" fmla="*/ 5252 w 121249"/>
                <a:gd name="connsiteY23" fmla="*/ 112294 h 274524"/>
                <a:gd name="connsiteX24" fmla="*/ 5533 w 121249"/>
                <a:gd name="connsiteY24" fmla="*/ 112007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249" h="274524">
                  <a:moveTo>
                    <a:pt x="5533" y="112007"/>
                  </a:moveTo>
                  <a:cubicBezTo>
                    <a:pt x="4276" y="104160"/>
                    <a:pt x="3855" y="97310"/>
                    <a:pt x="1889" y="90887"/>
                  </a:cubicBezTo>
                  <a:cubicBezTo>
                    <a:pt x="-3018" y="73911"/>
                    <a:pt x="2170" y="59355"/>
                    <a:pt x="11283" y="45801"/>
                  </a:cubicBezTo>
                  <a:cubicBezTo>
                    <a:pt x="20957" y="31673"/>
                    <a:pt x="33580" y="19549"/>
                    <a:pt x="38066" y="0"/>
                  </a:cubicBezTo>
                  <a:cubicBezTo>
                    <a:pt x="43395" y="3422"/>
                    <a:pt x="46758" y="4993"/>
                    <a:pt x="49139" y="7419"/>
                  </a:cubicBezTo>
                  <a:cubicBezTo>
                    <a:pt x="54327" y="12839"/>
                    <a:pt x="59374" y="18546"/>
                    <a:pt x="63861" y="24541"/>
                  </a:cubicBezTo>
                  <a:cubicBezTo>
                    <a:pt x="71014" y="34246"/>
                    <a:pt x="77045" y="44805"/>
                    <a:pt x="84894" y="53935"/>
                  </a:cubicBezTo>
                  <a:cubicBezTo>
                    <a:pt x="92610" y="62924"/>
                    <a:pt x="102003" y="70483"/>
                    <a:pt x="111116" y="79045"/>
                  </a:cubicBezTo>
                  <a:cubicBezTo>
                    <a:pt x="111537" y="89891"/>
                    <a:pt x="106490" y="99308"/>
                    <a:pt x="101863" y="108578"/>
                  </a:cubicBezTo>
                  <a:cubicBezTo>
                    <a:pt x="97792" y="116712"/>
                    <a:pt x="92750" y="124278"/>
                    <a:pt x="89240" y="132692"/>
                  </a:cubicBezTo>
                  <a:cubicBezTo>
                    <a:pt x="86018" y="140257"/>
                    <a:pt x="83350" y="148244"/>
                    <a:pt x="81812" y="156378"/>
                  </a:cubicBezTo>
                  <a:cubicBezTo>
                    <a:pt x="79846" y="166650"/>
                    <a:pt x="83490" y="175786"/>
                    <a:pt x="90925" y="183205"/>
                  </a:cubicBezTo>
                  <a:cubicBezTo>
                    <a:pt x="93024" y="185344"/>
                    <a:pt x="95130" y="187629"/>
                    <a:pt x="97792" y="188912"/>
                  </a:cubicBezTo>
                  <a:cubicBezTo>
                    <a:pt x="118685" y="199185"/>
                    <a:pt x="123733" y="216589"/>
                    <a:pt x="120229" y="238283"/>
                  </a:cubicBezTo>
                  <a:cubicBezTo>
                    <a:pt x="119948" y="239706"/>
                    <a:pt x="119948" y="241277"/>
                    <a:pt x="119668" y="242847"/>
                  </a:cubicBezTo>
                  <a:cubicBezTo>
                    <a:pt x="119387" y="244271"/>
                    <a:pt x="118965" y="245842"/>
                    <a:pt x="118264" y="248555"/>
                  </a:cubicBezTo>
                  <a:cubicBezTo>
                    <a:pt x="106209" y="259970"/>
                    <a:pt x="90644" y="266814"/>
                    <a:pt x="74658" y="272949"/>
                  </a:cubicBezTo>
                  <a:cubicBezTo>
                    <a:pt x="72559" y="273665"/>
                    <a:pt x="70313" y="273952"/>
                    <a:pt x="68072" y="274233"/>
                  </a:cubicBezTo>
                  <a:cubicBezTo>
                    <a:pt x="55309" y="275803"/>
                    <a:pt x="48022" y="271098"/>
                    <a:pt x="44933" y="258400"/>
                  </a:cubicBezTo>
                  <a:cubicBezTo>
                    <a:pt x="43395" y="251837"/>
                    <a:pt x="42974" y="244846"/>
                    <a:pt x="42974" y="238136"/>
                  </a:cubicBezTo>
                  <a:cubicBezTo>
                    <a:pt x="42974" y="222156"/>
                    <a:pt x="43676" y="206316"/>
                    <a:pt x="43255" y="190336"/>
                  </a:cubicBezTo>
                  <a:cubicBezTo>
                    <a:pt x="42833" y="177497"/>
                    <a:pt x="41710" y="164658"/>
                    <a:pt x="39885" y="151954"/>
                  </a:cubicBezTo>
                  <a:cubicBezTo>
                    <a:pt x="37365" y="135118"/>
                    <a:pt x="28673" y="122566"/>
                    <a:pt x="12547" y="116144"/>
                  </a:cubicBezTo>
                  <a:cubicBezTo>
                    <a:pt x="10441" y="115288"/>
                    <a:pt x="8622" y="114005"/>
                    <a:pt x="5252" y="112294"/>
                  </a:cubicBezTo>
                  <a:lnTo>
                    <a:pt x="5533" y="11200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2" name="Freeform 391">
              <a:extLst>
                <a:ext uri="{FF2B5EF4-FFF2-40B4-BE49-F238E27FC236}">
                  <a16:creationId xmlns:a16="http://schemas.microsoft.com/office/drawing/2014/main" id="{1F5B2F00-B353-B7FC-55E2-864019872C87}"/>
                </a:ext>
              </a:extLst>
            </p:cNvPr>
            <p:cNvSpPr/>
            <p:nvPr/>
          </p:nvSpPr>
          <p:spPr>
            <a:xfrm>
              <a:off x="17048899" y="3936173"/>
              <a:ext cx="127632" cy="159608"/>
            </a:xfrm>
            <a:custGeom>
              <a:avLst/>
              <a:gdLst>
                <a:gd name="connsiteX0" fmla="*/ 32783 w 127632"/>
                <a:gd name="connsiteY0" fmla="*/ 0 h 159608"/>
                <a:gd name="connsiteX1" fmla="*/ 127632 w 127632"/>
                <a:gd name="connsiteY1" fmla="*/ 6991 h 159608"/>
                <a:gd name="connsiteX2" fmla="*/ 123063 w 127632"/>
                <a:gd name="connsiteY2" fmla="*/ 18100 h 159608"/>
                <a:gd name="connsiteX3" fmla="*/ 110740 w 127632"/>
                <a:gd name="connsiteY3" fmla="*/ 63760 h 159608"/>
                <a:gd name="connsiteX4" fmla="*/ 111844 w 127632"/>
                <a:gd name="connsiteY4" fmla="*/ 100924 h 159608"/>
                <a:gd name="connsiteX5" fmla="*/ 103956 w 127632"/>
                <a:gd name="connsiteY5" fmla="*/ 134793 h 159608"/>
                <a:gd name="connsiteX6" fmla="*/ 87198 w 127632"/>
                <a:gd name="connsiteY6" fmla="*/ 130815 h 159608"/>
                <a:gd name="connsiteX7" fmla="*/ 56873 w 127632"/>
                <a:gd name="connsiteY7" fmla="*/ 146584 h 159608"/>
                <a:gd name="connsiteX8" fmla="*/ 51334 w 127632"/>
                <a:gd name="connsiteY8" fmla="*/ 155906 h 159608"/>
                <a:gd name="connsiteX9" fmla="*/ 41781 w 127632"/>
                <a:gd name="connsiteY9" fmla="*/ 159608 h 159608"/>
                <a:gd name="connsiteX10" fmla="*/ 38737 w 127632"/>
                <a:gd name="connsiteY10" fmla="*/ 137672 h 159608"/>
                <a:gd name="connsiteX11" fmla="*/ 19075 w 127632"/>
                <a:gd name="connsiteY11" fmla="*/ 99002 h 159608"/>
                <a:gd name="connsiteX12" fmla="*/ 11736 w 127632"/>
                <a:gd name="connsiteY12" fmla="*/ 94067 h 159608"/>
                <a:gd name="connsiteX13" fmla="*/ 2183 w 127632"/>
                <a:gd name="connsiteY13" fmla="*/ 63486 h 159608"/>
                <a:gd name="connsiteX14" fmla="*/ 8826 w 127632"/>
                <a:gd name="connsiteY14" fmla="*/ 47442 h 159608"/>
                <a:gd name="connsiteX15" fmla="*/ 32642 w 127632"/>
                <a:gd name="connsiteY15" fmla="*/ 134 h 159608"/>
                <a:gd name="connsiteX16" fmla="*/ 32783 w 127632"/>
                <a:gd name="connsiteY16" fmla="*/ 0 h 1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2" h="159608">
                  <a:moveTo>
                    <a:pt x="32783" y="0"/>
                  </a:moveTo>
                  <a:cubicBezTo>
                    <a:pt x="64493" y="2330"/>
                    <a:pt x="95092" y="4661"/>
                    <a:pt x="127632" y="6991"/>
                  </a:cubicBezTo>
                  <a:cubicBezTo>
                    <a:pt x="125692" y="12066"/>
                    <a:pt x="124862" y="15495"/>
                    <a:pt x="123063" y="18100"/>
                  </a:cubicBezTo>
                  <a:cubicBezTo>
                    <a:pt x="113510" y="31947"/>
                    <a:pt x="110044" y="47167"/>
                    <a:pt x="110740" y="63760"/>
                  </a:cubicBezTo>
                  <a:cubicBezTo>
                    <a:pt x="111295" y="76101"/>
                    <a:pt x="111984" y="88583"/>
                    <a:pt x="111844" y="100924"/>
                  </a:cubicBezTo>
                  <a:cubicBezTo>
                    <a:pt x="111570" y="112441"/>
                    <a:pt x="112540" y="124367"/>
                    <a:pt x="103956" y="134793"/>
                  </a:cubicBezTo>
                  <a:cubicBezTo>
                    <a:pt x="98277" y="133420"/>
                    <a:pt x="92878" y="131498"/>
                    <a:pt x="87198" y="130815"/>
                  </a:cubicBezTo>
                  <a:cubicBezTo>
                    <a:pt x="71136" y="128893"/>
                    <a:pt x="64767" y="132456"/>
                    <a:pt x="56873" y="146584"/>
                  </a:cubicBezTo>
                  <a:cubicBezTo>
                    <a:pt x="55074" y="149738"/>
                    <a:pt x="53970" y="153575"/>
                    <a:pt x="51334" y="155906"/>
                  </a:cubicBezTo>
                  <a:cubicBezTo>
                    <a:pt x="48979" y="157961"/>
                    <a:pt x="45106" y="158376"/>
                    <a:pt x="41781" y="159608"/>
                  </a:cubicBezTo>
                  <a:cubicBezTo>
                    <a:pt x="36108" y="152069"/>
                    <a:pt x="38322" y="144522"/>
                    <a:pt x="38737" y="137672"/>
                  </a:cubicBezTo>
                  <a:cubicBezTo>
                    <a:pt x="39841" y="120664"/>
                    <a:pt x="33612" y="107915"/>
                    <a:pt x="19075" y="99002"/>
                  </a:cubicBezTo>
                  <a:cubicBezTo>
                    <a:pt x="16580" y="97495"/>
                    <a:pt x="14091" y="95982"/>
                    <a:pt x="11736" y="94067"/>
                  </a:cubicBezTo>
                  <a:cubicBezTo>
                    <a:pt x="-38" y="84880"/>
                    <a:pt x="-2392" y="77883"/>
                    <a:pt x="2183" y="63486"/>
                  </a:cubicBezTo>
                  <a:cubicBezTo>
                    <a:pt x="3983" y="58002"/>
                    <a:pt x="6331" y="52652"/>
                    <a:pt x="8826" y="47442"/>
                  </a:cubicBezTo>
                  <a:cubicBezTo>
                    <a:pt x="16580" y="31813"/>
                    <a:pt x="24474" y="16318"/>
                    <a:pt x="32642" y="134"/>
                  </a:cubicBezTo>
                  <a:lnTo>
                    <a:pt x="3278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3" name="Freeform 392">
              <a:extLst>
                <a:ext uri="{FF2B5EF4-FFF2-40B4-BE49-F238E27FC236}">
                  <a16:creationId xmlns:a16="http://schemas.microsoft.com/office/drawing/2014/main" id="{56AB5983-44C8-DFE2-8219-E8B6B4D219BF}"/>
                </a:ext>
              </a:extLst>
            </p:cNvPr>
            <p:cNvSpPr/>
            <p:nvPr/>
          </p:nvSpPr>
          <p:spPr>
            <a:xfrm>
              <a:off x="17157386" y="3942558"/>
              <a:ext cx="121251" cy="159610"/>
            </a:xfrm>
            <a:custGeom>
              <a:avLst/>
              <a:gdLst>
                <a:gd name="connsiteX0" fmla="*/ 36790 w 121251"/>
                <a:gd name="connsiteY0" fmla="*/ 0 h 159610"/>
                <a:gd name="connsiteX1" fmla="*/ 109188 w 121251"/>
                <a:gd name="connsiteY1" fmla="*/ 48923 h 159610"/>
                <a:gd name="connsiteX2" fmla="*/ 121205 w 121251"/>
                <a:gd name="connsiteY2" fmla="*/ 78055 h 159610"/>
                <a:gd name="connsiteX3" fmla="*/ 95392 w 121251"/>
                <a:gd name="connsiteY3" fmla="*/ 106618 h 159610"/>
                <a:gd name="connsiteX4" fmla="*/ 73879 w 121251"/>
                <a:gd name="connsiteY4" fmla="*/ 136312 h 159610"/>
                <a:gd name="connsiteX5" fmla="*/ 63050 w 121251"/>
                <a:gd name="connsiteY5" fmla="*/ 148334 h 159610"/>
                <a:gd name="connsiteX6" fmla="*/ 30855 w 121251"/>
                <a:gd name="connsiteY6" fmla="*/ 159366 h 159610"/>
                <a:gd name="connsiteX7" fmla="*/ 0 w 121251"/>
                <a:gd name="connsiteY7" fmla="*/ 139708 h 159610"/>
                <a:gd name="connsiteX8" fmla="*/ 9789 w 121251"/>
                <a:gd name="connsiteY8" fmla="*/ 65612 h 159610"/>
                <a:gd name="connsiteX9" fmla="*/ 10089 w 121251"/>
                <a:gd name="connsiteY9" fmla="*/ 40866 h 159610"/>
                <a:gd name="connsiteX10" fmla="*/ 36790 w 121251"/>
                <a:gd name="connsiteY10" fmla="*/ 0 h 1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251" h="159610">
                  <a:moveTo>
                    <a:pt x="36790" y="0"/>
                  </a:moveTo>
                  <a:cubicBezTo>
                    <a:pt x="65124" y="10464"/>
                    <a:pt x="89010" y="27153"/>
                    <a:pt x="109188" y="48923"/>
                  </a:cubicBezTo>
                  <a:cubicBezTo>
                    <a:pt x="116604" y="56987"/>
                    <a:pt x="121798" y="66320"/>
                    <a:pt x="121205" y="78055"/>
                  </a:cubicBezTo>
                  <a:cubicBezTo>
                    <a:pt x="112749" y="87389"/>
                    <a:pt x="103547" y="96582"/>
                    <a:pt x="95392" y="106618"/>
                  </a:cubicBezTo>
                  <a:cubicBezTo>
                    <a:pt x="87676" y="116093"/>
                    <a:pt x="81148" y="126557"/>
                    <a:pt x="73879" y="136312"/>
                  </a:cubicBezTo>
                  <a:cubicBezTo>
                    <a:pt x="70765" y="140557"/>
                    <a:pt x="66904" y="144516"/>
                    <a:pt x="63050" y="148334"/>
                  </a:cubicBezTo>
                  <a:cubicBezTo>
                    <a:pt x="54294" y="156959"/>
                    <a:pt x="43618" y="160636"/>
                    <a:pt x="30855" y="159366"/>
                  </a:cubicBezTo>
                  <a:cubicBezTo>
                    <a:pt x="16764" y="157948"/>
                    <a:pt x="10683" y="154412"/>
                    <a:pt x="0" y="139708"/>
                  </a:cubicBezTo>
                  <a:cubicBezTo>
                    <a:pt x="12310" y="116661"/>
                    <a:pt x="11717" y="91207"/>
                    <a:pt x="9789" y="65612"/>
                  </a:cubicBezTo>
                  <a:cubicBezTo>
                    <a:pt x="9196" y="57408"/>
                    <a:pt x="8902" y="48923"/>
                    <a:pt x="10089" y="40866"/>
                  </a:cubicBezTo>
                  <a:cubicBezTo>
                    <a:pt x="12463" y="23897"/>
                    <a:pt x="18692" y="8766"/>
                    <a:pt x="36790" y="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94" name="Freeform 393">
              <a:extLst>
                <a:ext uri="{FF2B5EF4-FFF2-40B4-BE49-F238E27FC236}">
                  <a16:creationId xmlns:a16="http://schemas.microsoft.com/office/drawing/2014/main" id="{9780ADE1-0430-167D-EA35-99472BC0D1B1}"/>
                </a:ext>
              </a:extLst>
            </p:cNvPr>
            <p:cNvSpPr/>
            <p:nvPr/>
          </p:nvSpPr>
          <p:spPr>
            <a:xfrm>
              <a:off x="16110813" y="3591419"/>
              <a:ext cx="127630" cy="134069"/>
            </a:xfrm>
            <a:custGeom>
              <a:avLst/>
              <a:gdLst>
                <a:gd name="connsiteX0" fmla="*/ 123321 w 127630"/>
                <a:gd name="connsiteY0" fmla="*/ 415 h 134069"/>
                <a:gd name="connsiteX1" fmla="*/ 125963 w 127630"/>
                <a:gd name="connsiteY1" fmla="*/ 28998 h 134069"/>
                <a:gd name="connsiteX2" fmla="*/ 119358 w 127630"/>
                <a:gd name="connsiteY2" fmla="*/ 50124 h 134069"/>
                <a:gd name="connsiteX3" fmla="*/ 104827 w 127630"/>
                <a:gd name="connsiteY3" fmla="*/ 89617 h 134069"/>
                <a:gd name="connsiteX4" fmla="*/ 96467 w 127630"/>
                <a:gd name="connsiteY4" fmla="*/ 130489 h 134069"/>
                <a:gd name="connsiteX5" fmla="*/ 66671 w 127630"/>
                <a:gd name="connsiteY5" fmla="*/ 133528 h 134069"/>
                <a:gd name="connsiteX6" fmla="*/ 64623 w 127630"/>
                <a:gd name="connsiteY6" fmla="*/ 125797 h 134069"/>
                <a:gd name="connsiteX7" fmla="*/ 37470 w 127630"/>
                <a:gd name="connsiteY7" fmla="*/ 106191 h 134069"/>
                <a:gd name="connsiteX8" fmla="*/ 13405 w 127630"/>
                <a:gd name="connsiteY8" fmla="*/ 100253 h 134069"/>
                <a:gd name="connsiteX9" fmla="*/ 54 w 127630"/>
                <a:gd name="connsiteY9" fmla="*/ 70426 h 134069"/>
                <a:gd name="connsiteX10" fmla="*/ 25587 w 127630"/>
                <a:gd name="connsiteY10" fmla="*/ 27063 h 134069"/>
                <a:gd name="connsiteX11" fmla="*/ 44808 w 127630"/>
                <a:gd name="connsiteY11" fmla="*/ 19057 h 134069"/>
                <a:gd name="connsiteX12" fmla="*/ 112312 w 127630"/>
                <a:gd name="connsiteY12" fmla="*/ 964 h 134069"/>
                <a:gd name="connsiteX13" fmla="*/ 123614 w 127630"/>
                <a:gd name="connsiteY13" fmla="*/ 0 h 134069"/>
                <a:gd name="connsiteX14" fmla="*/ 123321 w 127630"/>
                <a:gd name="connsiteY14" fmla="*/ 415 h 1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630" h="134069">
                  <a:moveTo>
                    <a:pt x="123321" y="415"/>
                  </a:moveTo>
                  <a:cubicBezTo>
                    <a:pt x="129338" y="10221"/>
                    <a:pt x="127871" y="19747"/>
                    <a:pt x="125963" y="28998"/>
                  </a:cubicBezTo>
                  <a:cubicBezTo>
                    <a:pt x="124495" y="36180"/>
                    <a:pt x="121853" y="43222"/>
                    <a:pt x="119358" y="50124"/>
                  </a:cubicBezTo>
                  <a:cubicBezTo>
                    <a:pt x="114514" y="63384"/>
                    <a:pt x="108643" y="76223"/>
                    <a:pt x="104827" y="89617"/>
                  </a:cubicBezTo>
                  <a:cubicBezTo>
                    <a:pt x="101011" y="103011"/>
                    <a:pt x="99103" y="116821"/>
                    <a:pt x="96467" y="130489"/>
                  </a:cubicBezTo>
                  <a:cubicBezTo>
                    <a:pt x="88637" y="133803"/>
                    <a:pt x="78707" y="134818"/>
                    <a:pt x="66671" y="133528"/>
                  </a:cubicBezTo>
                  <a:cubicBezTo>
                    <a:pt x="66091" y="131185"/>
                    <a:pt x="65357" y="128421"/>
                    <a:pt x="64623" y="125797"/>
                  </a:cubicBezTo>
                  <a:cubicBezTo>
                    <a:pt x="60954" y="112677"/>
                    <a:pt x="51854" y="105910"/>
                    <a:pt x="37470" y="106191"/>
                  </a:cubicBezTo>
                  <a:cubicBezTo>
                    <a:pt x="28669" y="106465"/>
                    <a:pt x="20009" y="107014"/>
                    <a:pt x="13405" y="100253"/>
                  </a:cubicBezTo>
                  <a:cubicBezTo>
                    <a:pt x="5185" y="91826"/>
                    <a:pt x="495" y="81885"/>
                    <a:pt x="54" y="70426"/>
                  </a:cubicBezTo>
                  <a:cubicBezTo>
                    <a:pt x="-679" y="51228"/>
                    <a:pt x="5919" y="35765"/>
                    <a:pt x="25587" y="27063"/>
                  </a:cubicBezTo>
                  <a:cubicBezTo>
                    <a:pt x="31898" y="24305"/>
                    <a:pt x="38056" y="20851"/>
                    <a:pt x="44808" y="19057"/>
                  </a:cubicBezTo>
                  <a:cubicBezTo>
                    <a:pt x="67259" y="12705"/>
                    <a:pt x="89715" y="6901"/>
                    <a:pt x="112312" y="964"/>
                  </a:cubicBezTo>
                  <a:cubicBezTo>
                    <a:pt x="115835" y="0"/>
                    <a:pt x="119798" y="275"/>
                    <a:pt x="123614" y="0"/>
                  </a:cubicBezTo>
                  <a:lnTo>
                    <a:pt x="123321" y="41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5" name="Freeform 394">
              <a:extLst>
                <a:ext uri="{FF2B5EF4-FFF2-40B4-BE49-F238E27FC236}">
                  <a16:creationId xmlns:a16="http://schemas.microsoft.com/office/drawing/2014/main" id="{B3A55E3B-7DA6-D897-79BE-E99FB408E0FA}"/>
                </a:ext>
              </a:extLst>
            </p:cNvPr>
            <p:cNvSpPr/>
            <p:nvPr/>
          </p:nvSpPr>
          <p:spPr>
            <a:xfrm>
              <a:off x="16078902" y="3540347"/>
              <a:ext cx="153157" cy="121299"/>
            </a:xfrm>
            <a:custGeom>
              <a:avLst/>
              <a:gdLst>
                <a:gd name="connsiteX0" fmla="*/ 0 w 153157"/>
                <a:gd name="connsiteY0" fmla="*/ 46590 h 121299"/>
                <a:gd name="connsiteX1" fmla="*/ 16145 w 153157"/>
                <a:gd name="connsiteY1" fmla="*/ 18333 h 121299"/>
                <a:gd name="connsiteX2" fmla="*/ 69183 w 153157"/>
                <a:gd name="connsiteY2" fmla="*/ 8137 h 121299"/>
                <a:gd name="connsiteX3" fmla="*/ 92245 w 153157"/>
                <a:gd name="connsiteY3" fmla="*/ 1587 h 121299"/>
                <a:gd name="connsiteX4" fmla="*/ 102967 w 153157"/>
                <a:gd name="connsiteY4" fmla="*/ 131 h 121299"/>
                <a:gd name="connsiteX5" fmla="*/ 139999 w 153157"/>
                <a:gd name="connsiteY5" fmla="*/ 10614 h 121299"/>
                <a:gd name="connsiteX6" fmla="*/ 153157 w 153157"/>
                <a:gd name="connsiteY6" fmla="*/ 40761 h 121299"/>
                <a:gd name="connsiteX7" fmla="*/ 139456 w 153157"/>
                <a:gd name="connsiteY7" fmla="*/ 47605 h 121299"/>
                <a:gd name="connsiteX8" fmla="*/ 87364 w 153157"/>
                <a:gd name="connsiteY8" fmla="*/ 63483 h 121299"/>
                <a:gd name="connsiteX9" fmla="*/ 59419 w 153157"/>
                <a:gd name="connsiteY9" fmla="*/ 75715 h 121299"/>
                <a:gd name="connsiteX10" fmla="*/ 34052 w 153157"/>
                <a:gd name="connsiteY10" fmla="*/ 108486 h 121299"/>
                <a:gd name="connsiteX11" fmla="*/ 30115 w 153157"/>
                <a:gd name="connsiteY11" fmla="*/ 121300 h 121299"/>
                <a:gd name="connsiteX12" fmla="*/ 21027 w 153157"/>
                <a:gd name="connsiteY12" fmla="*/ 109795 h 121299"/>
                <a:gd name="connsiteX13" fmla="*/ 15329 w 153157"/>
                <a:gd name="connsiteY13" fmla="*/ 85037 h 121299"/>
                <a:gd name="connsiteX14" fmla="*/ 134 w 153157"/>
                <a:gd name="connsiteY14" fmla="*/ 46297 h 121299"/>
                <a:gd name="connsiteX15" fmla="*/ 0 w 153157"/>
                <a:gd name="connsiteY15" fmla="*/ 46590 h 12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157" h="121299">
                  <a:moveTo>
                    <a:pt x="0" y="46590"/>
                  </a:moveTo>
                  <a:cubicBezTo>
                    <a:pt x="6107" y="35954"/>
                    <a:pt x="10989" y="27361"/>
                    <a:pt x="16145" y="18333"/>
                  </a:cubicBezTo>
                  <a:cubicBezTo>
                    <a:pt x="34728" y="19642"/>
                    <a:pt x="51959" y="14107"/>
                    <a:pt x="69183" y="8137"/>
                  </a:cubicBezTo>
                  <a:cubicBezTo>
                    <a:pt x="76783" y="5520"/>
                    <a:pt x="84517" y="3624"/>
                    <a:pt x="92245" y="1587"/>
                  </a:cubicBezTo>
                  <a:cubicBezTo>
                    <a:pt x="95774" y="712"/>
                    <a:pt x="99438" y="419"/>
                    <a:pt x="102967" y="131"/>
                  </a:cubicBezTo>
                  <a:cubicBezTo>
                    <a:pt x="116393" y="-743"/>
                    <a:pt x="128876" y="2749"/>
                    <a:pt x="139999" y="10614"/>
                  </a:cubicBezTo>
                  <a:cubicBezTo>
                    <a:pt x="149628" y="17312"/>
                    <a:pt x="148410" y="29691"/>
                    <a:pt x="153157" y="40761"/>
                  </a:cubicBezTo>
                  <a:cubicBezTo>
                    <a:pt x="148135" y="43385"/>
                    <a:pt x="143930" y="46150"/>
                    <a:pt x="139456" y="47605"/>
                  </a:cubicBezTo>
                  <a:cubicBezTo>
                    <a:pt x="122092" y="53141"/>
                    <a:pt x="104594" y="57801"/>
                    <a:pt x="87364" y="63483"/>
                  </a:cubicBezTo>
                  <a:cubicBezTo>
                    <a:pt x="77734" y="66688"/>
                    <a:pt x="68506" y="71202"/>
                    <a:pt x="59419" y="75715"/>
                  </a:cubicBezTo>
                  <a:cubicBezTo>
                    <a:pt x="46260" y="82413"/>
                    <a:pt x="37441" y="93043"/>
                    <a:pt x="34052" y="108486"/>
                  </a:cubicBezTo>
                  <a:cubicBezTo>
                    <a:pt x="33235" y="112125"/>
                    <a:pt x="31882" y="115618"/>
                    <a:pt x="30115" y="121300"/>
                  </a:cubicBezTo>
                  <a:cubicBezTo>
                    <a:pt x="26184" y="116492"/>
                    <a:pt x="22246" y="113728"/>
                    <a:pt x="21027" y="109795"/>
                  </a:cubicBezTo>
                  <a:cubicBezTo>
                    <a:pt x="18315" y="101783"/>
                    <a:pt x="16413" y="93483"/>
                    <a:pt x="15329" y="85037"/>
                  </a:cubicBezTo>
                  <a:cubicBezTo>
                    <a:pt x="13293" y="71055"/>
                    <a:pt x="9770" y="57801"/>
                    <a:pt x="134" y="46297"/>
                  </a:cubicBezTo>
                  <a:lnTo>
                    <a:pt x="0" y="4659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6" name="Freeform 395">
              <a:extLst>
                <a:ext uri="{FF2B5EF4-FFF2-40B4-BE49-F238E27FC236}">
                  <a16:creationId xmlns:a16="http://schemas.microsoft.com/office/drawing/2014/main" id="{D6E04BAC-FBA4-01BF-3F43-97643C5B71CF}"/>
                </a:ext>
              </a:extLst>
            </p:cNvPr>
            <p:cNvSpPr/>
            <p:nvPr/>
          </p:nvSpPr>
          <p:spPr>
            <a:xfrm>
              <a:off x="16238439" y="3795718"/>
              <a:ext cx="204213" cy="82996"/>
            </a:xfrm>
            <a:custGeom>
              <a:avLst/>
              <a:gdLst>
                <a:gd name="connsiteX0" fmla="*/ 16741 w 204213"/>
                <a:gd name="connsiteY0" fmla="*/ 0 h 82996"/>
                <a:gd name="connsiteX1" fmla="*/ 27092 w 204213"/>
                <a:gd name="connsiteY1" fmla="*/ 11556 h 82996"/>
                <a:gd name="connsiteX2" fmla="*/ 78132 w 204213"/>
                <a:gd name="connsiteY2" fmla="*/ 22971 h 82996"/>
                <a:gd name="connsiteX3" fmla="*/ 86351 w 204213"/>
                <a:gd name="connsiteY3" fmla="*/ 19025 h 82996"/>
                <a:gd name="connsiteX4" fmla="*/ 122930 w 204213"/>
                <a:gd name="connsiteY4" fmla="*/ 9864 h 82996"/>
                <a:gd name="connsiteX5" fmla="*/ 135687 w 204213"/>
                <a:gd name="connsiteY5" fmla="*/ 6340 h 82996"/>
                <a:gd name="connsiteX6" fmla="*/ 176523 w 204213"/>
                <a:gd name="connsiteY6" fmla="*/ 25505 h 82996"/>
                <a:gd name="connsiteX7" fmla="*/ 202183 w 204213"/>
                <a:gd name="connsiteY7" fmla="*/ 43682 h 82996"/>
                <a:gd name="connsiteX8" fmla="*/ 193389 w 204213"/>
                <a:gd name="connsiteY8" fmla="*/ 71581 h 82996"/>
                <a:gd name="connsiteX9" fmla="*/ 165176 w 204213"/>
                <a:gd name="connsiteY9" fmla="*/ 82996 h 82996"/>
                <a:gd name="connsiteX10" fmla="*/ 155961 w 204213"/>
                <a:gd name="connsiteY10" fmla="*/ 62988 h 82996"/>
                <a:gd name="connsiteX11" fmla="*/ 138948 w 204213"/>
                <a:gd name="connsiteY11" fmla="*/ 33958 h 82996"/>
                <a:gd name="connsiteX12" fmla="*/ 121086 w 204213"/>
                <a:gd name="connsiteY12" fmla="*/ 28889 h 82996"/>
                <a:gd name="connsiteX13" fmla="*/ 101948 w 204213"/>
                <a:gd name="connsiteY13" fmla="*/ 40158 h 82996"/>
                <a:gd name="connsiteX14" fmla="*/ 78840 w 204213"/>
                <a:gd name="connsiteY14" fmla="*/ 61717 h 82996"/>
                <a:gd name="connsiteX15" fmla="*/ 15465 w 204213"/>
                <a:gd name="connsiteY15" fmla="*/ 61156 h 82996"/>
                <a:gd name="connsiteX16" fmla="*/ 9 w 204213"/>
                <a:gd name="connsiteY16" fmla="*/ 32547 h 82996"/>
                <a:gd name="connsiteX17" fmla="*/ 16741 w 204213"/>
                <a:gd name="connsiteY17" fmla="*/ 0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213" h="82996">
                  <a:moveTo>
                    <a:pt x="16741" y="0"/>
                  </a:moveTo>
                  <a:cubicBezTo>
                    <a:pt x="21138" y="4929"/>
                    <a:pt x="23971" y="8312"/>
                    <a:pt x="27092" y="11556"/>
                  </a:cubicBezTo>
                  <a:cubicBezTo>
                    <a:pt x="42682" y="27900"/>
                    <a:pt x="57149" y="31143"/>
                    <a:pt x="78132" y="22971"/>
                  </a:cubicBezTo>
                  <a:cubicBezTo>
                    <a:pt x="80965" y="21841"/>
                    <a:pt x="83658" y="20430"/>
                    <a:pt x="86351" y="19025"/>
                  </a:cubicBezTo>
                  <a:cubicBezTo>
                    <a:pt x="97838" y="13107"/>
                    <a:pt x="109178" y="7751"/>
                    <a:pt x="122930" y="9864"/>
                  </a:cubicBezTo>
                  <a:cubicBezTo>
                    <a:pt x="126900" y="10426"/>
                    <a:pt x="131296" y="7189"/>
                    <a:pt x="135687" y="6340"/>
                  </a:cubicBezTo>
                  <a:cubicBezTo>
                    <a:pt x="151143" y="3243"/>
                    <a:pt x="170281" y="6340"/>
                    <a:pt x="176523" y="25505"/>
                  </a:cubicBezTo>
                  <a:cubicBezTo>
                    <a:pt x="180492" y="37623"/>
                    <a:pt x="189279" y="43541"/>
                    <a:pt x="202183" y="43682"/>
                  </a:cubicBezTo>
                  <a:cubicBezTo>
                    <a:pt x="207288" y="56220"/>
                    <a:pt x="202183" y="64820"/>
                    <a:pt x="193389" y="71581"/>
                  </a:cubicBezTo>
                  <a:cubicBezTo>
                    <a:pt x="185597" y="77500"/>
                    <a:pt x="176663" y="81445"/>
                    <a:pt x="165176" y="82996"/>
                  </a:cubicBezTo>
                  <a:cubicBezTo>
                    <a:pt x="162202" y="76376"/>
                    <a:pt x="159509" y="69468"/>
                    <a:pt x="155961" y="62988"/>
                  </a:cubicBezTo>
                  <a:cubicBezTo>
                    <a:pt x="150575" y="53124"/>
                    <a:pt x="145189" y="43260"/>
                    <a:pt x="138948" y="33958"/>
                  </a:cubicBezTo>
                  <a:cubicBezTo>
                    <a:pt x="134838" y="27619"/>
                    <a:pt x="128035" y="25646"/>
                    <a:pt x="121086" y="28889"/>
                  </a:cubicBezTo>
                  <a:cubicBezTo>
                    <a:pt x="114423" y="31986"/>
                    <a:pt x="107621" y="35510"/>
                    <a:pt x="101948" y="40158"/>
                  </a:cubicBezTo>
                  <a:cubicBezTo>
                    <a:pt x="93722" y="46784"/>
                    <a:pt x="86919" y="54816"/>
                    <a:pt x="78840" y="61717"/>
                  </a:cubicBezTo>
                  <a:cubicBezTo>
                    <a:pt x="56154" y="81304"/>
                    <a:pt x="43250" y="84126"/>
                    <a:pt x="15465" y="61156"/>
                  </a:cubicBezTo>
                  <a:cubicBezTo>
                    <a:pt x="6390" y="53686"/>
                    <a:pt x="-272" y="45092"/>
                    <a:pt x="9" y="32547"/>
                  </a:cubicBezTo>
                  <a:cubicBezTo>
                    <a:pt x="155" y="19728"/>
                    <a:pt x="4973" y="9442"/>
                    <a:pt x="16741" y="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397" name="Freeform 396">
              <a:extLst>
                <a:ext uri="{FF2B5EF4-FFF2-40B4-BE49-F238E27FC236}">
                  <a16:creationId xmlns:a16="http://schemas.microsoft.com/office/drawing/2014/main" id="{3B8DA019-A820-698C-3CBE-3E0758DC6A35}"/>
                </a:ext>
              </a:extLst>
            </p:cNvPr>
            <p:cNvSpPr/>
            <p:nvPr/>
          </p:nvSpPr>
          <p:spPr>
            <a:xfrm>
              <a:off x="15957653" y="3470115"/>
              <a:ext cx="127629" cy="153225"/>
            </a:xfrm>
            <a:custGeom>
              <a:avLst/>
              <a:gdLst>
                <a:gd name="connsiteX0" fmla="*/ 147 w 127629"/>
                <a:gd name="connsiteY0" fmla="*/ 97567 h 153225"/>
                <a:gd name="connsiteX1" fmla="*/ 32725 w 127629"/>
                <a:gd name="connsiteY1" fmla="*/ 75298 h 153225"/>
                <a:gd name="connsiteX2" fmla="*/ 60899 w 127629"/>
                <a:gd name="connsiteY2" fmla="*/ 26503 h 153225"/>
                <a:gd name="connsiteX3" fmla="*/ 59725 w 127629"/>
                <a:gd name="connsiteY3" fmla="*/ 14456 h 153225"/>
                <a:gd name="connsiteX4" fmla="*/ 72782 w 127629"/>
                <a:gd name="connsiteY4" fmla="*/ 270 h 153225"/>
                <a:gd name="connsiteX5" fmla="*/ 92596 w 127629"/>
                <a:gd name="connsiteY5" fmla="*/ 270 h 153225"/>
                <a:gd name="connsiteX6" fmla="*/ 92596 w 127629"/>
                <a:gd name="connsiteY6" fmla="*/ 15522 h 153225"/>
                <a:gd name="connsiteX7" fmla="*/ 90248 w 127629"/>
                <a:gd name="connsiteY7" fmla="*/ 51817 h 153225"/>
                <a:gd name="connsiteX8" fmla="*/ 111671 w 127629"/>
                <a:gd name="connsiteY8" fmla="*/ 74539 h 153225"/>
                <a:gd name="connsiteX9" fmla="*/ 122966 w 127629"/>
                <a:gd name="connsiteY9" fmla="*/ 97867 h 153225"/>
                <a:gd name="connsiteX10" fmla="*/ 106387 w 127629"/>
                <a:gd name="connsiteY10" fmla="*/ 114492 h 153225"/>
                <a:gd name="connsiteX11" fmla="*/ 93330 w 127629"/>
                <a:gd name="connsiteY11" fmla="*/ 119829 h 153225"/>
                <a:gd name="connsiteX12" fmla="*/ 41818 w 127629"/>
                <a:gd name="connsiteY12" fmla="*/ 153226 h 153225"/>
                <a:gd name="connsiteX13" fmla="*/ 18781 w 127629"/>
                <a:gd name="connsiteY13" fmla="*/ 144837 h 153225"/>
                <a:gd name="connsiteX14" fmla="*/ 3669 w 127629"/>
                <a:gd name="connsiteY14" fmla="*/ 121815 h 153225"/>
                <a:gd name="connsiteX15" fmla="*/ 0 w 127629"/>
                <a:gd name="connsiteY15" fmla="*/ 97567 h 153225"/>
                <a:gd name="connsiteX16" fmla="*/ 147 w 127629"/>
                <a:gd name="connsiteY16" fmla="*/ 97567 h 1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29" h="153225">
                  <a:moveTo>
                    <a:pt x="147" y="97567"/>
                  </a:moveTo>
                  <a:cubicBezTo>
                    <a:pt x="9247" y="84300"/>
                    <a:pt x="21129" y="80029"/>
                    <a:pt x="32725" y="75298"/>
                  </a:cubicBezTo>
                  <a:cubicBezTo>
                    <a:pt x="62367" y="63251"/>
                    <a:pt x="64862" y="58833"/>
                    <a:pt x="60899" y="26503"/>
                  </a:cubicBezTo>
                  <a:cubicBezTo>
                    <a:pt x="60459" y="22538"/>
                    <a:pt x="59578" y="18420"/>
                    <a:pt x="59725" y="14456"/>
                  </a:cubicBezTo>
                  <a:cubicBezTo>
                    <a:pt x="60019" y="6067"/>
                    <a:pt x="64569" y="1036"/>
                    <a:pt x="72782" y="270"/>
                  </a:cubicBezTo>
                  <a:cubicBezTo>
                    <a:pt x="78800" y="-337"/>
                    <a:pt x="84964" y="270"/>
                    <a:pt x="92596" y="270"/>
                  </a:cubicBezTo>
                  <a:cubicBezTo>
                    <a:pt x="92596" y="6526"/>
                    <a:pt x="92890" y="11097"/>
                    <a:pt x="92596" y="15522"/>
                  </a:cubicBezTo>
                  <a:cubicBezTo>
                    <a:pt x="91863" y="27569"/>
                    <a:pt x="89954" y="39770"/>
                    <a:pt x="90248" y="51817"/>
                  </a:cubicBezTo>
                  <a:cubicBezTo>
                    <a:pt x="90542" y="67982"/>
                    <a:pt x="95966" y="72859"/>
                    <a:pt x="111671" y="74539"/>
                  </a:cubicBezTo>
                  <a:cubicBezTo>
                    <a:pt x="128691" y="76518"/>
                    <a:pt x="131479" y="82161"/>
                    <a:pt x="122966" y="97867"/>
                  </a:cubicBezTo>
                  <a:cubicBezTo>
                    <a:pt x="119010" y="105190"/>
                    <a:pt x="113726" y="110987"/>
                    <a:pt x="106387" y="114492"/>
                  </a:cubicBezTo>
                  <a:cubicBezTo>
                    <a:pt x="102131" y="116624"/>
                    <a:pt x="97874" y="118610"/>
                    <a:pt x="93330" y="119829"/>
                  </a:cubicBezTo>
                  <a:cubicBezTo>
                    <a:pt x="72488" y="125320"/>
                    <a:pt x="53707" y="134315"/>
                    <a:pt x="41818" y="153226"/>
                  </a:cubicBezTo>
                  <a:cubicBezTo>
                    <a:pt x="32138" y="153226"/>
                    <a:pt x="25679" y="148648"/>
                    <a:pt x="18781" y="144837"/>
                  </a:cubicBezTo>
                  <a:cubicBezTo>
                    <a:pt x="9981" y="139959"/>
                    <a:pt x="4550" y="132636"/>
                    <a:pt x="3669" y="121815"/>
                  </a:cubicBezTo>
                  <a:cubicBezTo>
                    <a:pt x="2936" y="113732"/>
                    <a:pt x="1321" y="105950"/>
                    <a:pt x="0" y="97567"/>
                  </a:cubicBezTo>
                  <a:lnTo>
                    <a:pt x="147" y="9756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8" name="Freeform 397">
              <a:extLst>
                <a:ext uri="{FF2B5EF4-FFF2-40B4-BE49-F238E27FC236}">
                  <a16:creationId xmlns:a16="http://schemas.microsoft.com/office/drawing/2014/main" id="{63078DB6-EB59-8CBE-D8E4-A56921D2C94E}"/>
                </a:ext>
              </a:extLst>
            </p:cNvPr>
            <p:cNvSpPr/>
            <p:nvPr/>
          </p:nvSpPr>
          <p:spPr>
            <a:xfrm>
              <a:off x="16161863" y="3731875"/>
              <a:ext cx="82959" cy="89380"/>
            </a:xfrm>
            <a:custGeom>
              <a:avLst/>
              <a:gdLst>
                <a:gd name="connsiteX0" fmla="*/ 63732 w 82959"/>
                <a:gd name="connsiteY0" fmla="*/ 89074 h 89380"/>
                <a:gd name="connsiteX1" fmla="*/ 58550 w 82959"/>
                <a:gd name="connsiteY1" fmla="*/ 87082 h 89380"/>
                <a:gd name="connsiteX2" fmla="*/ 23509 w 82959"/>
                <a:gd name="connsiteY2" fmla="*/ 58710 h 89380"/>
                <a:gd name="connsiteX3" fmla="*/ 14645 w 82959"/>
                <a:gd name="connsiteY3" fmla="*/ 51809 h 89380"/>
                <a:gd name="connsiteX4" fmla="*/ 2507 w 82959"/>
                <a:gd name="connsiteY4" fmla="*/ 6269 h 89380"/>
                <a:gd name="connsiteX5" fmla="*/ 48327 w 82959"/>
                <a:gd name="connsiteY5" fmla="*/ 440 h 89380"/>
                <a:gd name="connsiteX6" fmla="*/ 82960 w 82959"/>
                <a:gd name="connsiteY6" fmla="*/ 45680 h 89380"/>
                <a:gd name="connsiteX7" fmla="*/ 63732 w 82959"/>
                <a:gd name="connsiteY7" fmla="*/ 89380 h 89380"/>
                <a:gd name="connsiteX8" fmla="*/ 63732 w 82959"/>
                <a:gd name="connsiteY8" fmla="*/ 89074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59" h="89380">
                  <a:moveTo>
                    <a:pt x="63732" y="89074"/>
                  </a:moveTo>
                  <a:cubicBezTo>
                    <a:pt x="62507" y="88614"/>
                    <a:pt x="60324" y="88308"/>
                    <a:pt x="58550" y="87082"/>
                  </a:cubicBezTo>
                  <a:cubicBezTo>
                    <a:pt x="46827" y="77729"/>
                    <a:pt x="35098" y="68063"/>
                    <a:pt x="23509" y="58710"/>
                  </a:cubicBezTo>
                  <a:cubicBezTo>
                    <a:pt x="20644" y="56259"/>
                    <a:pt x="17510" y="54267"/>
                    <a:pt x="14645" y="51809"/>
                  </a:cubicBezTo>
                  <a:cubicBezTo>
                    <a:pt x="873" y="40157"/>
                    <a:pt x="-3217" y="25282"/>
                    <a:pt x="2507" y="6269"/>
                  </a:cubicBezTo>
                  <a:cubicBezTo>
                    <a:pt x="17236" y="900"/>
                    <a:pt x="32099" y="-939"/>
                    <a:pt x="48327" y="440"/>
                  </a:cubicBezTo>
                  <a:cubicBezTo>
                    <a:pt x="55417" y="19453"/>
                    <a:pt x="69463" y="32336"/>
                    <a:pt x="82960" y="45680"/>
                  </a:cubicBezTo>
                  <a:cubicBezTo>
                    <a:pt x="76412" y="60395"/>
                    <a:pt x="70139" y="74658"/>
                    <a:pt x="63732" y="89380"/>
                  </a:cubicBezTo>
                  <a:lnTo>
                    <a:pt x="63732" y="8907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9" name="Freeform 398">
              <a:extLst>
                <a:ext uri="{FF2B5EF4-FFF2-40B4-BE49-F238E27FC236}">
                  <a16:creationId xmlns:a16="http://schemas.microsoft.com/office/drawing/2014/main" id="{A829D4E6-6603-5D2A-3D65-F986230F4515}"/>
                </a:ext>
              </a:extLst>
            </p:cNvPr>
            <p:cNvSpPr/>
            <p:nvPr/>
          </p:nvSpPr>
          <p:spPr>
            <a:xfrm>
              <a:off x="16008705" y="3591420"/>
              <a:ext cx="76578" cy="57457"/>
            </a:xfrm>
            <a:custGeom>
              <a:avLst/>
              <a:gdLst>
                <a:gd name="connsiteX0" fmla="*/ 0 w 76578"/>
                <a:gd name="connsiteY0" fmla="*/ 32150 h 57457"/>
                <a:gd name="connsiteX1" fmla="*/ 9974 w 76578"/>
                <a:gd name="connsiteY1" fmla="*/ 17626 h 57457"/>
                <a:gd name="connsiteX2" fmla="*/ 53254 w 76578"/>
                <a:gd name="connsiteY2" fmla="*/ 133 h 57457"/>
                <a:gd name="connsiteX3" fmla="*/ 68289 w 76578"/>
                <a:gd name="connsiteY3" fmla="*/ 12161 h 57457"/>
                <a:gd name="connsiteX4" fmla="*/ 76579 w 76578"/>
                <a:gd name="connsiteY4" fmla="*/ 57458 h 57457"/>
                <a:gd name="connsiteX5" fmla="*/ 0 w 76578"/>
                <a:gd name="connsiteY5" fmla="*/ 31997 h 57457"/>
                <a:gd name="connsiteX6" fmla="*/ 0 w 76578"/>
                <a:gd name="connsiteY6" fmla="*/ 32150 h 5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78" h="57457">
                  <a:moveTo>
                    <a:pt x="0" y="32150"/>
                  </a:moveTo>
                  <a:cubicBezTo>
                    <a:pt x="3937" y="26219"/>
                    <a:pt x="6184" y="20908"/>
                    <a:pt x="9974" y="17626"/>
                  </a:cubicBezTo>
                  <a:cubicBezTo>
                    <a:pt x="22763" y="7002"/>
                    <a:pt x="37798" y="2316"/>
                    <a:pt x="53254" y="133"/>
                  </a:cubicBezTo>
                  <a:cubicBezTo>
                    <a:pt x="60842" y="-959"/>
                    <a:pt x="65622" y="4819"/>
                    <a:pt x="68289" y="12161"/>
                  </a:cubicBezTo>
                  <a:cubicBezTo>
                    <a:pt x="73490" y="26685"/>
                    <a:pt x="75315" y="41995"/>
                    <a:pt x="76579" y="57458"/>
                  </a:cubicBezTo>
                  <a:cubicBezTo>
                    <a:pt x="54377" y="57305"/>
                    <a:pt x="23325" y="47147"/>
                    <a:pt x="0" y="31997"/>
                  </a:cubicBezTo>
                  <a:lnTo>
                    <a:pt x="0" y="3215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0" name="Freeform 399">
              <a:extLst>
                <a:ext uri="{FF2B5EF4-FFF2-40B4-BE49-F238E27FC236}">
                  <a16:creationId xmlns:a16="http://schemas.microsoft.com/office/drawing/2014/main" id="{779BAF5F-691A-A542-EF38-51B6A3A66FE4}"/>
                </a:ext>
              </a:extLst>
            </p:cNvPr>
            <p:cNvSpPr/>
            <p:nvPr/>
          </p:nvSpPr>
          <p:spPr>
            <a:xfrm>
              <a:off x="16059760" y="3450964"/>
              <a:ext cx="38286" cy="82995"/>
            </a:xfrm>
            <a:custGeom>
              <a:avLst/>
              <a:gdLst>
                <a:gd name="connsiteX0" fmla="*/ 38159 w 38286"/>
                <a:gd name="connsiteY0" fmla="*/ 147 h 82995"/>
                <a:gd name="connsiteX1" fmla="*/ 17617 w 38286"/>
                <a:gd name="connsiteY1" fmla="*/ 81879 h 82995"/>
                <a:gd name="connsiteX2" fmla="*/ 10 w 38286"/>
                <a:gd name="connsiteY2" fmla="*/ 70809 h 82995"/>
                <a:gd name="connsiteX3" fmla="*/ 3577 w 38286"/>
                <a:gd name="connsiteY3" fmla="*/ 25786 h 82995"/>
                <a:gd name="connsiteX4" fmla="*/ 38287 w 38286"/>
                <a:gd name="connsiteY4" fmla="*/ 0 h 82995"/>
                <a:gd name="connsiteX5" fmla="*/ 38159 w 38286"/>
                <a:gd name="connsiteY5" fmla="*/ 147 h 8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86" h="82995">
                  <a:moveTo>
                    <a:pt x="38159" y="147"/>
                  </a:moveTo>
                  <a:cubicBezTo>
                    <a:pt x="31267" y="28410"/>
                    <a:pt x="19404" y="53762"/>
                    <a:pt x="17617" y="81879"/>
                  </a:cubicBezTo>
                  <a:cubicBezTo>
                    <a:pt x="4343" y="84790"/>
                    <a:pt x="-245" y="82313"/>
                    <a:pt x="10" y="70809"/>
                  </a:cubicBezTo>
                  <a:cubicBezTo>
                    <a:pt x="393" y="55505"/>
                    <a:pt x="2301" y="40209"/>
                    <a:pt x="3577" y="25786"/>
                  </a:cubicBezTo>
                  <a:cubicBezTo>
                    <a:pt x="15958" y="16612"/>
                    <a:pt x="27183" y="8306"/>
                    <a:pt x="38287" y="0"/>
                  </a:cubicBezTo>
                  <a:lnTo>
                    <a:pt x="38159" y="14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1" name="Freeform 400">
              <a:extLst>
                <a:ext uri="{FF2B5EF4-FFF2-40B4-BE49-F238E27FC236}">
                  <a16:creationId xmlns:a16="http://schemas.microsoft.com/office/drawing/2014/main" id="{8EE4245B-9A24-D865-7673-28D1B2DFD14E}"/>
                </a:ext>
              </a:extLst>
            </p:cNvPr>
            <p:cNvSpPr/>
            <p:nvPr/>
          </p:nvSpPr>
          <p:spPr>
            <a:xfrm>
              <a:off x="22524304" y="4619297"/>
              <a:ext cx="1301832" cy="1066184"/>
            </a:xfrm>
            <a:custGeom>
              <a:avLst/>
              <a:gdLst>
                <a:gd name="connsiteX0" fmla="*/ 422755 w 1301832"/>
                <a:gd name="connsiteY0" fmla="*/ 230513 h 1066184"/>
                <a:gd name="connsiteX1" fmla="*/ 436475 w 1301832"/>
                <a:gd name="connsiteY1" fmla="*/ 204714 h 1066184"/>
                <a:gd name="connsiteX2" fmla="*/ 467872 w 1301832"/>
                <a:gd name="connsiteY2" fmla="*/ 159704 h 1066184"/>
                <a:gd name="connsiteX3" fmla="*/ 501375 w 1301832"/>
                <a:gd name="connsiteY3" fmla="*/ 129838 h 1066184"/>
                <a:gd name="connsiteX4" fmla="*/ 522371 w 1301832"/>
                <a:gd name="connsiteY4" fmla="*/ 113016 h 1066184"/>
                <a:gd name="connsiteX5" fmla="*/ 543749 w 1301832"/>
                <a:gd name="connsiteY5" fmla="*/ 107825 h 1066184"/>
                <a:gd name="connsiteX6" fmla="*/ 566020 w 1301832"/>
                <a:gd name="connsiteY6" fmla="*/ 120581 h 1066184"/>
                <a:gd name="connsiteX7" fmla="*/ 588101 w 1301832"/>
                <a:gd name="connsiteY7" fmla="*/ 145544 h 1066184"/>
                <a:gd name="connsiteX8" fmla="*/ 630219 w 1301832"/>
                <a:gd name="connsiteY8" fmla="*/ 136567 h 1066184"/>
                <a:gd name="connsiteX9" fmla="*/ 644322 w 1301832"/>
                <a:gd name="connsiteY9" fmla="*/ 106140 h 1066184"/>
                <a:gd name="connsiteX10" fmla="*/ 656958 w 1301832"/>
                <a:gd name="connsiteY10" fmla="*/ 75016 h 1066184"/>
                <a:gd name="connsiteX11" fmla="*/ 703288 w 1301832"/>
                <a:gd name="connsiteY11" fmla="*/ 45431 h 1066184"/>
                <a:gd name="connsiteX12" fmla="*/ 719114 w 1301832"/>
                <a:gd name="connsiteY12" fmla="*/ 45571 h 1066184"/>
                <a:gd name="connsiteX13" fmla="*/ 734430 w 1301832"/>
                <a:gd name="connsiteY13" fmla="*/ 32107 h 1066184"/>
                <a:gd name="connsiteX14" fmla="*/ 734877 w 1301832"/>
                <a:gd name="connsiteY14" fmla="*/ 20889 h 1066184"/>
                <a:gd name="connsiteX15" fmla="*/ 749810 w 1301832"/>
                <a:gd name="connsiteY15" fmla="*/ 7712 h 1066184"/>
                <a:gd name="connsiteX16" fmla="*/ 762764 w 1301832"/>
                <a:gd name="connsiteY16" fmla="*/ 11217 h 1066184"/>
                <a:gd name="connsiteX17" fmla="*/ 774187 w 1301832"/>
                <a:gd name="connsiteY17" fmla="*/ 18227 h 1066184"/>
                <a:gd name="connsiteX18" fmla="*/ 827410 w 1301832"/>
                <a:gd name="connsiteY18" fmla="*/ 30428 h 1066184"/>
                <a:gd name="connsiteX19" fmla="*/ 849809 w 1301832"/>
                <a:gd name="connsiteY19" fmla="*/ 28883 h 1066184"/>
                <a:gd name="connsiteX20" fmla="*/ 866975 w 1301832"/>
                <a:gd name="connsiteY20" fmla="*/ 62534 h 1066184"/>
                <a:gd name="connsiteX21" fmla="*/ 849936 w 1301832"/>
                <a:gd name="connsiteY21" fmla="*/ 83290 h 1066184"/>
                <a:gd name="connsiteX22" fmla="*/ 835833 w 1301832"/>
                <a:gd name="connsiteY22" fmla="*/ 100674 h 1066184"/>
                <a:gd name="connsiteX23" fmla="*/ 839662 w 1301832"/>
                <a:gd name="connsiteY23" fmla="*/ 156620 h 1066184"/>
                <a:gd name="connsiteX24" fmla="*/ 855680 w 1301832"/>
                <a:gd name="connsiteY24" fmla="*/ 172320 h 1066184"/>
                <a:gd name="connsiteX25" fmla="*/ 893267 w 1301832"/>
                <a:gd name="connsiteY25" fmla="*/ 207657 h 1066184"/>
                <a:gd name="connsiteX26" fmla="*/ 916942 w 1301832"/>
                <a:gd name="connsiteY26" fmla="*/ 228266 h 1066184"/>
                <a:gd name="connsiteX27" fmla="*/ 991990 w 1301832"/>
                <a:gd name="connsiteY27" fmla="*/ 208921 h 1066184"/>
                <a:gd name="connsiteX28" fmla="*/ 1004944 w 1301832"/>
                <a:gd name="connsiteY28" fmla="*/ 170781 h 1066184"/>
                <a:gd name="connsiteX29" fmla="*/ 1023579 w 1301832"/>
                <a:gd name="connsiteY29" fmla="*/ 85390 h 1066184"/>
                <a:gd name="connsiteX30" fmla="*/ 1042468 w 1301832"/>
                <a:gd name="connsiteY30" fmla="*/ 30428 h 1066184"/>
                <a:gd name="connsiteX31" fmla="*/ 1063144 w 1301832"/>
                <a:gd name="connsiteY31" fmla="*/ 4348 h 1066184"/>
                <a:gd name="connsiteX32" fmla="*/ 1074950 w 1301832"/>
                <a:gd name="connsiteY32" fmla="*/ 0 h 1066184"/>
                <a:gd name="connsiteX33" fmla="*/ 1081459 w 1301832"/>
                <a:gd name="connsiteY33" fmla="*/ 28742 h 1066184"/>
                <a:gd name="connsiteX34" fmla="*/ 1079481 w 1301832"/>
                <a:gd name="connsiteY34" fmla="*/ 64501 h 1066184"/>
                <a:gd name="connsiteX35" fmla="*/ 1105390 w 1301832"/>
                <a:gd name="connsiteY35" fmla="*/ 104882 h 1066184"/>
                <a:gd name="connsiteX36" fmla="*/ 1109474 w 1301832"/>
                <a:gd name="connsiteY36" fmla="*/ 106842 h 1066184"/>
                <a:gd name="connsiteX37" fmla="*/ 1133725 w 1301832"/>
                <a:gd name="connsiteY37" fmla="*/ 140915 h 1066184"/>
                <a:gd name="connsiteX38" fmla="*/ 1137490 w 1301832"/>
                <a:gd name="connsiteY38" fmla="*/ 214807 h 1066184"/>
                <a:gd name="connsiteX39" fmla="*/ 1138064 w 1301832"/>
                <a:gd name="connsiteY39" fmla="*/ 232754 h 1066184"/>
                <a:gd name="connsiteX40" fmla="*/ 1169717 w 1301832"/>
                <a:gd name="connsiteY40" fmla="*/ 299777 h 1066184"/>
                <a:gd name="connsiteX41" fmla="*/ 1186627 w 1301832"/>
                <a:gd name="connsiteY41" fmla="*/ 314499 h 1066184"/>
                <a:gd name="connsiteX42" fmla="*/ 1206475 w 1301832"/>
                <a:gd name="connsiteY42" fmla="*/ 348712 h 1066184"/>
                <a:gd name="connsiteX43" fmla="*/ 1207495 w 1301832"/>
                <a:gd name="connsiteY43" fmla="*/ 353060 h 1066184"/>
                <a:gd name="connsiteX44" fmla="*/ 1234681 w 1301832"/>
                <a:gd name="connsiteY44" fmla="*/ 410404 h 1066184"/>
                <a:gd name="connsiteX45" fmla="*/ 1247316 w 1301832"/>
                <a:gd name="connsiteY45" fmla="*/ 438451 h 1066184"/>
                <a:gd name="connsiteX46" fmla="*/ 1273991 w 1301832"/>
                <a:gd name="connsiteY46" fmla="*/ 498878 h 1066184"/>
                <a:gd name="connsiteX47" fmla="*/ 1300603 w 1301832"/>
                <a:gd name="connsiteY47" fmla="*/ 592543 h 1066184"/>
                <a:gd name="connsiteX48" fmla="*/ 1283691 w 1301832"/>
                <a:gd name="connsiteY48" fmla="*/ 647927 h 1066184"/>
                <a:gd name="connsiteX49" fmla="*/ 1258356 w 1301832"/>
                <a:gd name="connsiteY49" fmla="*/ 692796 h 1066184"/>
                <a:gd name="connsiteX50" fmla="*/ 1221854 w 1301832"/>
                <a:gd name="connsiteY50" fmla="*/ 764588 h 1066184"/>
                <a:gd name="connsiteX51" fmla="*/ 1192116 w 1301832"/>
                <a:gd name="connsiteY51" fmla="*/ 803143 h 1066184"/>
                <a:gd name="connsiteX52" fmla="*/ 1157910 w 1301832"/>
                <a:gd name="connsiteY52" fmla="*/ 832026 h 1066184"/>
                <a:gd name="connsiteX53" fmla="*/ 1143105 w 1301832"/>
                <a:gd name="connsiteY53" fmla="*/ 868340 h 1066184"/>
                <a:gd name="connsiteX54" fmla="*/ 1123003 w 1301832"/>
                <a:gd name="connsiteY54" fmla="*/ 902694 h 1066184"/>
                <a:gd name="connsiteX55" fmla="*/ 1105262 w 1301832"/>
                <a:gd name="connsiteY55" fmla="*/ 912513 h 1066184"/>
                <a:gd name="connsiteX56" fmla="*/ 1066080 w 1301832"/>
                <a:gd name="connsiteY56" fmla="*/ 967195 h 1066184"/>
                <a:gd name="connsiteX57" fmla="*/ 1060911 w 1301832"/>
                <a:gd name="connsiteY57" fmla="*/ 991308 h 1066184"/>
                <a:gd name="connsiteX58" fmla="*/ 1011007 w 1301832"/>
                <a:gd name="connsiteY58" fmla="*/ 1029729 h 1066184"/>
                <a:gd name="connsiteX59" fmla="*/ 997542 w 1301832"/>
                <a:gd name="connsiteY59" fmla="*/ 1029729 h 1066184"/>
                <a:gd name="connsiteX60" fmla="*/ 961295 w 1301832"/>
                <a:gd name="connsiteY60" fmla="*/ 1040245 h 1066184"/>
                <a:gd name="connsiteX61" fmla="*/ 950063 w 1301832"/>
                <a:gd name="connsiteY61" fmla="*/ 1047676 h 1066184"/>
                <a:gd name="connsiteX62" fmla="*/ 902903 w 1301832"/>
                <a:gd name="connsiteY62" fmla="*/ 1056652 h 1066184"/>
                <a:gd name="connsiteX63" fmla="*/ 855105 w 1301832"/>
                <a:gd name="connsiteY63" fmla="*/ 1052866 h 1066184"/>
                <a:gd name="connsiteX64" fmla="*/ 841066 w 1301832"/>
                <a:gd name="connsiteY64" fmla="*/ 1066184 h 1066184"/>
                <a:gd name="connsiteX65" fmla="*/ 805265 w 1301832"/>
                <a:gd name="connsiteY65" fmla="*/ 1061556 h 1066184"/>
                <a:gd name="connsiteX66" fmla="*/ 769210 w 1301832"/>
                <a:gd name="connsiteY66" fmla="*/ 1060158 h 1066184"/>
                <a:gd name="connsiteX67" fmla="*/ 751915 w 1301832"/>
                <a:gd name="connsiteY67" fmla="*/ 1055669 h 1066184"/>
                <a:gd name="connsiteX68" fmla="*/ 736153 w 1301832"/>
                <a:gd name="connsiteY68" fmla="*/ 1030993 h 1066184"/>
                <a:gd name="connsiteX69" fmla="*/ 736408 w 1301832"/>
                <a:gd name="connsiteY69" fmla="*/ 1026505 h 1066184"/>
                <a:gd name="connsiteX70" fmla="*/ 724475 w 1301832"/>
                <a:gd name="connsiteY70" fmla="*/ 909142 h 1066184"/>
                <a:gd name="connsiteX71" fmla="*/ 721476 w 1301832"/>
                <a:gd name="connsiteY71" fmla="*/ 900594 h 1066184"/>
                <a:gd name="connsiteX72" fmla="*/ 696140 w 1301832"/>
                <a:gd name="connsiteY72" fmla="*/ 887691 h 1066184"/>
                <a:gd name="connsiteX73" fmla="*/ 675720 w 1301832"/>
                <a:gd name="connsiteY73" fmla="*/ 896807 h 1066184"/>
                <a:gd name="connsiteX74" fmla="*/ 660212 w 1301832"/>
                <a:gd name="connsiteY74" fmla="*/ 905918 h 1066184"/>
                <a:gd name="connsiteX75" fmla="*/ 646875 w 1301832"/>
                <a:gd name="connsiteY75" fmla="*/ 901570 h 1066184"/>
                <a:gd name="connsiteX76" fmla="*/ 639536 w 1301832"/>
                <a:gd name="connsiteY76" fmla="*/ 871430 h 1066184"/>
                <a:gd name="connsiteX77" fmla="*/ 621795 w 1301832"/>
                <a:gd name="connsiteY77" fmla="*/ 832447 h 1066184"/>
                <a:gd name="connsiteX78" fmla="*/ 576997 w 1301832"/>
                <a:gd name="connsiteY78" fmla="*/ 798514 h 1066184"/>
                <a:gd name="connsiteX79" fmla="*/ 478019 w 1301832"/>
                <a:gd name="connsiteY79" fmla="*/ 786039 h 1066184"/>
                <a:gd name="connsiteX80" fmla="*/ 436730 w 1301832"/>
                <a:gd name="connsiteY80" fmla="*/ 803564 h 1066184"/>
                <a:gd name="connsiteX81" fmla="*/ 391102 w 1301832"/>
                <a:gd name="connsiteY81" fmla="*/ 827959 h 1066184"/>
                <a:gd name="connsiteX82" fmla="*/ 338965 w 1301832"/>
                <a:gd name="connsiteY82" fmla="*/ 848574 h 1066184"/>
                <a:gd name="connsiteX83" fmla="*/ 291933 w 1301832"/>
                <a:gd name="connsiteY83" fmla="*/ 869183 h 1066184"/>
                <a:gd name="connsiteX84" fmla="*/ 263216 w 1301832"/>
                <a:gd name="connsiteY84" fmla="*/ 886848 h 1066184"/>
                <a:gd name="connsiteX85" fmla="*/ 200293 w 1301832"/>
                <a:gd name="connsiteY85" fmla="*/ 895965 h 1066184"/>
                <a:gd name="connsiteX86" fmla="*/ 108463 w 1301832"/>
                <a:gd name="connsiteY86" fmla="*/ 902835 h 1066184"/>
                <a:gd name="connsiteX87" fmla="*/ 59133 w 1301832"/>
                <a:gd name="connsiteY87" fmla="*/ 918540 h 1066184"/>
                <a:gd name="connsiteX88" fmla="*/ 25758 w 1301832"/>
                <a:gd name="connsiteY88" fmla="*/ 922466 h 1066184"/>
                <a:gd name="connsiteX89" fmla="*/ 40 w 1301832"/>
                <a:gd name="connsiteY89" fmla="*/ 895122 h 1066184"/>
                <a:gd name="connsiteX90" fmla="*/ 16887 w 1301832"/>
                <a:gd name="connsiteY90" fmla="*/ 860493 h 1066184"/>
                <a:gd name="connsiteX91" fmla="*/ 39605 w 1301832"/>
                <a:gd name="connsiteY91" fmla="*/ 845771 h 1066184"/>
                <a:gd name="connsiteX92" fmla="*/ 58431 w 1301832"/>
                <a:gd name="connsiteY92" fmla="*/ 799638 h 1066184"/>
                <a:gd name="connsiteX93" fmla="*/ 50837 w 1301832"/>
                <a:gd name="connsiteY93" fmla="*/ 776220 h 1066184"/>
                <a:gd name="connsiteX94" fmla="*/ 41966 w 1301832"/>
                <a:gd name="connsiteY94" fmla="*/ 719017 h 1066184"/>
                <a:gd name="connsiteX95" fmla="*/ 42796 w 1301832"/>
                <a:gd name="connsiteY95" fmla="*/ 701070 h 1066184"/>
                <a:gd name="connsiteX96" fmla="*/ 35649 w 1301832"/>
                <a:gd name="connsiteY96" fmla="*/ 643580 h 1066184"/>
                <a:gd name="connsiteX97" fmla="*/ 30863 w 1301832"/>
                <a:gd name="connsiteY97" fmla="*/ 628576 h 1066184"/>
                <a:gd name="connsiteX98" fmla="*/ 34628 w 1301832"/>
                <a:gd name="connsiteY98" fmla="*/ 585393 h 1066184"/>
                <a:gd name="connsiteX99" fmla="*/ 46051 w 1301832"/>
                <a:gd name="connsiteY99" fmla="*/ 566042 h 1066184"/>
                <a:gd name="connsiteX100" fmla="*/ 55368 w 1301832"/>
                <a:gd name="connsiteY100" fmla="*/ 529868 h 1066184"/>
                <a:gd name="connsiteX101" fmla="*/ 76619 w 1301832"/>
                <a:gd name="connsiteY101" fmla="*/ 459340 h 1066184"/>
                <a:gd name="connsiteX102" fmla="*/ 102655 w 1301832"/>
                <a:gd name="connsiteY102" fmla="*/ 412371 h 1066184"/>
                <a:gd name="connsiteX103" fmla="*/ 107314 w 1301832"/>
                <a:gd name="connsiteY103" fmla="*/ 402130 h 1066184"/>
                <a:gd name="connsiteX104" fmla="*/ 144519 w 1301832"/>
                <a:gd name="connsiteY104" fmla="*/ 377876 h 1066184"/>
                <a:gd name="connsiteX105" fmla="*/ 167046 w 1301832"/>
                <a:gd name="connsiteY105" fmla="*/ 377314 h 1066184"/>
                <a:gd name="connsiteX106" fmla="*/ 214333 w 1301832"/>
                <a:gd name="connsiteY106" fmla="*/ 364692 h 1066184"/>
                <a:gd name="connsiteX107" fmla="*/ 232073 w 1301832"/>
                <a:gd name="connsiteY107" fmla="*/ 355020 h 1066184"/>
                <a:gd name="connsiteX108" fmla="*/ 266470 w 1301832"/>
                <a:gd name="connsiteY108" fmla="*/ 345207 h 1066184"/>
                <a:gd name="connsiteX109" fmla="*/ 284339 w 1301832"/>
                <a:gd name="connsiteY109" fmla="*/ 343241 h 1066184"/>
                <a:gd name="connsiteX110" fmla="*/ 356578 w 1301832"/>
                <a:gd name="connsiteY110" fmla="*/ 289402 h 1066184"/>
                <a:gd name="connsiteX111" fmla="*/ 370107 w 1301832"/>
                <a:gd name="connsiteY111" fmla="*/ 256171 h 1066184"/>
                <a:gd name="connsiteX112" fmla="*/ 381211 w 1301832"/>
                <a:gd name="connsiteY112" fmla="*/ 231630 h 1066184"/>
                <a:gd name="connsiteX113" fmla="*/ 410949 w 1301832"/>
                <a:gd name="connsiteY113" fmla="*/ 223643 h 1066184"/>
                <a:gd name="connsiteX114" fmla="*/ 422946 w 1301832"/>
                <a:gd name="connsiteY114" fmla="*/ 230372 h 1066184"/>
                <a:gd name="connsiteX115" fmla="*/ 422755 w 1301832"/>
                <a:gd name="connsiteY115" fmla="*/ 230513 h 10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301832" h="1066184">
                  <a:moveTo>
                    <a:pt x="422755" y="230513"/>
                  </a:moveTo>
                  <a:cubicBezTo>
                    <a:pt x="431944" y="222239"/>
                    <a:pt x="433922" y="213122"/>
                    <a:pt x="436475" y="204714"/>
                  </a:cubicBezTo>
                  <a:cubicBezTo>
                    <a:pt x="442091" y="186206"/>
                    <a:pt x="451918" y="171343"/>
                    <a:pt x="467872" y="159704"/>
                  </a:cubicBezTo>
                  <a:cubicBezTo>
                    <a:pt x="479933" y="151009"/>
                    <a:pt x="490080" y="139651"/>
                    <a:pt x="501375" y="129838"/>
                  </a:cubicBezTo>
                  <a:cubicBezTo>
                    <a:pt x="508140" y="123952"/>
                    <a:pt x="515032" y="118199"/>
                    <a:pt x="522371" y="113016"/>
                  </a:cubicBezTo>
                  <a:cubicBezTo>
                    <a:pt x="528688" y="108527"/>
                    <a:pt x="536027" y="107404"/>
                    <a:pt x="543749" y="107825"/>
                  </a:cubicBezTo>
                  <a:cubicBezTo>
                    <a:pt x="553449" y="108247"/>
                    <a:pt x="561234" y="111752"/>
                    <a:pt x="566020" y="120581"/>
                  </a:cubicBezTo>
                  <a:cubicBezTo>
                    <a:pt x="571381" y="130681"/>
                    <a:pt x="578273" y="139370"/>
                    <a:pt x="588101" y="145544"/>
                  </a:cubicBezTo>
                  <a:cubicBezTo>
                    <a:pt x="605714" y="156339"/>
                    <a:pt x="619689" y="153952"/>
                    <a:pt x="630219" y="136567"/>
                  </a:cubicBezTo>
                  <a:cubicBezTo>
                    <a:pt x="636027" y="127036"/>
                    <a:pt x="639919" y="116380"/>
                    <a:pt x="644322" y="106140"/>
                  </a:cubicBezTo>
                  <a:cubicBezTo>
                    <a:pt x="648662" y="95905"/>
                    <a:pt x="652746" y="85390"/>
                    <a:pt x="656958" y="75016"/>
                  </a:cubicBezTo>
                  <a:cubicBezTo>
                    <a:pt x="665573" y="54542"/>
                    <a:pt x="682357" y="46548"/>
                    <a:pt x="703288" y="45431"/>
                  </a:cubicBezTo>
                  <a:cubicBezTo>
                    <a:pt x="708521" y="45150"/>
                    <a:pt x="713881" y="45852"/>
                    <a:pt x="719114" y="45571"/>
                  </a:cubicBezTo>
                  <a:cubicBezTo>
                    <a:pt x="727666" y="45150"/>
                    <a:pt x="733026" y="40381"/>
                    <a:pt x="734430" y="32107"/>
                  </a:cubicBezTo>
                  <a:cubicBezTo>
                    <a:pt x="735005" y="28461"/>
                    <a:pt x="734430" y="24675"/>
                    <a:pt x="734877" y="20889"/>
                  </a:cubicBezTo>
                  <a:cubicBezTo>
                    <a:pt x="735707" y="12341"/>
                    <a:pt x="741322" y="7150"/>
                    <a:pt x="749810" y="7712"/>
                  </a:cubicBezTo>
                  <a:cubicBezTo>
                    <a:pt x="754149" y="8134"/>
                    <a:pt x="758680" y="9391"/>
                    <a:pt x="762764" y="11217"/>
                  </a:cubicBezTo>
                  <a:cubicBezTo>
                    <a:pt x="766849" y="13037"/>
                    <a:pt x="770614" y="15565"/>
                    <a:pt x="774187" y="18227"/>
                  </a:cubicBezTo>
                  <a:cubicBezTo>
                    <a:pt x="790078" y="30568"/>
                    <a:pt x="807818" y="33512"/>
                    <a:pt x="827410" y="30428"/>
                  </a:cubicBezTo>
                  <a:cubicBezTo>
                    <a:pt x="834685" y="29304"/>
                    <a:pt x="842342" y="28321"/>
                    <a:pt x="849809" y="28883"/>
                  </a:cubicBezTo>
                  <a:cubicBezTo>
                    <a:pt x="871761" y="30428"/>
                    <a:pt x="878781" y="44307"/>
                    <a:pt x="866975" y="62534"/>
                  </a:cubicBezTo>
                  <a:cubicBezTo>
                    <a:pt x="862061" y="69966"/>
                    <a:pt x="855552" y="76414"/>
                    <a:pt x="849936" y="83290"/>
                  </a:cubicBezTo>
                  <a:cubicBezTo>
                    <a:pt x="845150" y="89036"/>
                    <a:pt x="839789" y="94367"/>
                    <a:pt x="835833" y="100674"/>
                  </a:cubicBezTo>
                  <a:cubicBezTo>
                    <a:pt x="823581" y="119885"/>
                    <a:pt x="824985" y="139229"/>
                    <a:pt x="839662" y="156620"/>
                  </a:cubicBezTo>
                  <a:cubicBezTo>
                    <a:pt x="844448" y="162366"/>
                    <a:pt x="850319" y="167136"/>
                    <a:pt x="855680" y="172320"/>
                  </a:cubicBezTo>
                  <a:cubicBezTo>
                    <a:pt x="868252" y="184099"/>
                    <a:pt x="880632" y="196018"/>
                    <a:pt x="893267" y="207657"/>
                  </a:cubicBezTo>
                  <a:cubicBezTo>
                    <a:pt x="901052" y="214807"/>
                    <a:pt x="908391" y="222379"/>
                    <a:pt x="916942" y="228266"/>
                  </a:cubicBezTo>
                  <a:cubicBezTo>
                    <a:pt x="942596" y="245937"/>
                    <a:pt x="975845" y="243409"/>
                    <a:pt x="991990" y="208921"/>
                  </a:cubicBezTo>
                  <a:cubicBezTo>
                    <a:pt x="997669" y="196861"/>
                    <a:pt x="1001881" y="183818"/>
                    <a:pt x="1004944" y="170781"/>
                  </a:cubicBezTo>
                  <a:cubicBezTo>
                    <a:pt x="1011709" y="142460"/>
                    <a:pt x="1017197" y="113852"/>
                    <a:pt x="1023579" y="85390"/>
                  </a:cubicBezTo>
                  <a:cubicBezTo>
                    <a:pt x="1027791" y="66461"/>
                    <a:pt x="1033406" y="47812"/>
                    <a:pt x="1042468" y="30428"/>
                  </a:cubicBezTo>
                  <a:cubicBezTo>
                    <a:pt x="1047637" y="20334"/>
                    <a:pt x="1053572" y="10655"/>
                    <a:pt x="1063144" y="4348"/>
                  </a:cubicBezTo>
                  <a:cubicBezTo>
                    <a:pt x="1066527" y="2100"/>
                    <a:pt x="1071057" y="1404"/>
                    <a:pt x="1074950" y="0"/>
                  </a:cubicBezTo>
                  <a:cubicBezTo>
                    <a:pt x="1082161" y="9391"/>
                    <a:pt x="1082161" y="18930"/>
                    <a:pt x="1081459" y="28742"/>
                  </a:cubicBezTo>
                  <a:cubicBezTo>
                    <a:pt x="1080630" y="40662"/>
                    <a:pt x="1079609" y="52582"/>
                    <a:pt x="1079481" y="64501"/>
                  </a:cubicBezTo>
                  <a:cubicBezTo>
                    <a:pt x="1079162" y="83424"/>
                    <a:pt x="1086820" y="97731"/>
                    <a:pt x="1105390" y="104882"/>
                  </a:cubicBezTo>
                  <a:cubicBezTo>
                    <a:pt x="1106794" y="105444"/>
                    <a:pt x="1108071" y="106421"/>
                    <a:pt x="1109474" y="106842"/>
                  </a:cubicBezTo>
                  <a:cubicBezTo>
                    <a:pt x="1125684" y="112454"/>
                    <a:pt x="1133023" y="123952"/>
                    <a:pt x="1133725" y="140915"/>
                  </a:cubicBezTo>
                  <a:cubicBezTo>
                    <a:pt x="1134554" y="165591"/>
                    <a:pt x="1136214" y="190132"/>
                    <a:pt x="1137490" y="214807"/>
                  </a:cubicBezTo>
                  <a:cubicBezTo>
                    <a:pt x="1137809" y="220834"/>
                    <a:pt x="1137617" y="226727"/>
                    <a:pt x="1138064" y="232754"/>
                  </a:cubicBezTo>
                  <a:cubicBezTo>
                    <a:pt x="1139468" y="259396"/>
                    <a:pt x="1149295" y="282111"/>
                    <a:pt x="1169717" y="299777"/>
                  </a:cubicBezTo>
                  <a:cubicBezTo>
                    <a:pt x="1175396" y="304686"/>
                    <a:pt x="1181011" y="309589"/>
                    <a:pt x="1186627" y="314499"/>
                  </a:cubicBezTo>
                  <a:cubicBezTo>
                    <a:pt x="1197093" y="323616"/>
                    <a:pt x="1204560" y="334552"/>
                    <a:pt x="1206475" y="348712"/>
                  </a:cubicBezTo>
                  <a:cubicBezTo>
                    <a:pt x="1206665" y="350111"/>
                    <a:pt x="1207495" y="351656"/>
                    <a:pt x="1207495" y="353060"/>
                  </a:cubicBezTo>
                  <a:cubicBezTo>
                    <a:pt x="1209346" y="375635"/>
                    <a:pt x="1218025" y="394699"/>
                    <a:pt x="1234681" y="410404"/>
                  </a:cubicBezTo>
                  <a:cubicBezTo>
                    <a:pt x="1242402" y="417695"/>
                    <a:pt x="1246933" y="427374"/>
                    <a:pt x="1247316" y="438451"/>
                  </a:cubicBezTo>
                  <a:cubicBezTo>
                    <a:pt x="1248209" y="462143"/>
                    <a:pt x="1258611" y="482056"/>
                    <a:pt x="1273991" y="498878"/>
                  </a:cubicBezTo>
                  <a:cubicBezTo>
                    <a:pt x="1298752" y="526082"/>
                    <a:pt x="1304814" y="557487"/>
                    <a:pt x="1300603" y="592543"/>
                  </a:cubicBezTo>
                  <a:cubicBezTo>
                    <a:pt x="1298178" y="612175"/>
                    <a:pt x="1292562" y="630542"/>
                    <a:pt x="1283691" y="647927"/>
                  </a:cubicBezTo>
                  <a:cubicBezTo>
                    <a:pt x="1275905" y="663211"/>
                    <a:pt x="1267226" y="678074"/>
                    <a:pt x="1258356" y="692796"/>
                  </a:cubicBezTo>
                  <a:cubicBezTo>
                    <a:pt x="1244381" y="715933"/>
                    <a:pt x="1230980" y="739204"/>
                    <a:pt x="1221854" y="764588"/>
                  </a:cubicBezTo>
                  <a:cubicBezTo>
                    <a:pt x="1216110" y="780428"/>
                    <a:pt x="1205772" y="792909"/>
                    <a:pt x="1192116" y="803143"/>
                  </a:cubicBezTo>
                  <a:cubicBezTo>
                    <a:pt x="1180182" y="812120"/>
                    <a:pt x="1168759" y="821792"/>
                    <a:pt x="1157910" y="832026"/>
                  </a:cubicBezTo>
                  <a:cubicBezTo>
                    <a:pt x="1147764" y="841704"/>
                    <a:pt x="1141892" y="854039"/>
                    <a:pt x="1143105" y="868340"/>
                  </a:cubicBezTo>
                  <a:cubicBezTo>
                    <a:pt x="1144509" y="884888"/>
                    <a:pt x="1136532" y="895263"/>
                    <a:pt x="1123003" y="902694"/>
                  </a:cubicBezTo>
                  <a:cubicBezTo>
                    <a:pt x="1117069" y="905918"/>
                    <a:pt x="1111134" y="909283"/>
                    <a:pt x="1105262" y="912513"/>
                  </a:cubicBezTo>
                  <a:cubicBezTo>
                    <a:pt x="1083438" y="924426"/>
                    <a:pt x="1070739" y="942935"/>
                    <a:pt x="1066080" y="967195"/>
                  </a:cubicBezTo>
                  <a:cubicBezTo>
                    <a:pt x="1064548" y="975188"/>
                    <a:pt x="1063272" y="983456"/>
                    <a:pt x="1060911" y="991308"/>
                  </a:cubicBezTo>
                  <a:cubicBezTo>
                    <a:pt x="1054146" y="1013603"/>
                    <a:pt x="1034427" y="1028746"/>
                    <a:pt x="1011007" y="1029729"/>
                  </a:cubicBezTo>
                  <a:cubicBezTo>
                    <a:pt x="1006540" y="1029870"/>
                    <a:pt x="1002009" y="1029729"/>
                    <a:pt x="997542" y="1029729"/>
                  </a:cubicBezTo>
                  <a:cubicBezTo>
                    <a:pt x="984268" y="1029168"/>
                    <a:pt x="972335" y="1033234"/>
                    <a:pt x="961295" y="1040245"/>
                  </a:cubicBezTo>
                  <a:cubicBezTo>
                    <a:pt x="957530" y="1042626"/>
                    <a:pt x="953828" y="1045295"/>
                    <a:pt x="950063" y="1047676"/>
                  </a:cubicBezTo>
                  <a:cubicBezTo>
                    <a:pt x="935577" y="1057074"/>
                    <a:pt x="920197" y="1060438"/>
                    <a:pt x="902903" y="1056652"/>
                  </a:cubicBezTo>
                  <a:cubicBezTo>
                    <a:pt x="887523" y="1053288"/>
                    <a:pt x="872144" y="1048799"/>
                    <a:pt x="855105" y="1052866"/>
                  </a:cubicBezTo>
                  <a:cubicBezTo>
                    <a:pt x="851021" y="1056793"/>
                    <a:pt x="846235" y="1061415"/>
                    <a:pt x="841066" y="1066184"/>
                  </a:cubicBezTo>
                  <a:cubicBezTo>
                    <a:pt x="828941" y="1064499"/>
                    <a:pt x="817135" y="1062398"/>
                    <a:pt x="805265" y="1061556"/>
                  </a:cubicBezTo>
                  <a:cubicBezTo>
                    <a:pt x="793332" y="1060579"/>
                    <a:pt x="781207" y="1061134"/>
                    <a:pt x="769210" y="1060158"/>
                  </a:cubicBezTo>
                  <a:cubicBezTo>
                    <a:pt x="763338" y="1059736"/>
                    <a:pt x="757403" y="1057770"/>
                    <a:pt x="751915" y="1055669"/>
                  </a:cubicBezTo>
                  <a:cubicBezTo>
                    <a:pt x="740811" y="1051321"/>
                    <a:pt x="735961" y="1042626"/>
                    <a:pt x="736153" y="1030993"/>
                  </a:cubicBezTo>
                  <a:cubicBezTo>
                    <a:pt x="736153" y="1029448"/>
                    <a:pt x="736153" y="1028044"/>
                    <a:pt x="736408" y="1026505"/>
                  </a:cubicBezTo>
                  <a:cubicBezTo>
                    <a:pt x="743620" y="986265"/>
                    <a:pt x="730473" y="947985"/>
                    <a:pt x="724475" y="909142"/>
                  </a:cubicBezTo>
                  <a:cubicBezTo>
                    <a:pt x="724028" y="906199"/>
                    <a:pt x="722752" y="903396"/>
                    <a:pt x="721476" y="900594"/>
                  </a:cubicBezTo>
                  <a:cubicBezTo>
                    <a:pt x="717008" y="889938"/>
                    <a:pt x="707244" y="884607"/>
                    <a:pt x="696140" y="887691"/>
                  </a:cubicBezTo>
                  <a:cubicBezTo>
                    <a:pt x="688929" y="889657"/>
                    <a:pt x="682357" y="893303"/>
                    <a:pt x="675720" y="896807"/>
                  </a:cubicBezTo>
                  <a:cubicBezTo>
                    <a:pt x="670359" y="899470"/>
                    <a:pt x="665573" y="903256"/>
                    <a:pt x="660212" y="905918"/>
                  </a:cubicBezTo>
                  <a:cubicBezTo>
                    <a:pt x="655044" y="908587"/>
                    <a:pt x="649938" y="906761"/>
                    <a:pt x="646875" y="901570"/>
                  </a:cubicBezTo>
                  <a:cubicBezTo>
                    <a:pt x="641323" y="892320"/>
                    <a:pt x="638516" y="882085"/>
                    <a:pt x="639536" y="871430"/>
                  </a:cubicBezTo>
                  <a:cubicBezTo>
                    <a:pt x="641068" y="854741"/>
                    <a:pt x="634304" y="842266"/>
                    <a:pt x="621795" y="832447"/>
                  </a:cubicBezTo>
                  <a:cubicBezTo>
                    <a:pt x="607118" y="820808"/>
                    <a:pt x="592759" y="808615"/>
                    <a:pt x="576997" y="798514"/>
                  </a:cubicBezTo>
                  <a:cubicBezTo>
                    <a:pt x="546302" y="778608"/>
                    <a:pt x="512798" y="774120"/>
                    <a:pt x="478019" y="786039"/>
                  </a:cubicBezTo>
                  <a:cubicBezTo>
                    <a:pt x="463915" y="790802"/>
                    <a:pt x="450132" y="796976"/>
                    <a:pt x="436730" y="803564"/>
                  </a:cubicBezTo>
                  <a:cubicBezTo>
                    <a:pt x="421223" y="811136"/>
                    <a:pt x="406290" y="819832"/>
                    <a:pt x="391102" y="827959"/>
                  </a:cubicBezTo>
                  <a:cubicBezTo>
                    <a:pt x="374637" y="836935"/>
                    <a:pt x="357280" y="844367"/>
                    <a:pt x="338965" y="848574"/>
                  </a:cubicBezTo>
                  <a:cubicBezTo>
                    <a:pt x="321799" y="852501"/>
                    <a:pt x="306610" y="859791"/>
                    <a:pt x="291933" y="869183"/>
                  </a:cubicBezTo>
                  <a:cubicBezTo>
                    <a:pt x="282488" y="875216"/>
                    <a:pt x="273107" y="881524"/>
                    <a:pt x="263216" y="886848"/>
                  </a:cubicBezTo>
                  <a:cubicBezTo>
                    <a:pt x="243497" y="897510"/>
                    <a:pt x="222947" y="901015"/>
                    <a:pt x="200293" y="895965"/>
                  </a:cubicBezTo>
                  <a:cubicBezTo>
                    <a:pt x="152942" y="885169"/>
                    <a:pt x="153644" y="886433"/>
                    <a:pt x="108463" y="902835"/>
                  </a:cubicBezTo>
                  <a:cubicBezTo>
                    <a:pt x="92253" y="908727"/>
                    <a:pt x="75917" y="914192"/>
                    <a:pt x="59133" y="918540"/>
                  </a:cubicBezTo>
                  <a:cubicBezTo>
                    <a:pt x="48476" y="921343"/>
                    <a:pt x="36926" y="922607"/>
                    <a:pt x="25758" y="922466"/>
                  </a:cubicBezTo>
                  <a:cubicBezTo>
                    <a:pt x="8336" y="922045"/>
                    <a:pt x="742" y="912788"/>
                    <a:pt x="40" y="895122"/>
                  </a:cubicBezTo>
                  <a:cubicBezTo>
                    <a:pt x="-534" y="880400"/>
                    <a:pt x="5082" y="868902"/>
                    <a:pt x="16887" y="860493"/>
                  </a:cubicBezTo>
                  <a:cubicBezTo>
                    <a:pt x="24226" y="855303"/>
                    <a:pt x="31820" y="850394"/>
                    <a:pt x="39605" y="845771"/>
                  </a:cubicBezTo>
                  <a:cubicBezTo>
                    <a:pt x="57346" y="834969"/>
                    <a:pt x="62834" y="819129"/>
                    <a:pt x="58431" y="799638"/>
                  </a:cubicBezTo>
                  <a:cubicBezTo>
                    <a:pt x="56644" y="791645"/>
                    <a:pt x="53836" y="783932"/>
                    <a:pt x="50837" y="776220"/>
                  </a:cubicBezTo>
                  <a:cubicBezTo>
                    <a:pt x="43690" y="757712"/>
                    <a:pt x="40882" y="738783"/>
                    <a:pt x="41966" y="719017"/>
                  </a:cubicBezTo>
                  <a:cubicBezTo>
                    <a:pt x="42414" y="712984"/>
                    <a:pt x="42414" y="707097"/>
                    <a:pt x="42796" y="701070"/>
                  </a:cubicBezTo>
                  <a:cubicBezTo>
                    <a:pt x="43945" y="681439"/>
                    <a:pt x="41584" y="662228"/>
                    <a:pt x="35649" y="643580"/>
                  </a:cubicBezTo>
                  <a:cubicBezTo>
                    <a:pt x="33926" y="638536"/>
                    <a:pt x="32714" y="633486"/>
                    <a:pt x="30863" y="628576"/>
                  </a:cubicBezTo>
                  <a:cubicBezTo>
                    <a:pt x="25056" y="613573"/>
                    <a:pt x="27034" y="599272"/>
                    <a:pt x="34628" y="585393"/>
                  </a:cubicBezTo>
                  <a:cubicBezTo>
                    <a:pt x="38202" y="578804"/>
                    <a:pt x="41966" y="572349"/>
                    <a:pt x="46051" y="566042"/>
                  </a:cubicBezTo>
                  <a:cubicBezTo>
                    <a:pt x="53134" y="554965"/>
                    <a:pt x="57730" y="542905"/>
                    <a:pt x="55368" y="529868"/>
                  </a:cubicBezTo>
                  <a:cubicBezTo>
                    <a:pt x="50454" y="502524"/>
                    <a:pt x="60409" y="480230"/>
                    <a:pt x="76619" y="459340"/>
                  </a:cubicBezTo>
                  <a:cubicBezTo>
                    <a:pt x="87595" y="445039"/>
                    <a:pt x="96465" y="429474"/>
                    <a:pt x="102655" y="412371"/>
                  </a:cubicBezTo>
                  <a:cubicBezTo>
                    <a:pt x="103932" y="408866"/>
                    <a:pt x="105782" y="405635"/>
                    <a:pt x="107314" y="402130"/>
                  </a:cubicBezTo>
                  <a:cubicBezTo>
                    <a:pt x="114398" y="385869"/>
                    <a:pt x="127033" y="378438"/>
                    <a:pt x="144519" y="377876"/>
                  </a:cubicBezTo>
                  <a:cubicBezTo>
                    <a:pt x="151985" y="377736"/>
                    <a:pt x="159579" y="377314"/>
                    <a:pt x="167046" y="377314"/>
                  </a:cubicBezTo>
                  <a:cubicBezTo>
                    <a:pt x="183956" y="377314"/>
                    <a:pt x="199719" y="372967"/>
                    <a:pt x="214333" y="364692"/>
                  </a:cubicBezTo>
                  <a:cubicBezTo>
                    <a:pt x="220268" y="361468"/>
                    <a:pt x="226202" y="358104"/>
                    <a:pt x="232073" y="355020"/>
                  </a:cubicBezTo>
                  <a:cubicBezTo>
                    <a:pt x="242795" y="349415"/>
                    <a:pt x="254090" y="345629"/>
                    <a:pt x="266470" y="345207"/>
                  </a:cubicBezTo>
                  <a:cubicBezTo>
                    <a:pt x="272405" y="344926"/>
                    <a:pt x="278404" y="343943"/>
                    <a:pt x="284339" y="343241"/>
                  </a:cubicBezTo>
                  <a:cubicBezTo>
                    <a:pt x="318990" y="339455"/>
                    <a:pt x="341517" y="318987"/>
                    <a:pt x="356578" y="289402"/>
                  </a:cubicBezTo>
                  <a:cubicBezTo>
                    <a:pt x="361938" y="278747"/>
                    <a:pt x="365448" y="267248"/>
                    <a:pt x="370107" y="256171"/>
                  </a:cubicBezTo>
                  <a:cubicBezTo>
                    <a:pt x="373489" y="247897"/>
                    <a:pt x="376744" y="239342"/>
                    <a:pt x="381211" y="231630"/>
                  </a:cubicBezTo>
                  <a:cubicBezTo>
                    <a:pt x="389251" y="217751"/>
                    <a:pt x="396845" y="216071"/>
                    <a:pt x="410949" y="223643"/>
                  </a:cubicBezTo>
                  <a:cubicBezTo>
                    <a:pt x="414778" y="225744"/>
                    <a:pt x="418543" y="227844"/>
                    <a:pt x="422946" y="230372"/>
                  </a:cubicBezTo>
                  <a:lnTo>
                    <a:pt x="422755" y="230513"/>
                  </a:lnTo>
                  <a:close/>
                </a:path>
              </a:pathLst>
            </a:custGeom>
            <a:solidFill>
              <a:srgbClr val="B0B0B0"/>
            </a:solidFill>
            <a:ln w="6377" cap="flat">
              <a:noFill/>
              <a:prstDash val="solid"/>
              <a:miter/>
            </a:ln>
          </p:spPr>
          <p:txBody>
            <a:bodyPr rtlCol="0" anchor="ctr"/>
            <a:lstStyle/>
            <a:p>
              <a:endParaRPr lang="en-PK"/>
            </a:p>
          </p:txBody>
        </p:sp>
        <p:sp>
          <p:nvSpPr>
            <p:cNvPr id="402" name="Freeform 401">
              <a:extLst>
                <a:ext uri="{FF2B5EF4-FFF2-40B4-BE49-F238E27FC236}">
                  <a16:creationId xmlns:a16="http://schemas.microsoft.com/office/drawing/2014/main" id="{F0BD822F-1B0E-8C8F-5353-E9602D4B0CEB}"/>
                </a:ext>
              </a:extLst>
            </p:cNvPr>
            <p:cNvSpPr/>
            <p:nvPr/>
          </p:nvSpPr>
          <p:spPr>
            <a:xfrm>
              <a:off x="17553042" y="1114297"/>
              <a:ext cx="1244406" cy="715045"/>
            </a:xfrm>
            <a:custGeom>
              <a:avLst/>
              <a:gdLst>
                <a:gd name="connsiteX0" fmla="*/ 906419 w 1244406"/>
                <a:gd name="connsiteY0" fmla="*/ 388067 h 715045"/>
                <a:gd name="connsiteX1" fmla="*/ 899974 w 1244406"/>
                <a:gd name="connsiteY1" fmla="*/ 397599 h 715045"/>
                <a:gd name="connsiteX2" fmla="*/ 880644 w 1244406"/>
                <a:gd name="connsiteY2" fmla="*/ 408531 h 715045"/>
                <a:gd name="connsiteX3" fmla="*/ 806829 w 1244406"/>
                <a:gd name="connsiteY3" fmla="*/ 434461 h 715045"/>
                <a:gd name="connsiteX4" fmla="*/ 743096 w 1244406"/>
                <a:gd name="connsiteY4" fmla="*/ 439647 h 715045"/>
                <a:gd name="connsiteX5" fmla="*/ 684826 w 1244406"/>
                <a:gd name="connsiteY5" fmla="*/ 454784 h 715045"/>
                <a:gd name="connsiteX6" fmla="*/ 664380 w 1244406"/>
                <a:gd name="connsiteY6" fmla="*/ 472305 h 715045"/>
                <a:gd name="connsiteX7" fmla="*/ 635382 w 1244406"/>
                <a:gd name="connsiteY7" fmla="*/ 493189 h 715045"/>
                <a:gd name="connsiteX8" fmla="*/ 602185 w 1244406"/>
                <a:gd name="connsiteY8" fmla="*/ 515895 h 715045"/>
                <a:gd name="connsiteX9" fmla="*/ 534674 w 1244406"/>
                <a:gd name="connsiteY9" fmla="*/ 530331 h 715045"/>
                <a:gd name="connsiteX10" fmla="*/ 503577 w 1244406"/>
                <a:gd name="connsiteY10" fmla="*/ 527108 h 715045"/>
                <a:gd name="connsiteX11" fmla="*/ 446851 w 1244406"/>
                <a:gd name="connsiteY11" fmla="*/ 557102 h 715045"/>
                <a:gd name="connsiteX12" fmla="*/ 433405 w 1244406"/>
                <a:gd name="connsiteY12" fmla="*/ 582892 h 715045"/>
                <a:gd name="connsiteX13" fmla="*/ 421637 w 1244406"/>
                <a:gd name="connsiteY13" fmla="*/ 607000 h 715045"/>
                <a:gd name="connsiteX14" fmla="*/ 398102 w 1244406"/>
                <a:gd name="connsiteY14" fmla="*/ 626342 h 715045"/>
                <a:gd name="connsiteX15" fmla="*/ 389698 w 1244406"/>
                <a:gd name="connsiteY15" fmla="*/ 629286 h 715045"/>
                <a:gd name="connsiteX16" fmla="*/ 356782 w 1244406"/>
                <a:gd name="connsiteY16" fmla="*/ 660402 h 715045"/>
                <a:gd name="connsiteX17" fmla="*/ 340815 w 1244406"/>
                <a:gd name="connsiteY17" fmla="*/ 692356 h 715045"/>
                <a:gd name="connsiteX18" fmla="*/ 329469 w 1244406"/>
                <a:gd name="connsiteY18" fmla="*/ 706095 h 715045"/>
                <a:gd name="connsiteX19" fmla="*/ 291511 w 1244406"/>
                <a:gd name="connsiteY19" fmla="*/ 706938 h 715045"/>
                <a:gd name="connsiteX20" fmla="*/ 249488 w 1244406"/>
                <a:gd name="connsiteY20" fmla="*/ 687874 h 715045"/>
                <a:gd name="connsiteX21" fmla="*/ 198787 w 1244406"/>
                <a:gd name="connsiteY21" fmla="*/ 646944 h 715045"/>
                <a:gd name="connsiteX22" fmla="*/ 171889 w 1244406"/>
                <a:gd name="connsiteY22" fmla="*/ 543366 h 715045"/>
                <a:gd name="connsiteX23" fmla="*/ 175954 w 1244406"/>
                <a:gd name="connsiteY23" fmla="*/ 496693 h 715045"/>
                <a:gd name="connsiteX24" fmla="*/ 213069 w 1244406"/>
                <a:gd name="connsiteY24" fmla="*/ 449038 h 715045"/>
                <a:gd name="connsiteX25" fmla="*/ 230018 w 1244406"/>
                <a:gd name="connsiteY25" fmla="*/ 438245 h 715045"/>
                <a:gd name="connsiteX26" fmla="*/ 242207 w 1244406"/>
                <a:gd name="connsiteY26" fmla="*/ 417642 h 715045"/>
                <a:gd name="connsiteX27" fmla="*/ 245430 w 1244406"/>
                <a:gd name="connsiteY27" fmla="*/ 404746 h 715045"/>
                <a:gd name="connsiteX28" fmla="*/ 274421 w 1244406"/>
                <a:gd name="connsiteY28" fmla="*/ 376434 h 715045"/>
                <a:gd name="connsiteX29" fmla="*/ 283387 w 1244406"/>
                <a:gd name="connsiteY29" fmla="*/ 356111 h 715045"/>
                <a:gd name="connsiteX30" fmla="*/ 260554 w 1244406"/>
                <a:gd name="connsiteY30" fmla="*/ 340692 h 715045"/>
                <a:gd name="connsiteX31" fmla="*/ 242769 w 1244406"/>
                <a:gd name="connsiteY31" fmla="*/ 339992 h 715045"/>
                <a:gd name="connsiteX32" fmla="*/ 229042 w 1244406"/>
                <a:gd name="connsiteY32" fmla="*/ 325415 h 715045"/>
                <a:gd name="connsiteX33" fmla="*/ 231141 w 1244406"/>
                <a:gd name="connsiteY33" fmla="*/ 278601 h 715045"/>
                <a:gd name="connsiteX34" fmla="*/ 237026 w 1244406"/>
                <a:gd name="connsiteY34" fmla="*/ 238795 h 715045"/>
                <a:gd name="connsiteX35" fmla="*/ 195424 w 1244406"/>
                <a:gd name="connsiteY35" fmla="*/ 191561 h 715045"/>
                <a:gd name="connsiteX36" fmla="*/ 141915 w 1244406"/>
                <a:gd name="connsiteY36" fmla="*/ 193383 h 715045"/>
                <a:gd name="connsiteX37" fmla="*/ 68661 w 1244406"/>
                <a:gd name="connsiteY37" fmla="*/ 201792 h 715045"/>
                <a:gd name="connsiteX38" fmla="*/ 35323 w 1244406"/>
                <a:gd name="connsiteY38" fmla="*/ 199830 h 715045"/>
                <a:gd name="connsiteX39" fmla="*/ 1144 w 1244406"/>
                <a:gd name="connsiteY39" fmla="*/ 168434 h 715045"/>
                <a:gd name="connsiteX40" fmla="*/ 13192 w 1244406"/>
                <a:gd name="connsiteY40" fmla="*/ 137458 h 715045"/>
                <a:gd name="connsiteX41" fmla="*/ 51009 w 1244406"/>
                <a:gd name="connsiteY41" fmla="*/ 124283 h 715045"/>
                <a:gd name="connsiteX42" fmla="*/ 99892 w 1244406"/>
                <a:gd name="connsiteY42" fmla="*/ 118677 h 715045"/>
                <a:gd name="connsiteX43" fmla="*/ 175954 w 1244406"/>
                <a:gd name="connsiteY43" fmla="*/ 113911 h 715045"/>
                <a:gd name="connsiteX44" fmla="*/ 219935 w 1244406"/>
                <a:gd name="connsiteY44" fmla="*/ 99194 h 715045"/>
                <a:gd name="connsiteX45" fmla="*/ 251173 w 1244406"/>
                <a:gd name="connsiteY45" fmla="*/ 77469 h 715045"/>
                <a:gd name="connsiteX46" fmla="*/ 317982 w 1244406"/>
                <a:gd name="connsiteY46" fmla="*/ 54903 h 715045"/>
                <a:gd name="connsiteX47" fmla="*/ 340394 w 1244406"/>
                <a:gd name="connsiteY47" fmla="*/ 53922 h 715045"/>
                <a:gd name="connsiteX48" fmla="*/ 412952 w 1244406"/>
                <a:gd name="connsiteY48" fmla="*/ 42148 h 715045"/>
                <a:gd name="connsiteX49" fmla="*/ 501618 w 1244406"/>
                <a:gd name="connsiteY49" fmla="*/ 34580 h 715045"/>
                <a:gd name="connsiteX50" fmla="*/ 624176 w 1244406"/>
                <a:gd name="connsiteY50" fmla="*/ 26871 h 715045"/>
                <a:gd name="connsiteX51" fmla="*/ 674322 w 1244406"/>
                <a:gd name="connsiteY51" fmla="*/ 15938 h 715045"/>
                <a:gd name="connsiteX52" fmla="*/ 787639 w 1244406"/>
                <a:gd name="connsiteY52" fmla="*/ 4585 h 715045"/>
                <a:gd name="connsiteX53" fmla="*/ 924211 w 1244406"/>
                <a:gd name="connsiteY53" fmla="*/ 240 h 715045"/>
                <a:gd name="connsiteX54" fmla="*/ 995787 w 1244406"/>
                <a:gd name="connsiteY54" fmla="*/ 520 h 715045"/>
                <a:gd name="connsiteX55" fmla="*/ 1043132 w 1244406"/>
                <a:gd name="connsiteY55" fmla="*/ 12434 h 715045"/>
                <a:gd name="connsiteX56" fmla="*/ 1077586 w 1244406"/>
                <a:gd name="connsiteY56" fmla="*/ 28412 h 715045"/>
                <a:gd name="connsiteX57" fmla="*/ 1141038 w 1244406"/>
                <a:gd name="connsiteY57" fmla="*/ 36261 h 715045"/>
                <a:gd name="connsiteX58" fmla="*/ 1194406 w 1244406"/>
                <a:gd name="connsiteY58" fmla="*/ 30935 h 715045"/>
                <a:gd name="connsiteX59" fmla="*/ 1225504 w 1244406"/>
                <a:gd name="connsiteY59" fmla="*/ 33458 h 715045"/>
                <a:gd name="connsiteX60" fmla="*/ 1237827 w 1244406"/>
                <a:gd name="connsiteY60" fmla="*/ 38224 h 715045"/>
                <a:gd name="connsiteX61" fmla="*/ 1238669 w 1244406"/>
                <a:gd name="connsiteY61" fmla="*/ 58267 h 715045"/>
                <a:gd name="connsiteX62" fmla="*/ 1209952 w 1244406"/>
                <a:gd name="connsiteY62" fmla="*/ 70041 h 715045"/>
                <a:gd name="connsiteX63" fmla="*/ 1151120 w 1244406"/>
                <a:gd name="connsiteY63" fmla="*/ 83636 h 715045"/>
                <a:gd name="connsiteX64" fmla="*/ 1116666 w 1244406"/>
                <a:gd name="connsiteY64" fmla="*/ 93167 h 715045"/>
                <a:gd name="connsiteX65" fmla="*/ 1094535 w 1244406"/>
                <a:gd name="connsiteY65" fmla="*/ 103820 h 715045"/>
                <a:gd name="connsiteX66" fmla="*/ 1081510 w 1244406"/>
                <a:gd name="connsiteY66" fmla="*/ 136477 h 715045"/>
                <a:gd name="connsiteX67" fmla="*/ 1084031 w 1244406"/>
                <a:gd name="connsiteY67" fmla="*/ 145027 h 715045"/>
                <a:gd name="connsiteX68" fmla="*/ 1076328 w 1244406"/>
                <a:gd name="connsiteY68" fmla="*/ 164369 h 715045"/>
                <a:gd name="connsiteX69" fmla="*/ 1072544 w 1244406"/>
                <a:gd name="connsiteY69" fmla="*/ 166752 h 715045"/>
                <a:gd name="connsiteX70" fmla="*/ 1046348 w 1244406"/>
                <a:gd name="connsiteY70" fmla="*/ 202914 h 715045"/>
                <a:gd name="connsiteX71" fmla="*/ 1012455 w 1244406"/>
                <a:gd name="connsiteY71" fmla="*/ 262202 h 715045"/>
                <a:gd name="connsiteX72" fmla="*/ 980235 w 1244406"/>
                <a:gd name="connsiteY72" fmla="*/ 275798 h 715045"/>
                <a:gd name="connsiteX73" fmla="*/ 955583 w 1244406"/>
                <a:gd name="connsiteY73" fmla="*/ 276779 h 715045"/>
                <a:gd name="connsiteX74" fmla="*/ 937938 w 1244406"/>
                <a:gd name="connsiteY74" fmla="*/ 279162 h 715045"/>
                <a:gd name="connsiteX75" fmla="*/ 926591 w 1244406"/>
                <a:gd name="connsiteY75" fmla="*/ 312941 h 715045"/>
                <a:gd name="connsiteX76" fmla="*/ 938774 w 1244406"/>
                <a:gd name="connsiteY76" fmla="*/ 326116 h 715045"/>
                <a:gd name="connsiteX77" fmla="*/ 948723 w 1244406"/>
                <a:gd name="connsiteY77" fmla="*/ 338170 h 715045"/>
                <a:gd name="connsiteX78" fmla="*/ 950822 w 1244406"/>
                <a:gd name="connsiteY78" fmla="*/ 357372 h 715045"/>
                <a:gd name="connsiteX79" fmla="*/ 933030 w 1244406"/>
                <a:gd name="connsiteY79" fmla="*/ 363259 h 715045"/>
                <a:gd name="connsiteX80" fmla="*/ 910484 w 1244406"/>
                <a:gd name="connsiteY80" fmla="*/ 345038 h 715045"/>
                <a:gd name="connsiteX81" fmla="*/ 877007 w 1244406"/>
                <a:gd name="connsiteY81" fmla="*/ 343496 h 715045"/>
                <a:gd name="connsiteX82" fmla="*/ 867058 w 1244406"/>
                <a:gd name="connsiteY82" fmla="*/ 362278 h 715045"/>
                <a:gd name="connsiteX83" fmla="*/ 879106 w 1244406"/>
                <a:gd name="connsiteY83" fmla="*/ 377135 h 715045"/>
                <a:gd name="connsiteX84" fmla="*/ 898155 w 1244406"/>
                <a:gd name="connsiteY84" fmla="*/ 383582 h 715045"/>
                <a:gd name="connsiteX85" fmla="*/ 906841 w 1244406"/>
                <a:gd name="connsiteY85" fmla="*/ 388488 h 715045"/>
                <a:gd name="connsiteX86" fmla="*/ 906419 w 1244406"/>
                <a:gd name="connsiteY86" fmla="*/ 388067 h 7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44406" h="715045">
                  <a:moveTo>
                    <a:pt x="906419" y="388067"/>
                  </a:moveTo>
                  <a:cubicBezTo>
                    <a:pt x="903899" y="391992"/>
                    <a:pt x="902501" y="395776"/>
                    <a:pt x="899974" y="397599"/>
                  </a:cubicBezTo>
                  <a:cubicBezTo>
                    <a:pt x="893956" y="401803"/>
                    <a:pt x="887511" y="405868"/>
                    <a:pt x="880644" y="408531"/>
                  </a:cubicBezTo>
                  <a:cubicBezTo>
                    <a:pt x="856133" y="417501"/>
                    <a:pt x="831340" y="425490"/>
                    <a:pt x="806829" y="434461"/>
                  </a:cubicBezTo>
                  <a:cubicBezTo>
                    <a:pt x="785961" y="442030"/>
                    <a:pt x="764946" y="444553"/>
                    <a:pt x="743096" y="439647"/>
                  </a:cubicBezTo>
                  <a:cubicBezTo>
                    <a:pt x="721105" y="434601"/>
                    <a:pt x="701775" y="440208"/>
                    <a:pt x="684826" y="454784"/>
                  </a:cubicBezTo>
                  <a:cubicBezTo>
                    <a:pt x="677966" y="460671"/>
                    <a:pt x="671521" y="466839"/>
                    <a:pt x="664380" y="472305"/>
                  </a:cubicBezTo>
                  <a:cubicBezTo>
                    <a:pt x="654992" y="479593"/>
                    <a:pt x="645190" y="486461"/>
                    <a:pt x="635382" y="493189"/>
                  </a:cubicBezTo>
                  <a:cubicBezTo>
                    <a:pt x="624316" y="500898"/>
                    <a:pt x="612695" y="507626"/>
                    <a:pt x="602185" y="515895"/>
                  </a:cubicBezTo>
                  <a:cubicBezTo>
                    <a:pt x="581879" y="531873"/>
                    <a:pt x="559467" y="535517"/>
                    <a:pt x="534674" y="530331"/>
                  </a:cubicBezTo>
                  <a:cubicBezTo>
                    <a:pt x="524585" y="528229"/>
                    <a:pt x="513940" y="527388"/>
                    <a:pt x="503577" y="527108"/>
                  </a:cubicBezTo>
                  <a:cubicBezTo>
                    <a:pt x="479206" y="526407"/>
                    <a:pt x="460438" y="537620"/>
                    <a:pt x="446851" y="557102"/>
                  </a:cubicBezTo>
                  <a:cubicBezTo>
                    <a:pt x="441389" y="564952"/>
                    <a:pt x="437744" y="574202"/>
                    <a:pt x="433405" y="582892"/>
                  </a:cubicBezTo>
                  <a:cubicBezTo>
                    <a:pt x="429340" y="590882"/>
                    <a:pt x="425977" y="599151"/>
                    <a:pt x="421637" y="607000"/>
                  </a:cubicBezTo>
                  <a:cubicBezTo>
                    <a:pt x="416456" y="616391"/>
                    <a:pt x="408747" y="623399"/>
                    <a:pt x="398102" y="626342"/>
                  </a:cubicBezTo>
                  <a:cubicBezTo>
                    <a:pt x="395301" y="627183"/>
                    <a:pt x="392499" y="628585"/>
                    <a:pt x="389698" y="629286"/>
                  </a:cubicBezTo>
                  <a:cubicBezTo>
                    <a:pt x="373310" y="633914"/>
                    <a:pt x="363508" y="645405"/>
                    <a:pt x="356782" y="660402"/>
                  </a:cubicBezTo>
                  <a:cubicBezTo>
                    <a:pt x="352021" y="671332"/>
                    <a:pt x="346699" y="681988"/>
                    <a:pt x="340815" y="692356"/>
                  </a:cubicBezTo>
                  <a:cubicBezTo>
                    <a:pt x="337873" y="697546"/>
                    <a:pt x="333955" y="702309"/>
                    <a:pt x="329469" y="706095"/>
                  </a:cubicBezTo>
                  <a:cubicBezTo>
                    <a:pt x="315742" y="717306"/>
                    <a:pt x="302998" y="718429"/>
                    <a:pt x="291511" y="706938"/>
                  </a:cubicBezTo>
                  <a:cubicBezTo>
                    <a:pt x="279744" y="695299"/>
                    <a:pt x="265455" y="689413"/>
                    <a:pt x="249488" y="687874"/>
                  </a:cubicBezTo>
                  <a:cubicBezTo>
                    <a:pt x="223158" y="685352"/>
                    <a:pt x="208309" y="670496"/>
                    <a:pt x="198787" y="646944"/>
                  </a:cubicBezTo>
                  <a:cubicBezTo>
                    <a:pt x="185194" y="613447"/>
                    <a:pt x="175252" y="579388"/>
                    <a:pt x="171889" y="543366"/>
                  </a:cubicBezTo>
                  <a:cubicBezTo>
                    <a:pt x="170491" y="527528"/>
                    <a:pt x="171889" y="511830"/>
                    <a:pt x="175954" y="496693"/>
                  </a:cubicBezTo>
                  <a:cubicBezTo>
                    <a:pt x="181557" y="475809"/>
                    <a:pt x="191780" y="458148"/>
                    <a:pt x="213069" y="449038"/>
                  </a:cubicBezTo>
                  <a:cubicBezTo>
                    <a:pt x="219093" y="446375"/>
                    <a:pt x="224837" y="442450"/>
                    <a:pt x="230018" y="438245"/>
                  </a:cubicBezTo>
                  <a:cubicBezTo>
                    <a:pt x="236464" y="433059"/>
                    <a:pt x="241365" y="426472"/>
                    <a:pt x="242207" y="417642"/>
                  </a:cubicBezTo>
                  <a:cubicBezTo>
                    <a:pt x="242629" y="413296"/>
                    <a:pt x="243885" y="408811"/>
                    <a:pt x="245430" y="404746"/>
                  </a:cubicBezTo>
                  <a:cubicBezTo>
                    <a:pt x="250612" y="390871"/>
                    <a:pt x="258876" y="380499"/>
                    <a:pt x="274421" y="376434"/>
                  </a:cubicBezTo>
                  <a:cubicBezTo>
                    <a:pt x="286048" y="373350"/>
                    <a:pt x="287867" y="367043"/>
                    <a:pt x="283387" y="356111"/>
                  </a:cubicBezTo>
                  <a:cubicBezTo>
                    <a:pt x="279042" y="345739"/>
                    <a:pt x="270503" y="341954"/>
                    <a:pt x="260554" y="340692"/>
                  </a:cubicBezTo>
                  <a:cubicBezTo>
                    <a:pt x="254670" y="339992"/>
                    <a:pt x="248646" y="340693"/>
                    <a:pt x="242769" y="339992"/>
                  </a:cubicBezTo>
                  <a:cubicBezTo>
                    <a:pt x="233662" y="338731"/>
                    <a:pt x="229597" y="334385"/>
                    <a:pt x="229042" y="325415"/>
                  </a:cubicBezTo>
                  <a:cubicBezTo>
                    <a:pt x="228059" y="309717"/>
                    <a:pt x="227778" y="294159"/>
                    <a:pt x="231141" y="278601"/>
                  </a:cubicBezTo>
                  <a:cubicBezTo>
                    <a:pt x="233943" y="265426"/>
                    <a:pt x="236183" y="252110"/>
                    <a:pt x="237026" y="238795"/>
                  </a:cubicBezTo>
                  <a:cubicBezTo>
                    <a:pt x="238844" y="210342"/>
                    <a:pt x="224135" y="193242"/>
                    <a:pt x="195424" y="191561"/>
                  </a:cubicBezTo>
                  <a:cubicBezTo>
                    <a:pt x="177632" y="190579"/>
                    <a:pt x="159706" y="191841"/>
                    <a:pt x="141915" y="193383"/>
                  </a:cubicBezTo>
                  <a:cubicBezTo>
                    <a:pt x="117403" y="195626"/>
                    <a:pt x="93032" y="199690"/>
                    <a:pt x="68661" y="201792"/>
                  </a:cubicBezTo>
                  <a:cubicBezTo>
                    <a:pt x="57595" y="202774"/>
                    <a:pt x="46249" y="201792"/>
                    <a:pt x="35323" y="199830"/>
                  </a:cubicBezTo>
                  <a:cubicBezTo>
                    <a:pt x="17672" y="196747"/>
                    <a:pt x="5764" y="186234"/>
                    <a:pt x="1144" y="168434"/>
                  </a:cubicBezTo>
                  <a:cubicBezTo>
                    <a:pt x="-2219" y="155399"/>
                    <a:pt x="1846" y="145027"/>
                    <a:pt x="13192" y="137458"/>
                  </a:cubicBezTo>
                  <a:cubicBezTo>
                    <a:pt x="24539" y="129750"/>
                    <a:pt x="37844" y="126525"/>
                    <a:pt x="51009" y="124283"/>
                  </a:cubicBezTo>
                  <a:cubicBezTo>
                    <a:pt x="67116" y="121480"/>
                    <a:pt x="83504" y="119938"/>
                    <a:pt x="99892" y="118677"/>
                  </a:cubicBezTo>
                  <a:cubicBezTo>
                    <a:pt x="125246" y="116715"/>
                    <a:pt x="150600" y="115453"/>
                    <a:pt x="175954" y="113911"/>
                  </a:cubicBezTo>
                  <a:cubicBezTo>
                    <a:pt x="191920" y="112930"/>
                    <a:pt x="206770" y="108585"/>
                    <a:pt x="219935" y="99194"/>
                  </a:cubicBezTo>
                  <a:cubicBezTo>
                    <a:pt x="230299" y="91906"/>
                    <a:pt x="240803" y="84757"/>
                    <a:pt x="251173" y="77469"/>
                  </a:cubicBezTo>
                  <a:cubicBezTo>
                    <a:pt x="271199" y="63453"/>
                    <a:pt x="293330" y="55464"/>
                    <a:pt x="317982" y="54903"/>
                  </a:cubicBezTo>
                  <a:cubicBezTo>
                    <a:pt x="325410" y="54903"/>
                    <a:pt x="332972" y="54342"/>
                    <a:pt x="340394" y="53922"/>
                  </a:cubicBezTo>
                  <a:cubicBezTo>
                    <a:pt x="365046" y="52520"/>
                    <a:pt x="389283" y="49857"/>
                    <a:pt x="412952" y="42148"/>
                  </a:cubicBezTo>
                  <a:cubicBezTo>
                    <a:pt x="441669" y="32757"/>
                    <a:pt x="471784" y="31636"/>
                    <a:pt x="501618" y="34580"/>
                  </a:cubicBezTo>
                  <a:cubicBezTo>
                    <a:pt x="543079" y="38644"/>
                    <a:pt x="583417" y="32337"/>
                    <a:pt x="624176" y="26871"/>
                  </a:cubicBezTo>
                  <a:cubicBezTo>
                    <a:pt x="641265" y="24628"/>
                    <a:pt x="657794" y="20283"/>
                    <a:pt x="674322" y="15938"/>
                  </a:cubicBezTo>
                  <a:cubicBezTo>
                    <a:pt x="711444" y="6267"/>
                    <a:pt x="749541" y="5566"/>
                    <a:pt x="787639" y="4585"/>
                  </a:cubicBezTo>
                  <a:cubicBezTo>
                    <a:pt x="833165" y="3464"/>
                    <a:pt x="878685" y="1361"/>
                    <a:pt x="924211" y="240"/>
                  </a:cubicBezTo>
                  <a:cubicBezTo>
                    <a:pt x="948021" y="-321"/>
                    <a:pt x="971971" y="240"/>
                    <a:pt x="995787" y="520"/>
                  </a:cubicBezTo>
                  <a:cubicBezTo>
                    <a:pt x="1012596" y="520"/>
                    <a:pt x="1028141" y="5566"/>
                    <a:pt x="1043132" y="12434"/>
                  </a:cubicBezTo>
                  <a:cubicBezTo>
                    <a:pt x="1054612" y="17760"/>
                    <a:pt x="1066099" y="23367"/>
                    <a:pt x="1077586" y="28412"/>
                  </a:cubicBezTo>
                  <a:cubicBezTo>
                    <a:pt x="1097898" y="37383"/>
                    <a:pt x="1119047" y="39625"/>
                    <a:pt x="1141038" y="36261"/>
                  </a:cubicBezTo>
                  <a:cubicBezTo>
                    <a:pt x="1158689" y="33598"/>
                    <a:pt x="1176615" y="31776"/>
                    <a:pt x="1194406" y="30935"/>
                  </a:cubicBezTo>
                  <a:cubicBezTo>
                    <a:pt x="1204770" y="30375"/>
                    <a:pt x="1215274" y="32057"/>
                    <a:pt x="1225504" y="33458"/>
                  </a:cubicBezTo>
                  <a:cubicBezTo>
                    <a:pt x="1229843" y="34019"/>
                    <a:pt x="1234183" y="35981"/>
                    <a:pt x="1237827" y="38224"/>
                  </a:cubicBezTo>
                  <a:cubicBezTo>
                    <a:pt x="1246091" y="43129"/>
                    <a:pt x="1246793" y="53782"/>
                    <a:pt x="1238669" y="58267"/>
                  </a:cubicBezTo>
                  <a:cubicBezTo>
                    <a:pt x="1229703" y="63313"/>
                    <a:pt x="1219894" y="67377"/>
                    <a:pt x="1209952" y="70041"/>
                  </a:cubicBezTo>
                  <a:cubicBezTo>
                    <a:pt x="1190482" y="75227"/>
                    <a:pt x="1170731" y="79011"/>
                    <a:pt x="1151120" y="83636"/>
                  </a:cubicBezTo>
                  <a:cubicBezTo>
                    <a:pt x="1139499" y="86439"/>
                    <a:pt x="1128013" y="89383"/>
                    <a:pt x="1116666" y="93167"/>
                  </a:cubicBezTo>
                  <a:cubicBezTo>
                    <a:pt x="1108964" y="95830"/>
                    <a:pt x="1101536" y="99474"/>
                    <a:pt x="1094535" y="103820"/>
                  </a:cubicBezTo>
                  <a:cubicBezTo>
                    <a:pt x="1082627" y="111388"/>
                    <a:pt x="1077445" y="122181"/>
                    <a:pt x="1081510" y="136477"/>
                  </a:cubicBezTo>
                  <a:cubicBezTo>
                    <a:pt x="1082346" y="139421"/>
                    <a:pt x="1083189" y="142224"/>
                    <a:pt x="1084031" y="145027"/>
                  </a:cubicBezTo>
                  <a:cubicBezTo>
                    <a:pt x="1086271" y="153296"/>
                    <a:pt x="1083189" y="159604"/>
                    <a:pt x="1076328" y="164369"/>
                  </a:cubicBezTo>
                  <a:cubicBezTo>
                    <a:pt x="1075065" y="165210"/>
                    <a:pt x="1073801" y="166191"/>
                    <a:pt x="1072544" y="166752"/>
                  </a:cubicBezTo>
                  <a:cubicBezTo>
                    <a:pt x="1055875" y="173060"/>
                    <a:pt x="1048735" y="186515"/>
                    <a:pt x="1046348" y="202914"/>
                  </a:cubicBezTo>
                  <a:cubicBezTo>
                    <a:pt x="1042851" y="227162"/>
                    <a:pt x="1028001" y="244963"/>
                    <a:pt x="1012455" y="262202"/>
                  </a:cubicBezTo>
                  <a:cubicBezTo>
                    <a:pt x="1003911" y="271593"/>
                    <a:pt x="992283" y="274817"/>
                    <a:pt x="980235" y="275798"/>
                  </a:cubicBezTo>
                  <a:cubicBezTo>
                    <a:pt x="972111" y="276499"/>
                    <a:pt x="963847" y="276218"/>
                    <a:pt x="955583" y="276779"/>
                  </a:cubicBezTo>
                  <a:cubicBezTo>
                    <a:pt x="949699" y="277200"/>
                    <a:pt x="943541" y="277620"/>
                    <a:pt x="937938" y="279162"/>
                  </a:cubicBezTo>
                  <a:cubicBezTo>
                    <a:pt x="919304" y="284488"/>
                    <a:pt x="914824" y="297944"/>
                    <a:pt x="926591" y="312941"/>
                  </a:cubicBezTo>
                  <a:cubicBezTo>
                    <a:pt x="930229" y="317566"/>
                    <a:pt x="934715" y="321631"/>
                    <a:pt x="938774" y="326116"/>
                  </a:cubicBezTo>
                  <a:cubicBezTo>
                    <a:pt x="942277" y="330040"/>
                    <a:pt x="945640" y="333965"/>
                    <a:pt x="948723" y="338170"/>
                  </a:cubicBezTo>
                  <a:cubicBezTo>
                    <a:pt x="952922" y="344056"/>
                    <a:pt x="953202" y="350644"/>
                    <a:pt x="950822" y="357372"/>
                  </a:cubicBezTo>
                  <a:cubicBezTo>
                    <a:pt x="947880" y="365782"/>
                    <a:pt x="940458" y="368585"/>
                    <a:pt x="933030" y="363259"/>
                  </a:cubicBezTo>
                  <a:cubicBezTo>
                    <a:pt x="925188" y="357512"/>
                    <a:pt x="918187" y="350784"/>
                    <a:pt x="910484" y="345038"/>
                  </a:cubicBezTo>
                  <a:cubicBezTo>
                    <a:pt x="899974" y="337189"/>
                    <a:pt x="887090" y="336908"/>
                    <a:pt x="877007" y="343496"/>
                  </a:cubicBezTo>
                  <a:cubicBezTo>
                    <a:pt x="870140" y="347841"/>
                    <a:pt x="866362" y="353868"/>
                    <a:pt x="867058" y="362278"/>
                  </a:cubicBezTo>
                  <a:cubicBezTo>
                    <a:pt x="867760" y="369847"/>
                    <a:pt x="872520" y="374472"/>
                    <a:pt x="879106" y="377135"/>
                  </a:cubicBezTo>
                  <a:cubicBezTo>
                    <a:pt x="885271" y="379658"/>
                    <a:pt x="891850" y="381200"/>
                    <a:pt x="898155" y="383582"/>
                  </a:cubicBezTo>
                  <a:cubicBezTo>
                    <a:pt x="900816" y="384564"/>
                    <a:pt x="903056" y="386386"/>
                    <a:pt x="906841" y="388488"/>
                  </a:cubicBezTo>
                  <a:lnTo>
                    <a:pt x="906419" y="388067"/>
                  </a:lnTo>
                  <a:close/>
                </a:path>
              </a:pathLst>
            </a:custGeom>
            <a:solidFill>
              <a:srgbClr val="B0B0B0"/>
            </a:solidFill>
            <a:ln w="1594" cap="flat">
              <a:solidFill>
                <a:srgbClr val="FFFFFF"/>
              </a:solidFill>
              <a:prstDash val="solid"/>
              <a:miter/>
            </a:ln>
          </p:spPr>
          <p:txBody>
            <a:bodyPr rtlCol="0" anchor="ctr"/>
            <a:lstStyle/>
            <a:p>
              <a:endParaRPr lang="en-PK" dirty="0"/>
            </a:p>
          </p:txBody>
        </p:sp>
        <p:sp>
          <p:nvSpPr>
            <p:cNvPr id="403" name="Freeform 402">
              <a:extLst>
                <a:ext uri="{FF2B5EF4-FFF2-40B4-BE49-F238E27FC236}">
                  <a16:creationId xmlns:a16="http://schemas.microsoft.com/office/drawing/2014/main" id="{D62994BB-3560-BFE2-E36B-D62FC158289B}"/>
                </a:ext>
              </a:extLst>
            </p:cNvPr>
            <p:cNvSpPr/>
            <p:nvPr/>
          </p:nvSpPr>
          <p:spPr>
            <a:xfrm>
              <a:off x="23251789" y="4191547"/>
              <a:ext cx="338211" cy="344753"/>
            </a:xfrm>
            <a:custGeom>
              <a:avLst/>
              <a:gdLst>
                <a:gd name="connsiteX0" fmla="*/ 326916 w 338211"/>
                <a:gd name="connsiteY0" fmla="*/ 344077 h 344753"/>
                <a:gd name="connsiteX1" fmla="*/ 295838 w 338211"/>
                <a:gd name="connsiteY1" fmla="*/ 331040 h 344753"/>
                <a:gd name="connsiteX2" fmla="*/ 291179 w 338211"/>
                <a:gd name="connsiteY2" fmla="*/ 323251 h 344753"/>
                <a:gd name="connsiteX3" fmla="*/ 245487 w 338211"/>
                <a:gd name="connsiteY3" fmla="*/ 308376 h 344753"/>
                <a:gd name="connsiteX4" fmla="*/ 222194 w 338211"/>
                <a:gd name="connsiteY4" fmla="*/ 316873 h 344753"/>
                <a:gd name="connsiteX5" fmla="*/ 198583 w 338211"/>
                <a:gd name="connsiteY5" fmla="*/ 314326 h 344753"/>
                <a:gd name="connsiteX6" fmla="*/ 195775 w 338211"/>
                <a:gd name="connsiteY6" fmla="*/ 297177 h 344753"/>
                <a:gd name="connsiteX7" fmla="*/ 207070 w 338211"/>
                <a:gd name="connsiteY7" fmla="*/ 286126 h 344753"/>
                <a:gd name="connsiteX8" fmla="*/ 219387 w 338211"/>
                <a:gd name="connsiteY8" fmla="*/ 276065 h 344753"/>
                <a:gd name="connsiteX9" fmla="*/ 229789 w 338211"/>
                <a:gd name="connsiteY9" fmla="*/ 232996 h 344753"/>
                <a:gd name="connsiteX10" fmla="*/ 211856 w 338211"/>
                <a:gd name="connsiteY10" fmla="*/ 207350 h 344753"/>
                <a:gd name="connsiteX11" fmla="*/ 103625 w 338211"/>
                <a:gd name="connsiteY11" fmla="*/ 144292 h 344753"/>
                <a:gd name="connsiteX12" fmla="*/ 74653 w 338211"/>
                <a:gd name="connsiteY12" fmla="*/ 141036 h 344753"/>
                <a:gd name="connsiteX13" fmla="*/ 52190 w 338211"/>
                <a:gd name="connsiteY13" fmla="*/ 139759 h 344753"/>
                <a:gd name="connsiteX14" fmla="*/ 34960 w 338211"/>
                <a:gd name="connsiteY14" fmla="*/ 106605 h 344753"/>
                <a:gd name="connsiteX15" fmla="*/ 44532 w 338211"/>
                <a:gd name="connsiteY15" fmla="*/ 97680 h 344753"/>
                <a:gd name="connsiteX16" fmla="*/ 59274 w 338211"/>
                <a:gd name="connsiteY16" fmla="*/ 92151 h 344753"/>
                <a:gd name="connsiteX17" fmla="*/ 70441 w 338211"/>
                <a:gd name="connsiteY17" fmla="*/ 84783 h 344753"/>
                <a:gd name="connsiteX18" fmla="*/ 65336 w 338211"/>
                <a:gd name="connsiteY18" fmla="*/ 62962 h 344753"/>
                <a:gd name="connsiteX19" fmla="*/ 50084 w 338211"/>
                <a:gd name="connsiteY19" fmla="*/ 59846 h 344753"/>
                <a:gd name="connsiteX20" fmla="*/ 23218 w 338211"/>
                <a:gd name="connsiteY20" fmla="*/ 56022 h 344753"/>
                <a:gd name="connsiteX21" fmla="*/ 14603 w 338211"/>
                <a:gd name="connsiteY21" fmla="*/ 53615 h 344753"/>
                <a:gd name="connsiteX22" fmla="*/ 8540 w 338211"/>
                <a:gd name="connsiteY22" fmla="*/ 14932 h 344753"/>
                <a:gd name="connsiteX23" fmla="*/ 65591 w 338211"/>
                <a:gd name="connsiteY23" fmla="*/ 2323 h 344753"/>
                <a:gd name="connsiteX24" fmla="*/ 89522 w 338211"/>
                <a:gd name="connsiteY24" fmla="*/ 24285 h 344753"/>
                <a:gd name="connsiteX25" fmla="*/ 98137 w 338211"/>
                <a:gd name="connsiteY25" fmla="*/ 63817 h 344753"/>
                <a:gd name="connsiteX26" fmla="*/ 102222 w 338211"/>
                <a:gd name="connsiteY26" fmla="*/ 95126 h 344753"/>
                <a:gd name="connsiteX27" fmla="*/ 105731 w 338211"/>
                <a:gd name="connsiteY27" fmla="*/ 105756 h 344753"/>
                <a:gd name="connsiteX28" fmla="*/ 122834 w 338211"/>
                <a:gd name="connsiteY28" fmla="*/ 111987 h 344753"/>
                <a:gd name="connsiteX29" fmla="*/ 142744 w 338211"/>
                <a:gd name="connsiteY29" fmla="*/ 97539 h 344753"/>
                <a:gd name="connsiteX30" fmla="*/ 164506 w 338211"/>
                <a:gd name="connsiteY30" fmla="*/ 74722 h 344753"/>
                <a:gd name="connsiteX31" fmla="*/ 188819 w 338211"/>
                <a:gd name="connsiteY31" fmla="*/ 54745 h 344753"/>
                <a:gd name="connsiteX32" fmla="*/ 238276 w 338211"/>
                <a:gd name="connsiteY32" fmla="*/ 49931 h 344753"/>
                <a:gd name="connsiteX33" fmla="*/ 274460 w 338211"/>
                <a:gd name="connsiteY33" fmla="*/ 68063 h 344753"/>
                <a:gd name="connsiteX34" fmla="*/ 335276 w 338211"/>
                <a:gd name="connsiteY34" fmla="*/ 92010 h 344753"/>
                <a:gd name="connsiteX35" fmla="*/ 338212 w 338211"/>
                <a:gd name="connsiteY35" fmla="*/ 105328 h 344753"/>
                <a:gd name="connsiteX36" fmla="*/ 335659 w 338211"/>
                <a:gd name="connsiteY36" fmla="*/ 182266 h 344753"/>
                <a:gd name="connsiteX37" fmla="*/ 327873 w 338211"/>
                <a:gd name="connsiteY37" fmla="*/ 317722 h 344753"/>
                <a:gd name="connsiteX38" fmla="*/ 326470 w 338211"/>
                <a:gd name="connsiteY38" fmla="*/ 343796 h 344753"/>
                <a:gd name="connsiteX39" fmla="*/ 326916 w 338211"/>
                <a:gd name="connsiteY39" fmla="*/ 344077 h 3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8211" h="344753">
                  <a:moveTo>
                    <a:pt x="326916" y="344077"/>
                  </a:moveTo>
                  <a:cubicBezTo>
                    <a:pt x="311473" y="346490"/>
                    <a:pt x="301901" y="342519"/>
                    <a:pt x="295838" y="331040"/>
                  </a:cubicBezTo>
                  <a:cubicBezTo>
                    <a:pt x="294434" y="328352"/>
                    <a:pt x="292967" y="325658"/>
                    <a:pt x="291179" y="323251"/>
                  </a:cubicBezTo>
                  <a:cubicBezTo>
                    <a:pt x="279692" y="307948"/>
                    <a:pt x="264186" y="302706"/>
                    <a:pt x="245487" y="308376"/>
                  </a:cubicBezTo>
                  <a:cubicBezTo>
                    <a:pt x="237574" y="310783"/>
                    <a:pt x="229981" y="314039"/>
                    <a:pt x="222194" y="316873"/>
                  </a:cubicBezTo>
                  <a:cubicBezTo>
                    <a:pt x="213963" y="319848"/>
                    <a:pt x="206050" y="319708"/>
                    <a:pt x="198583" y="314326"/>
                  </a:cubicBezTo>
                  <a:cubicBezTo>
                    <a:pt x="191819" y="309365"/>
                    <a:pt x="190542" y="303415"/>
                    <a:pt x="195775" y="297177"/>
                  </a:cubicBezTo>
                  <a:cubicBezTo>
                    <a:pt x="199157" y="293213"/>
                    <a:pt x="203114" y="289670"/>
                    <a:pt x="207070" y="286126"/>
                  </a:cubicBezTo>
                  <a:cubicBezTo>
                    <a:pt x="211027" y="282583"/>
                    <a:pt x="215430" y="279608"/>
                    <a:pt x="219387" y="276065"/>
                  </a:cubicBezTo>
                  <a:cubicBezTo>
                    <a:pt x="232342" y="264304"/>
                    <a:pt x="235787" y="249857"/>
                    <a:pt x="229789" y="232996"/>
                  </a:cubicBezTo>
                  <a:cubicBezTo>
                    <a:pt x="226151" y="222793"/>
                    <a:pt x="219769" y="214430"/>
                    <a:pt x="211856" y="207350"/>
                  </a:cubicBezTo>
                  <a:cubicBezTo>
                    <a:pt x="180204" y="178869"/>
                    <a:pt x="145169" y="155911"/>
                    <a:pt x="103625" y="144292"/>
                  </a:cubicBezTo>
                  <a:cubicBezTo>
                    <a:pt x="94436" y="141744"/>
                    <a:pt x="84417" y="141885"/>
                    <a:pt x="74653" y="141036"/>
                  </a:cubicBezTo>
                  <a:cubicBezTo>
                    <a:pt x="67187" y="140468"/>
                    <a:pt x="59528" y="141036"/>
                    <a:pt x="52190" y="139759"/>
                  </a:cubicBezTo>
                  <a:cubicBezTo>
                    <a:pt x="37640" y="137071"/>
                    <a:pt x="28706" y="120063"/>
                    <a:pt x="34960" y="106605"/>
                  </a:cubicBezTo>
                  <a:cubicBezTo>
                    <a:pt x="36619" y="102921"/>
                    <a:pt x="40767" y="99806"/>
                    <a:pt x="44532" y="97680"/>
                  </a:cubicBezTo>
                  <a:cubicBezTo>
                    <a:pt x="49063" y="95126"/>
                    <a:pt x="54615" y="94417"/>
                    <a:pt x="59274" y="92151"/>
                  </a:cubicBezTo>
                  <a:cubicBezTo>
                    <a:pt x="63230" y="90312"/>
                    <a:pt x="67315" y="87899"/>
                    <a:pt x="70441" y="84783"/>
                  </a:cubicBezTo>
                  <a:cubicBezTo>
                    <a:pt x="77461" y="77416"/>
                    <a:pt x="74908" y="66505"/>
                    <a:pt x="65336" y="62962"/>
                  </a:cubicBezTo>
                  <a:cubicBezTo>
                    <a:pt x="60550" y="61123"/>
                    <a:pt x="55126" y="60695"/>
                    <a:pt x="50084" y="59846"/>
                  </a:cubicBezTo>
                  <a:cubicBezTo>
                    <a:pt x="41150" y="58429"/>
                    <a:pt x="32088" y="57439"/>
                    <a:pt x="23218" y="56022"/>
                  </a:cubicBezTo>
                  <a:cubicBezTo>
                    <a:pt x="20219" y="55594"/>
                    <a:pt x="17283" y="54885"/>
                    <a:pt x="14603" y="53615"/>
                  </a:cubicBezTo>
                  <a:cubicBezTo>
                    <a:pt x="-1798" y="46101"/>
                    <a:pt x="-5181" y="26265"/>
                    <a:pt x="8540" y="14932"/>
                  </a:cubicBezTo>
                  <a:cubicBezTo>
                    <a:pt x="25196" y="1187"/>
                    <a:pt x="44532" y="-3206"/>
                    <a:pt x="65591" y="2323"/>
                  </a:cubicBezTo>
                  <a:cubicBezTo>
                    <a:pt x="77206" y="5439"/>
                    <a:pt x="86076" y="12666"/>
                    <a:pt x="89522" y="24285"/>
                  </a:cubicBezTo>
                  <a:cubicBezTo>
                    <a:pt x="93159" y="37175"/>
                    <a:pt x="95712" y="50640"/>
                    <a:pt x="98137" y="63817"/>
                  </a:cubicBezTo>
                  <a:cubicBezTo>
                    <a:pt x="99924" y="74160"/>
                    <a:pt x="100626" y="84783"/>
                    <a:pt x="102222" y="95126"/>
                  </a:cubicBezTo>
                  <a:cubicBezTo>
                    <a:pt x="102796" y="98810"/>
                    <a:pt x="104072" y="102493"/>
                    <a:pt x="105731" y="105756"/>
                  </a:cubicBezTo>
                  <a:cubicBezTo>
                    <a:pt x="109305" y="112555"/>
                    <a:pt x="116197" y="115530"/>
                    <a:pt x="122834" y="111987"/>
                  </a:cubicBezTo>
                  <a:cubicBezTo>
                    <a:pt x="130045" y="108022"/>
                    <a:pt x="136809" y="103062"/>
                    <a:pt x="142744" y="97539"/>
                  </a:cubicBezTo>
                  <a:cubicBezTo>
                    <a:pt x="150530" y="90453"/>
                    <a:pt x="156911" y="81808"/>
                    <a:pt x="164506" y="74722"/>
                  </a:cubicBezTo>
                  <a:cubicBezTo>
                    <a:pt x="172163" y="67501"/>
                    <a:pt x="180076" y="60414"/>
                    <a:pt x="188819" y="54745"/>
                  </a:cubicBezTo>
                  <a:cubicBezTo>
                    <a:pt x="204263" y="44543"/>
                    <a:pt x="221174" y="42417"/>
                    <a:pt x="238276" y="49931"/>
                  </a:cubicBezTo>
                  <a:cubicBezTo>
                    <a:pt x="250593" y="55313"/>
                    <a:pt x="263037" y="60983"/>
                    <a:pt x="274460" y="68063"/>
                  </a:cubicBezTo>
                  <a:cubicBezTo>
                    <a:pt x="293157" y="79823"/>
                    <a:pt x="312366" y="89463"/>
                    <a:pt x="335276" y="92010"/>
                  </a:cubicBezTo>
                  <a:cubicBezTo>
                    <a:pt x="336361" y="96971"/>
                    <a:pt x="338212" y="101223"/>
                    <a:pt x="338212" y="105328"/>
                  </a:cubicBezTo>
                  <a:cubicBezTo>
                    <a:pt x="337637" y="130974"/>
                    <a:pt x="336936" y="156620"/>
                    <a:pt x="335659" y="182266"/>
                  </a:cubicBezTo>
                  <a:cubicBezTo>
                    <a:pt x="333425" y="227467"/>
                    <a:pt x="330426" y="272668"/>
                    <a:pt x="327873" y="317722"/>
                  </a:cubicBezTo>
                  <a:cubicBezTo>
                    <a:pt x="327490" y="325945"/>
                    <a:pt x="327044" y="334162"/>
                    <a:pt x="326470" y="343796"/>
                  </a:cubicBezTo>
                  <a:lnTo>
                    <a:pt x="326916" y="3440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4" name="Freeform 403">
              <a:extLst>
                <a:ext uri="{FF2B5EF4-FFF2-40B4-BE49-F238E27FC236}">
                  <a16:creationId xmlns:a16="http://schemas.microsoft.com/office/drawing/2014/main" id="{52A52665-3734-2D96-9546-FA61C3BDF8B6}"/>
                </a:ext>
              </a:extLst>
            </p:cNvPr>
            <p:cNvSpPr/>
            <p:nvPr/>
          </p:nvSpPr>
          <p:spPr>
            <a:xfrm>
              <a:off x="23583609" y="4287312"/>
              <a:ext cx="268023" cy="293678"/>
            </a:xfrm>
            <a:custGeom>
              <a:avLst/>
              <a:gdLst>
                <a:gd name="connsiteX0" fmla="*/ 1541 w 268023"/>
                <a:gd name="connsiteY0" fmla="*/ 243882 h 293678"/>
                <a:gd name="connsiteX1" fmla="*/ 10 w 268023"/>
                <a:gd name="connsiteY1" fmla="*/ 234656 h 293678"/>
                <a:gd name="connsiteX2" fmla="*/ 11433 w 268023"/>
                <a:gd name="connsiteY2" fmla="*/ 7406 h 293678"/>
                <a:gd name="connsiteX3" fmla="*/ 14113 w 268023"/>
                <a:gd name="connsiteY3" fmla="*/ 0 h 293678"/>
                <a:gd name="connsiteX4" fmla="*/ 101795 w 268023"/>
                <a:gd name="connsiteY4" fmla="*/ 44863 h 293678"/>
                <a:gd name="connsiteX5" fmla="*/ 115644 w 268023"/>
                <a:gd name="connsiteY5" fmla="*/ 70438 h 293678"/>
                <a:gd name="connsiteX6" fmla="*/ 154061 w 268023"/>
                <a:gd name="connsiteY6" fmla="*/ 106497 h 293678"/>
                <a:gd name="connsiteX7" fmla="*/ 179843 w 268023"/>
                <a:gd name="connsiteY7" fmla="*/ 119910 h 293678"/>
                <a:gd name="connsiteX8" fmla="*/ 180799 w 268023"/>
                <a:gd name="connsiteY8" fmla="*/ 174841 h 293678"/>
                <a:gd name="connsiteX9" fmla="*/ 174737 w 268023"/>
                <a:gd name="connsiteY9" fmla="*/ 179591 h 293678"/>
                <a:gd name="connsiteX10" fmla="*/ 184309 w 268023"/>
                <a:gd name="connsiteY10" fmla="*/ 191747 h 293678"/>
                <a:gd name="connsiteX11" fmla="*/ 225152 w 268023"/>
                <a:gd name="connsiteY11" fmla="*/ 230040 h 293678"/>
                <a:gd name="connsiteX12" fmla="*/ 255846 w 268023"/>
                <a:gd name="connsiteY12" fmla="*/ 262748 h 293678"/>
                <a:gd name="connsiteX13" fmla="*/ 267525 w 268023"/>
                <a:gd name="connsiteY13" fmla="*/ 281613 h 293678"/>
                <a:gd name="connsiteX14" fmla="*/ 266696 w 268023"/>
                <a:gd name="connsiteY14" fmla="*/ 293213 h 293678"/>
                <a:gd name="connsiteX15" fmla="*/ 247104 w 268023"/>
                <a:gd name="connsiteY15" fmla="*/ 286088 h 293678"/>
                <a:gd name="connsiteX16" fmla="*/ 221641 w 268023"/>
                <a:gd name="connsiteY16" fmla="*/ 282871 h 293678"/>
                <a:gd name="connsiteX17" fmla="*/ 171100 w 268023"/>
                <a:gd name="connsiteY17" fmla="*/ 267778 h 293678"/>
                <a:gd name="connsiteX18" fmla="*/ 149977 w 268023"/>
                <a:gd name="connsiteY18" fmla="*/ 233539 h 293678"/>
                <a:gd name="connsiteX19" fmla="*/ 137150 w 268023"/>
                <a:gd name="connsiteY19" fmla="*/ 209917 h 293678"/>
                <a:gd name="connsiteX20" fmla="*/ 51126 w 268023"/>
                <a:gd name="connsiteY20" fmla="*/ 205589 h 293678"/>
                <a:gd name="connsiteX21" fmla="*/ 32811 w 268023"/>
                <a:gd name="connsiteY21" fmla="*/ 231023 h 293678"/>
                <a:gd name="connsiteX22" fmla="*/ 10603 w 268023"/>
                <a:gd name="connsiteY22" fmla="*/ 244999 h 293678"/>
                <a:gd name="connsiteX23" fmla="*/ 1541 w 268023"/>
                <a:gd name="connsiteY23" fmla="*/ 244156 h 293678"/>
                <a:gd name="connsiteX24" fmla="*/ 1541 w 268023"/>
                <a:gd name="connsiteY24" fmla="*/ 243882 h 2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023" h="293678">
                  <a:moveTo>
                    <a:pt x="1541" y="243882"/>
                  </a:moveTo>
                  <a:cubicBezTo>
                    <a:pt x="1031" y="240383"/>
                    <a:pt x="-118" y="237453"/>
                    <a:pt x="10" y="234656"/>
                  </a:cubicBezTo>
                  <a:cubicBezTo>
                    <a:pt x="3711" y="158906"/>
                    <a:pt x="7477" y="83156"/>
                    <a:pt x="11433" y="7406"/>
                  </a:cubicBezTo>
                  <a:cubicBezTo>
                    <a:pt x="11433" y="5312"/>
                    <a:pt x="12837" y="3352"/>
                    <a:pt x="14113" y="0"/>
                  </a:cubicBezTo>
                  <a:cubicBezTo>
                    <a:pt x="49595" y="3077"/>
                    <a:pt x="81375" y="12858"/>
                    <a:pt x="101795" y="44863"/>
                  </a:cubicBezTo>
                  <a:cubicBezTo>
                    <a:pt x="107029" y="52971"/>
                    <a:pt x="111113" y="61775"/>
                    <a:pt x="115644" y="70438"/>
                  </a:cubicBezTo>
                  <a:cubicBezTo>
                    <a:pt x="124195" y="86929"/>
                    <a:pt x="137150" y="98810"/>
                    <a:pt x="154061" y="106497"/>
                  </a:cubicBezTo>
                  <a:cubicBezTo>
                    <a:pt x="162931" y="110551"/>
                    <a:pt x="171802" y="114605"/>
                    <a:pt x="179843" y="119910"/>
                  </a:cubicBezTo>
                  <a:cubicBezTo>
                    <a:pt x="202178" y="134869"/>
                    <a:pt x="202369" y="158344"/>
                    <a:pt x="180799" y="174841"/>
                  </a:cubicBezTo>
                  <a:cubicBezTo>
                    <a:pt x="179140" y="176099"/>
                    <a:pt x="177418" y="177491"/>
                    <a:pt x="174737" y="179591"/>
                  </a:cubicBezTo>
                  <a:cubicBezTo>
                    <a:pt x="178119" y="183920"/>
                    <a:pt x="180672" y="188255"/>
                    <a:pt x="184309" y="191747"/>
                  </a:cubicBezTo>
                  <a:cubicBezTo>
                    <a:pt x="197838" y="204605"/>
                    <a:pt x="211941" y="217048"/>
                    <a:pt x="225152" y="230040"/>
                  </a:cubicBezTo>
                  <a:cubicBezTo>
                    <a:pt x="235872" y="240524"/>
                    <a:pt x="246019" y="251428"/>
                    <a:pt x="255846" y="262748"/>
                  </a:cubicBezTo>
                  <a:cubicBezTo>
                    <a:pt x="260633" y="268340"/>
                    <a:pt x="264589" y="274903"/>
                    <a:pt x="267525" y="281613"/>
                  </a:cubicBezTo>
                  <a:cubicBezTo>
                    <a:pt x="268929" y="284831"/>
                    <a:pt x="266950" y="289440"/>
                    <a:pt x="266696" y="293213"/>
                  </a:cubicBezTo>
                  <a:cubicBezTo>
                    <a:pt x="257378" y="295307"/>
                    <a:pt x="252465" y="289861"/>
                    <a:pt x="247104" y="286088"/>
                  </a:cubicBezTo>
                  <a:cubicBezTo>
                    <a:pt x="238935" y="280356"/>
                    <a:pt x="230767" y="280075"/>
                    <a:pt x="221641" y="282871"/>
                  </a:cubicBezTo>
                  <a:cubicBezTo>
                    <a:pt x="197264" y="290417"/>
                    <a:pt x="185713" y="287346"/>
                    <a:pt x="171100" y="267778"/>
                  </a:cubicBezTo>
                  <a:cubicBezTo>
                    <a:pt x="163059" y="257014"/>
                    <a:pt x="156868" y="245139"/>
                    <a:pt x="149977" y="233539"/>
                  </a:cubicBezTo>
                  <a:cubicBezTo>
                    <a:pt x="145446" y="225852"/>
                    <a:pt x="141553" y="217744"/>
                    <a:pt x="137150" y="209917"/>
                  </a:cubicBezTo>
                  <a:cubicBezTo>
                    <a:pt x="117047" y="173443"/>
                    <a:pt x="73653" y="172185"/>
                    <a:pt x="51126" y="205589"/>
                  </a:cubicBezTo>
                  <a:cubicBezTo>
                    <a:pt x="45191" y="214252"/>
                    <a:pt x="39193" y="222635"/>
                    <a:pt x="32811" y="231023"/>
                  </a:cubicBezTo>
                  <a:cubicBezTo>
                    <a:pt x="27195" y="238289"/>
                    <a:pt x="19984" y="243741"/>
                    <a:pt x="10603" y="244999"/>
                  </a:cubicBezTo>
                  <a:cubicBezTo>
                    <a:pt x="7795" y="245414"/>
                    <a:pt x="4924" y="244437"/>
                    <a:pt x="1541" y="244156"/>
                  </a:cubicBezTo>
                  <a:lnTo>
                    <a:pt x="1541" y="24388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5" name="Freeform 404">
              <a:extLst>
                <a:ext uri="{FF2B5EF4-FFF2-40B4-BE49-F238E27FC236}">
                  <a16:creationId xmlns:a16="http://schemas.microsoft.com/office/drawing/2014/main" id="{2112AF8A-5309-96D4-8CAA-7D35B0E846B8}"/>
                </a:ext>
              </a:extLst>
            </p:cNvPr>
            <p:cNvSpPr/>
            <p:nvPr/>
          </p:nvSpPr>
          <p:spPr>
            <a:xfrm>
              <a:off x="16972323" y="1395208"/>
              <a:ext cx="536046" cy="376673"/>
            </a:xfrm>
            <a:custGeom>
              <a:avLst/>
              <a:gdLst>
                <a:gd name="connsiteX0" fmla="*/ 99365 w 536046"/>
                <a:gd name="connsiteY0" fmla="*/ 5594 h 376673"/>
                <a:gd name="connsiteX1" fmla="*/ 98656 w 536046"/>
                <a:gd name="connsiteY1" fmla="*/ 31199 h 376673"/>
                <a:gd name="connsiteX2" fmla="*/ 99224 w 536046"/>
                <a:gd name="connsiteY2" fmla="*/ 45751 h 376673"/>
                <a:gd name="connsiteX3" fmla="*/ 117731 w 536046"/>
                <a:gd name="connsiteY3" fmla="*/ 49949 h 376673"/>
                <a:gd name="connsiteX4" fmla="*/ 138790 w 536046"/>
                <a:gd name="connsiteY4" fmla="*/ 37356 h 376673"/>
                <a:gd name="connsiteX5" fmla="*/ 164788 w 536046"/>
                <a:gd name="connsiteY5" fmla="*/ 19726 h 376673"/>
                <a:gd name="connsiteX6" fmla="*/ 228936 w 536046"/>
                <a:gd name="connsiteY6" fmla="*/ 27002 h 376673"/>
                <a:gd name="connsiteX7" fmla="*/ 238827 w 536046"/>
                <a:gd name="connsiteY7" fmla="*/ 36237 h 376673"/>
                <a:gd name="connsiteX8" fmla="*/ 269491 w 536046"/>
                <a:gd name="connsiteY8" fmla="*/ 48829 h 376673"/>
                <a:gd name="connsiteX9" fmla="*/ 328131 w 536046"/>
                <a:gd name="connsiteY9" fmla="*/ 47430 h 376673"/>
                <a:gd name="connsiteX10" fmla="*/ 338724 w 536046"/>
                <a:gd name="connsiteY10" fmla="*/ 44212 h 376673"/>
                <a:gd name="connsiteX11" fmla="*/ 365150 w 536046"/>
                <a:gd name="connsiteY11" fmla="*/ 40434 h 376673"/>
                <a:gd name="connsiteX12" fmla="*/ 428449 w 536046"/>
                <a:gd name="connsiteY12" fmla="*/ 56105 h 376673"/>
                <a:gd name="connsiteX13" fmla="*/ 440600 w 536046"/>
                <a:gd name="connsiteY13" fmla="*/ 61982 h 376673"/>
                <a:gd name="connsiteX14" fmla="*/ 457275 w 536046"/>
                <a:gd name="connsiteY14" fmla="*/ 102559 h 376673"/>
                <a:gd name="connsiteX15" fmla="*/ 450491 w 536046"/>
                <a:gd name="connsiteY15" fmla="*/ 126206 h 376673"/>
                <a:gd name="connsiteX16" fmla="*/ 468583 w 536046"/>
                <a:gd name="connsiteY16" fmla="*/ 159927 h 376673"/>
                <a:gd name="connsiteX17" fmla="*/ 490197 w 536046"/>
                <a:gd name="connsiteY17" fmla="*/ 165804 h 376673"/>
                <a:gd name="connsiteX18" fmla="*/ 505743 w 536046"/>
                <a:gd name="connsiteY18" fmla="*/ 168882 h 376673"/>
                <a:gd name="connsiteX19" fmla="*/ 532162 w 536046"/>
                <a:gd name="connsiteY19" fmla="*/ 216175 h 376673"/>
                <a:gd name="connsiteX20" fmla="*/ 495570 w 536046"/>
                <a:gd name="connsiteY20" fmla="*/ 257172 h 376673"/>
                <a:gd name="connsiteX21" fmla="*/ 475360 w 536046"/>
                <a:gd name="connsiteY21" fmla="*/ 254094 h 376673"/>
                <a:gd name="connsiteX22" fmla="*/ 466177 w 536046"/>
                <a:gd name="connsiteY22" fmla="*/ 244300 h 376673"/>
                <a:gd name="connsiteX23" fmla="*/ 422093 w 536046"/>
                <a:gd name="connsiteY23" fmla="*/ 218134 h 376673"/>
                <a:gd name="connsiteX24" fmla="*/ 402170 w 536046"/>
                <a:gd name="connsiteY24" fmla="*/ 215615 h 376673"/>
                <a:gd name="connsiteX25" fmla="*/ 379841 w 536046"/>
                <a:gd name="connsiteY25" fmla="*/ 250876 h 376673"/>
                <a:gd name="connsiteX26" fmla="*/ 396943 w 536046"/>
                <a:gd name="connsiteY26" fmla="*/ 274102 h 376673"/>
                <a:gd name="connsiteX27" fmla="*/ 414320 w 536046"/>
                <a:gd name="connsiteY27" fmla="*/ 294531 h 376673"/>
                <a:gd name="connsiteX28" fmla="*/ 413472 w 536046"/>
                <a:gd name="connsiteY28" fmla="*/ 317199 h 376673"/>
                <a:gd name="connsiteX29" fmla="*/ 404148 w 536046"/>
                <a:gd name="connsiteY29" fmla="*/ 326853 h 376673"/>
                <a:gd name="connsiteX30" fmla="*/ 378999 w 536046"/>
                <a:gd name="connsiteY30" fmla="*/ 330351 h 376673"/>
                <a:gd name="connsiteX31" fmla="*/ 359637 w 536046"/>
                <a:gd name="connsiteY31" fmla="*/ 318737 h 376673"/>
                <a:gd name="connsiteX32" fmla="*/ 325304 w 536046"/>
                <a:gd name="connsiteY32" fmla="*/ 309922 h 376673"/>
                <a:gd name="connsiteX33" fmla="*/ 311028 w 536046"/>
                <a:gd name="connsiteY33" fmla="*/ 328532 h 376673"/>
                <a:gd name="connsiteX34" fmla="*/ 315974 w 536046"/>
                <a:gd name="connsiteY34" fmla="*/ 345742 h 376673"/>
                <a:gd name="connsiteX35" fmla="*/ 319790 w 536046"/>
                <a:gd name="connsiteY35" fmla="*/ 360855 h 376673"/>
                <a:gd name="connsiteX36" fmla="*/ 306510 w 536046"/>
                <a:gd name="connsiteY36" fmla="*/ 376663 h 376673"/>
                <a:gd name="connsiteX37" fmla="*/ 282063 w 536046"/>
                <a:gd name="connsiteY37" fmla="*/ 373445 h 376673"/>
                <a:gd name="connsiteX38" fmla="*/ 256351 w 536046"/>
                <a:gd name="connsiteY38" fmla="*/ 350780 h 376673"/>
                <a:gd name="connsiteX39" fmla="*/ 236709 w 536046"/>
                <a:gd name="connsiteY39" fmla="*/ 315799 h 376673"/>
                <a:gd name="connsiteX40" fmla="*/ 195305 w 536046"/>
                <a:gd name="connsiteY40" fmla="*/ 291313 h 376673"/>
                <a:gd name="connsiteX41" fmla="*/ 159415 w 536046"/>
                <a:gd name="connsiteY41" fmla="*/ 287395 h 376673"/>
                <a:gd name="connsiteX42" fmla="*/ 123953 w 536046"/>
                <a:gd name="connsiteY42" fmla="*/ 281099 h 376673"/>
                <a:gd name="connsiteX43" fmla="*/ 109397 w 536046"/>
                <a:gd name="connsiteY43" fmla="*/ 272283 h 376673"/>
                <a:gd name="connsiteX44" fmla="*/ 121547 w 536046"/>
                <a:gd name="connsiteY44" fmla="*/ 261370 h 376673"/>
                <a:gd name="connsiteX45" fmla="*/ 145427 w 536046"/>
                <a:gd name="connsiteY45" fmla="*/ 256473 h 376673"/>
                <a:gd name="connsiteX46" fmla="*/ 174252 w 536046"/>
                <a:gd name="connsiteY46" fmla="*/ 261510 h 376673"/>
                <a:gd name="connsiteX47" fmla="*/ 203078 w 536046"/>
                <a:gd name="connsiteY47" fmla="*/ 266687 h 376673"/>
                <a:gd name="connsiteX48" fmla="*/ 245751 w 536046"/>
                <a:gd name="connsiteY48" fmla="*/ 247798 h 376673"/>
                <a:gd name="connsiteX49" fmla="*/ 272599 w 536046"/>
                <a:gd name="connsiteY49" fmla="*/ 201203 h 376673"/>
                <a:gd name="connsiteX50" fmla="*/ 266804 w 536046"/>
                <a:gd name="connsiteY50" fmla="*/ 142437 h 376673"/>
                <a:gd name="connsiteX51" fmla="*/ 171566 w 536046"/>
                <a:gd name="connsiteY51" fmla="*/ 89966 h 376673"/>
                <a:gd name="connsiteX52" fmla="*/ 57259 w 536046"/>
                <a:gd name="connsiteY52" fmla="*/ 100740 h 376673"/>
                <a:gd name="connsiteX53" fmla="*/ 23628 w 536046"/>
                <a:gd name="connsiteY53" fmla="*/ 103678 h 376673"/>
                <a:gd name="connsiteX54" fmla="*/ 1306 w 536046"/>
                <a:gd name="connsiteY54" fmla="*/ 72896 h 376673"/>
                <a:gd name="connsiteX55" fmla="*/ 13029 w 536046"/>
                <a:gd name="connsiteY55" fmla="*/ 51488 h 376673"/>
                <a:gd name="connsiteX56" fmla="*/ 65453 w 536046"/>
                <a:gd name="connsiteY56" fmla="*/ 6013 h 376673"/>
                <a:gd name="connsiteX57" fmla="*/ 99224 w 536046"/>
                <a:gd name="connsiteY57" fmla="*/ 5454 h 376673"/>
                <a:gd name="connsiteX58" fmla="*/ 99365 w 536046"/>
                <a:gd name="connsiteY58" fmla="*/ 5594 h 37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6046" h="376673">
                  <a:moveTo>
                    <a:pt x="99365" y="5594"/>
                  </a:moveTo>
                  <a:cubicBezTo>
                    <a:pt x="103321" y="14269"/>
                    <a:pt x="103602" y="22524"/>
                    <a:pt x="98656" y="31199"/>
                  </a:cubicBezTo>
                  <a:cubicBezTo>
                    <a:pt x="95976" y="35817"/>
                    <a:pt x="94840" y="41554"/>
                    <a:pt x="99224" y="45751"/>
                  </a:cubicBezTo>
                  <a:cubicBezTo>
                    <a:pt x="104310" y="50648"/>
                    <a:pt x="110807" y="53447"/>
                    <a:pt x="117731" y="49949"/>
                  </a:cubicBezTo>
                  <a:cubicBezTo>
                    <a:pt x="125083" y="46311"/>
                    <a:pt x="132006" y="41833"/>
                    <a:pt x="138790" y="37356"/>
                  </a:cubicBezTo>
                  <a:cubicBezTo>
                    <a:pt x="147546" y="31619"/>
                    <a:pt x="155599" y="24623"/>
                    <a:pt x="164788" y="19726"/>
                  </a:cubicBezTo>
                  <a:cubicBezTo>
                    <a:pt x="189511" y="6433"/>
                    <a:pt x="208024" y="8952"/>
                    <a:pt x="228936" y="27002"/>
                  </a:cubicBezTo>
                  <a:cubicBezTo>
                    <a:pt x="232325" y="29940"/>
                    <a:pt x="235439" y="33298"/>
                    <a:pt x="238827" y="36237"/>
                  </a:cubicBezTo>
                  <a:cubicBezTo>
                    <a:pt x="247589" y="43932"/>
                    <a:pt x="257761" y="48829"/>
                    <a:pt x="269491" y="48829"/>
                  </a:cubicBezTo>
                  <a:cubicBezTo>
                    <a:pt x="288986" y="48829"/>
                    <a:pt x="308629" y="48130"/>
                    <a:pt x="328131" y="47430"/>
                  </a:cubicBezTo>
                  <a:cubicBezTo>
                    <a:pt x="331660" y="47430"/>
                    <a:pt x="335617" y="45891"/>
                    <a:pt x="338724" y="44212"/>
                  </a:cubicBezTo>
                  <a:cubicBezTo>
                    <a:pt x="347065" y="39454"/>
                    <a:pt x="356108" y="39315"/>
                    <a:pt x="365150" y="40434"/>
                  </a:cubicBezTo>
                  <a:cubicBezTo>
                    <a:pt x="386912" y="43233"/>
                    <a:pt x="408105" y="47710"/>
                    <a:pt x="428449" y="56105"/>
                  </a:cubicBezTo>
                  <a:cubicBezTo>
                    <a:pt x="432546" y="57784"/>
                    <a:pt x="436790" y="59603"/>
                    <a:pt x="440600" y="61982"/>
                  </a:cubicBezTo>
                  <a:cubicBezTo>
                    <a:pt x="455016" y="71357"/>
                    <a:pt x="461091" y="85909"/>
                    <a:pt x="457275" y="102559"/>
                  </a:cubicBezTo>
                  <a:cubicBezTo>
                    <a:pt x="455437" y="110534"/>
                    <a:pt x="452189" y="118230"/>
                    <a:pt x="450491" y="126206"/>
                  </a:cubicBezTo>
                  <a:cubicBezTo>
                    <a:pt x="446822" y="143136"/>
                    <a:pt x="452189" y="153211"/>
                    <a:pt x="468583" y="159927"/>
                  </a:cubicBezTo>
                  <a:cubicBezTo>
                    <a:pt x="475500" y="162725"/>
                    <a:pt x="482992" y="163985"/>
                    <a:pt x="490197" y="165804"/>
                  </a:cubicBezTo>
                  <a:cubicBezTo>
                    <a:pt x="495283" y="167063"/>
                    <a:pt x="500516" y="167902"/>
                    <a:pt x="505743" y="168882"/>
                  </a:cubicBezTo>
                  <a:cubicBezTo>
                    <a:pt x="532590" y="174199"/>
                    <a:pt x="542194" y="191409"/>
                    <a:pt x="532162" y="216175"/>
                  </a:cubicBezTo>
                  <a:cubicBezTo>
                    <a:pt x="524817" y="234085"/>
                    <a:pt x="513088" y="248217"/>
                    <a:pt x="495570" y="257172"/>
                  </a:cubicBezTo>
                  <a:cubicBezTo>
                    <a:pt x="486808" y="261650"/>
                    <a:pt x="482712" y="261090"/>
                    <a:pt x="475360" y="254094"/>
                  </a:cubicBezTo>
                  <a:cubicBezTo>
                    <a:pt x="472112" y="251015"/>
                    <a:pt x="469285" y="247517"/>
                    <a:pt x="466177" y="244300"/>
                  </a:cubicBezTo>
                  <a:cubicBezTo>
                    <a:pt x="453886" y="231707"/>
                    <a:pt x="438909" y="223031"/>
                    <a:pt x="422093" y="218134"/>
                  </a:cubicBezTo>
                  <a:cubicBezTo>
                    <a:pt x="415731" y="216315"/>
                    <a:pt x="408813" y="215336"/>
                    <a:pt x="402170" y="215615"/>
                  </a:cubicBezTo>
                  <a:cubicBezTo>
                    <a:pt x="384225" y="216315"/>
                    <a:pt x="372215" y="234645"/>
                    <a:pt x="379841" y="250876"/>
                  </a:cubicBezTo>
                  <a:cubicBezTo>
                    <a:pt x="383797" y="259411"/>
                    <a:pt x="390868" y="266687"/>
                    <a:pt x="396943" y="274102"/>
                  </a:cubicBezTo>
                  <a:cubicBezTo>
                    <a:pt x="402591" y="281099"/>
                    <a:pt x="409094" y="287395"/>
                    <a:pt x="414320" y="294531"/>
                  </a:cubicBezTo>
                  <a:cubicBezTo>
                    <a:pt x="419834" y="301947"/>
                    <a:pt x="419266" y="310062"/>
                    <a:pt x="413472" y="317199"/>
                  </a:cubicBezTo>
                  <a:cubicBezTo>
                    <a:pt x="410645" y="320697"/>
                    <a:pt x="407537" y="323914"/>
                    <a:pt x="404148" y="326853"/>
                  </a:cubicBezTo>
                  <a:cubicBezTo>
                    <a:pt x="396656" y="333569"/>
                    <a:pt x="387901" y="334688"/>
                    <a:pt x="378999" y="330351"/>
                  </a:cubicBezTo>
                  <a:cubicBezTo>
                    <a:pt x="372215" y="327133"/>
                    <a:pt x="366140" y="322655"/>
                    <a:pt x="359637" y="318737"/>
                  </a:cubicBezTo>
                  <a:cubicBezTo>
                    <a:pt x="349043" y="312441"/>
                    <a:pt x="337735" y="308803"/>
                    <a:pt x="325304" y="309922"/>
                  </a:cubicBezTo>
                  <a:cubicBezTo>
                    <a:pt x="314985" y="310902"/>
                    <a:pt x="309050" y="318458"/>
                    <a:pt x="311028" y="328532"/>
                  </a:cubicBezTo>
                  <a:cubicBezTo>
                    <a:pt x="312164" y="334409"/>
                    <a:pt x="314423" y="340005"/>
                    <a:pt x="315974" y="345742"/>
                  </a:cubicBezTo>
                  <a:cubicBezTo>
                    <a:pt x="317391" y="350780"/>
                    <a:pt x="319082" y="355818"/>
                    <a:pt x="319790" y="360855"/>
                  </a:cubicBezTo>
                  <a:cubicBezTo>
                    <a:pt x="321347" y="371766"/>
                    <a:pt x="317250" y="376944"/>
                    <a:pt x="306510" y="376663"/>
                  </a:cubicBezTo>
                  <a:cubicBezTo>
                    <a:pt x="298316" y="376382"/>
                    <a:pt x="290116" y="375124"/>
                    <a:pt x="282063" y="373445"/>
                  </a:cubicBezTo>
                  <a:cubicBezTo>
                    <a:pt x="269350" y="370789"/>
                    <a:pt x="261578" y="362956"/>
                    <a:pt x="256351" y="350780"/>
                  </a:cubicBezTo>
                  <a:cubicBezTo>
                    <a:pt x="251118" y="338467"/>
                    <a:pt x="244335" y="326853"/>
                    <a:pt x="236709" y="315799"/>
                  </a:cubicBezTo>
                  <a:cubicBezTo>
                    <a:pt x="226958" y="301667"/>
                    <a:pt x="212689" y="293412"/>
                    <a:pt x="195305" y="291313"/>
                  </a:cubicBezTo>
                  <a:cubicBezTo>
                    <a:pt x="183295" y="289774"/>
                    <a:pt x="171285" y="289074"/>
                    <a:pt x="159415" y="287395"/>
                  </a:cubicBezTo>
                  <a:cubicBezTo>
                    <a:pt x="147546" y="285716"/>
                    <a:pt x="135676" y="283897"/>
                    <a:pt x="123953" y="281099"/>
                  </a:cubicBezTo>
                  <a:cubicBezTo>
                    <a:pt x="119288" y="279979"/>
                    <a:pt x="115331" y="275922"/>
                    <a:pt x="109397" y="272283"/>
                  </a:cubicBezTo>
                  <a:cubicBezTo>
                    <a:pt x="114342" y="267666"/>
                    <a:pt x="117310" y="262909"/>
                    <a:pt x="121547" y="261370"/>
                  </a:cubicBezTo>
                  <a:cubicBezTo>
                    <a:pt x="129179" y="258571"/>
                    <a:pt x="137514" y="256333"/>
                    <a:pt x="145427" y="256473"/>
                  </a:cubicBezTo>
                  <a:cubicBezTo>
                    <a:pt x="155038" y="256752"/>
                    <a:pt x="164642" y="259691"/>
                    <a:pt x="174252" y="261510"/>
                  </a:cubicBezTo>
                  <a:cubicBezTo>
                    <a:pt x="183863" y="263329"/>
                    <a:pt x="193467" y="265567"/>
                    <a:pt x="203078" y="266687"/>
                  </a:cubicBezTo>
                  <a:cubicBezTo>
                    <a:pt x="220882" y="268785"/>
                    <a:pt x="236000" y="263888"/>
                    <a:pt x="245751" y="247798"/>
                  </a:cubicBezTo>
                  <a:cubicBezTo>
                    <a:pt x="254934" y="232406"/>
                    <a:pt x="264118" y="217015"/>
                    <a:pt x="272599" y="201203"/>
                  </a:cubicBezTo>
                  <a:cubicBezTo>
                    <a:pt x="283760" y="180495"/>
                    <a:pt x="280512" y="160487"/>
                    <a:pt x="266804" y="142437"/>
                  </a:cubicBezTo>
                  <a:cubicBezTo>
                    <a:pt x="242924" y="111234"/>
                    <a:pt x="212120" y="91786"/>
                    <a:pt x="171566" y="89966"/>
                  </a:cubicBezTo>
                  <a:cubicBezTo>
                    <a:pt x="132855" y="88147"/>
                    <a:pt x="94987" y="92765"/>
                    <a:pt x="57259" y="100740"/>
                  </a:cubicBezTo>
                  <a:cubicBezTo>
                    <a:pt x="46379" y="103119"/>
                    <a:pt x="34930" y="104098"/>
                    <a:pt x="23628" y="103678"/>
                  </a:cubicBezTo>
                  <a:cubicBezTo>
                    <a:pt x="5824" y="103119"/>
                    <a:pt x="-3640" y="89966"/>
                    <a:pt x="1306" y="72896"/>
                  </a:cubicBezTo>
                  <a:cubicBezTo>
                    <a:pt x="3565" y="65340"/>
                    <a:pt x="8223" y="57924"/>
                    <a:pt x="13029" y="51488"/>
                  </a:cubicBezTo>
                  <a:cubicBezTo>
                    <a:pt x="27157" y="32739"/>
                    <a:pt x="46519" y="19306"/>
                    <a:pt x="65453" y="6013"/>
                  </a:cubicBezTo>
                  <a:cubicBezTo>
                    <a:pt x="76053" y="-1402"/>
                    <a:pt x="87776" y="-2382"/>
                    <a:pt x="99224" y="5454"/>
                  </a:cubicBezTo>
                  <a:lnTo>
                    <a:pt x="99365" y="559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6" name="Freeform 405">
              <a:extLst>
                <a:ext uri="{FF2B5EF4-FFF2-40B4-BE49-F238E27FC236}">
                  <a16:creationId xmlns:a16="http://schemas.microsoft.com/office/drawing/2014/main" id="{DBD0BEF0-8F6F-2B81-FD69-DC1FCB384977}"/>
                </a:ext>
              </a:extLst>
            </p:cNvPr>
            <p:cNvSpPr/>
            <p:nvPr/>
          </p:nvSpPr>
          <p:spPr>
            <a:xfrm>
              <a:off x="17048900" y="1127066"/>
              <a:ext cx="753024" cy="242604"/>
            </a:xfrm>
            <a:custGeom>
              <a:avLst/>
              <a:gdLst>
                <a:gd name="connsiteX0" fmla="*/ 239946 w 753024"/>
                <a:gd name="connsiteY0" fmla="*/ 38742 h 242604"/>
                <a:gd name="connsiteX1" fmla="*/ 261293 w 753024"/>
                <a:gd name="connsiteY1" fmla="*/ 22648 h 242604"/>
                <a:gd name="connsiteX2" fmla="*/ 285753 w 753024"/>
                <a:gd name="connsiteY2" fmla="*/ 18660 h 242604"/>
                <a:gd name="connsiteX3" fmla="*/ 317425 w 753024"/>
                <a:gd name="connsiteY3" fmla="*/ 18376 h 242604"/>
                <a:gd name="connsiteX4" fmla="*/ 364502 w 753024"/>
                <a:gd name="connsiteY4" fmla="*/ 13533 h 242604"/>
                <a:gd name="connsiteX5" fmla="*/ 447494 w 753024"/>
                <a:gd name="connsiteY5" fmla="*/ 11824 h 242604"/>
                <a:gd name="connsiteX6" fmla="*/ 516491 w 753024"/>
                <a:gd name="connsiteY6" fmla="*/ 23360 h 242604"/>
                <a:gd name="connsiteX7" fmla="*/ 597218 w 753024"/>
                <a:gd name="connsiteY7" fmla="*/ 20369 h 242604"/>
                <a:gd name="connsiteX8" fmla="*/ 694773 w 753024"/>
                <a:gd name="connsiteY8" fmla="*/ 1854 h 242604"/>
                <a:gd name="connsiteX9" fmla="*/ 734926 w 753024"/>
                <a:gd name="connsiteY9" fmla="*/ 3848 h 242604"/>
                <a:gd name="connsiteX10" fmla="*/ 747229 w 753024"/>
                <a:gd name="connsiteY10" fmla="*/ 9545 h 242604"/>
                <a:gd name="connsiteX11" fmla="*/ 747370 w 753024"/>
                <a:gd name="connsiteY11" fmla="*/ 28203 h 242604"/>
                <a:gd name="connsiteX12" fmla="*/ 705092 w 753024"/>
                <a:gd name="connsiteY12" fmla="*/ 42303 h 242604"/>
                <a:gd name="connsiteX13" fmla="*/ 673427 w 753024"/>
                <a:gd name="connsiteY13" fmla="*/ 43585 h 242604"/>
                <a:gd name="connsiteX14" fmla="*/ 614467 w 753024"/>
                <a:gd name="connsiteY14" fmla="*/ 58397 h 242604"/>
                <a:gd name="connsiteX15" fmla="*/ 511827 w 753024"/>
                <a:gd name="connsiteY15" fmla="*/ 83748 h 242604"/>
                <a:gd name="connsiteX16" fmla="*/ 420774 w 753024"/>
                <a:gd name="connsiteY16" fmla="*/ 100554 h 242604"/>
                <a:gd name="connsiteX17" fmla="*/ 352626 w 753024"/>
                <a:gd name="connsiteY17" fmla="*/ 130320 h 242604"/>
                <a:gd name="connsiteX18" fmla="*/ 313602 w 753024"/>
                <a:gd name="connsiteY18" fmla="*/ 153251 h 242604"/>
                <a:gd name="connsiteX19" fmla="*/ 278823 w 753024"/>
                <a:gd name="connsiteY19" fmla="*/ 161084 h 242604"/>
                <a:gd name="connsiteX20" fmla="*/ 240508 w 753024"/>
                <a:gd name="connsiteY20" fmla="*/ 158236 h 242604"/>
                <a:gd name="connsiteX21" fmla="*/ 193431 w 753024"/>
                <a:gd name="connsiteY21" fmla="*/ 160514 h 242604"/>
                <a:gd name="connsiteX22" fmla="*/ 170809 w 753024"/>
                <a:gd name="connsiteY22" fmla="*/ 177748 h 242604"/>
                <a:gd name="connsiteX23" fmla="*/ 179717 w 753024"/>
                <a:gd name="connsiteY23" fmla="*/ 195123 h 242604"/>
                <a:gd name="connsiteX24" fmla="*/ 191025 w 753024"/>
                <a:gd name="connsiteY24" fmla="*/ 195550 h 242604"/>
                <a:gd name="connsiteX25" fmla="*/ 204599 w 753024"/>
                <a:gd name="connsiteY25" fmla="*/ 196120 h 242604"/>
                <a:gd name="connsiteX26" fmla="*/ 222129 w 753024"/>
                <a:gd name="connsiteY26" fmla="*/ 203953 h 242604"/>
                <a:gd name="connsiteX27" fmla="*/ 213929 w 753024"/>
                <a:gd name="connsiteY27" fmla="*/ 223608 h 242604"/>
                <a:gd name="connsiteX28" fmla="*/ 196118 w 753024"/>
                <a:gd name="connsiteY28" fmla="*/ 232865 h 242604"/>
                <a:gd name="connsiteX29" fmla="*/ 165014 w 753024"/>
                <a:gd name="connsiteY29" fmla="*/ 238135 h 242604"/>
                <a:gd name="connsiteX30" fmla="*/ 126840 w 753024"/>
                <a:gd name="connsiteY30" fmla="*/ 241980 h 242604"/>
                <a:gd name="connsiteX31" fmla="*/ 93190 w 753024"/>
                <a:gd name="connsiteY31" fmla="*/ 239987 h 242604"/>
                <a:gd name="connsiteX32" fmla="*/ 22922 w 753024"/>
                <a:gd name="connsiteY32" fmla="*/ 223038 h 242604"/>
                <a:gd name="connsiteX33" fmla="*/ 6522 w 753024"/>
                <a:gd name="connsiteY33" fmla="*/ 215917 h 242604"/>
                <a:gd name="connsiteX34" fmla="*/ 727 w 753024"/>
                <a:gd name="connsiteY34" fmla="*/ 200108 h 242604"/>
                <a:gd name="connsiteX35" fmla="*/ 7370 w 753024"/>
                <a:gd name="connsiteY35" fmla="*/ 185724 h 242604"/>
                <a:gd name="connsiteX36" fmla="*/ 38047 w 753024"/>
                <a:gd name="connsiteY36" fmla="*/ 175327 h 242604"/>
                <a:gd name="connsiteX37" fmla="*/ 54447 w 753024"/>
                <a:gd name="connsiteY37" fmla="*/ 182875 h 242604"/>
                <a:gd name="connsiteX38" fmla="*/ 88805 w 753024"/>
                <a:gd name="connsiteY38" fmla="*/ 193699 h 242604"/>
                <a:gd name="connsiteX39" fmla="*/ 108742 w 753024"/>
                <a:gd name="connsiteY39" fmla="*/ 193272 h 242604"/>
                <a:gd name="connsiteX40" fmla="*/ 124574 w 753024"/>
                <a:gd name="connsiteY40" fmla="*/ 176323 h 242604"/>
                <a:gd name="connsiteX41" fmla="*/ 163597 w 753024"/>
                <a:gd name="connsiteY41" fmla="*/ 135875 h 242604"/>
                <a:gd name="connsiteX42" fmla="*/ 197107 w 753024"/>
                <a:gd name="connsiteY42" fmla="*/ 132029 h 242604"/>
                <a:gd name="connsiteX43" fmla="*/ 276564 w 753024"/>
                <a:gd name="connsiteY43" fmla="*/ 108815 h 242604"/>
                <a:gd name="connsiteX44" fmla="*/ 296072 w 753024"/>
                <a:gd name="connsiteY44" fmla="*/ 93575 h 242604"/>
                <a:gd name="connsiteX45" fmla="*/ 281937 w 753024"/>
                <a:gd name="connsiteY45" fmla="*/ 48000 h 242604"/>
                <a:gd name="connsiteX46" fmla="*/ 253092 w 753024"/>
                <a:gd name="connsiteY46" fmla="*/ 42872 h 242604"/>
                <a:gd name="connsiteX47" fmla="*/ 240087 w 753024"/>
                <a:gd name="connsiteY47" fmla="*/ 38885 h 242604"/>
                <a:gd name="connsiteX48" fmla="*/ 239946 w 753024"/>
                <a:gd name="connsiteY48" fmla="*/ 38742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53024" h="242604">
                  <a:moveTo>
                    <a:pt x="239946" y="38742"/>
                  </a:moveTo>
                  <a:cubicBezTo>
                    <a:pt x="245881" y="28060"/>
                    <a:pt x="253373" y="24642"/>
                    <a:pt x="261293" y="22648"/>
                  </a:cubicBezTo>
                  <a:cubicBezTo>
                    <a:pt x="269212" y="20512"/>
                    <a:pt x="277553" y="19230"/>
                    <a:pt x="285753" y="18660"/>
                  </a:cubicBezTo>
                  <a:cubicBezTo>
                    <a:pt x="296213" y="17948"/>
                    <a:pt x="306819" y="18233"/>
                    <a:pt x="317425" y="18376"/>
                  </a:cubicBezTo>
                  <a:cubicBezTo>
                    <a:pt x="333258" y="18376"/>
                    <a:pt x="348950" y="17663"/>
                    <a:pt x="364502" y="13533"/>
                  </a:cubicBezTo>
                  <a:cubicBezTo>
                    <a:pt x="391930" y="6412"/>
                    <a:pt x="419785" y="7267"/>
                    <a:pt x="447494" y="11824"/>
                  </a:cubicBezTo>
                  <a:cubicBezTo>
                    <a:pt x="470538" y="15527"/>
                    <a:pt x="493728" y="18803"/>
                    <a:pt x="516491" y="23360"/>
                  </a:cubicBezTo>
                  <a:cubicBezTo>
                    <a:pt x="543779" y="28915"/>
                    <a:pt x="570499" y="25497"/>
                    <a:pt x="597218" y="20369"/>
                  </a:cubicBezTo>
                  <a:cubicBezTo>
                    <a:pt x="629739" y="13960"/>
                    <a:pt x="662253" y="7694"/>
                    <a:pt x="694773" y="1854"/>
                  </a:cubicBezTo>
                  <a:cubicBezTo>
                    <a:pt x="708206" y="-567"/>
                    <a:pt x="721780" y="-1279"/>
                    <a:pt x="734926" y="3848"/>
                  </a:cubicBezTo>
                  <a:cubicBezTo>
                    <a:pt x="739029" y="5557"/>
                    <a:pt x="743407" y="7124"/>
                    <a:pt x="747229" y="9545"/>
                  </a:cubicBezTo>
                  <a:cubicBezTo>
                    <a:pt x="754862" y="14388"/>
                    <a:pt x="755002" y="22648"/>
                    <a:pt x="747370" y="28203"/>
                  </a:cubicBezTo>
                  <a:cubicBezTo>
                    <a:pt x="734786" y="37318"/>
                    <a:pt x="720363" y="41448"/>
                    <a:pt x="705092" y="42303"/>
                  </a:cubicBezTo>
                  <a:cubicBezTo>
                    <a:pt x="694492" y="42872"/>
                    <a:pt x="683886" y="42588"/>
                    <a:pt x="673427" y="43585"/>
                  </a:cubicBezTo>
                  <a:cubicBezTo>
                    <a:pt x="653063" y="45436"/>
                    <a:pt x="633274" y="50136"/>
                    <a:pt x="614467" y="58397"/>
                  </a:cubicBezTo>
                  <a:cubicBezTo>
                    <a:pt x="581526" y="72639"/>
                    <a:pt x="547027" y="79191"/>
                    <a:pt x="511827" y="83748"/>
                  </a:cubicBezTo>
                  <a:cubicBezTo>
                    <a:pt x="481284" y="87736"/>
                    <a:pt x="450749" y="92151"/>
                    <a:pt x="420774" y="100554"/>
                  </a:cubicBezTo>
                  <a:cubicBezTo>
                    <a:pt x="396595" y="107390"/>
                    <a:pt x="373978" y="117075"/>
                    <a:pt x="352626" y="130320"/>
                  </a:cubicBezTo>
                  <a:cubicBezTo>
                    <a:pt x="339760" y="138296"/>
                    <a:pt x="326755" y="145702"/>
                    <a:pt x="313602" y="153251"/>
                  </a:cubicBezTo>
                  <a:cubicBezTo>
                    <a:pt x="302862" y="159375"/>
                    <a:pt x="291267" y="162081"/>
                    <a:pt x="278823" y="161084"/>
                  </a:cubicBezTo>
                  <a:cubicBezTo>
                    <a:pt x="266098" y="160087"/>
                    <a:pt x="253233" y="159517"/>
                    <a:pt x="240508" y="158236"/>
                  </a:cubicBezTo>
                  <a:cubicBezTo>
                    <a:pt x="224675" y="156669"/>
                    <a:pt x="208983" y="156384"/>
                    <a:pt x="193431" y="160514"/>
                  </a:cubicBezTo>
                  <a:cubicBezTo>
                    <a:pt x="183393" y="163221"/>
                    <a:pt x="175614" y="168348"/>
                    <a:pt x="170809" y="177748"/>
                  </a:cubicBezTo>
                  <a:cubicBezTo>
                    <a:pt x="165716" y="187717"/>
                    <a:pt x="168830" y="193984"/>
                    <a:pt x="179717" y="195123"/>
                  </a:cubicBezTo>
                  <a:cubicBezTo>
                    <a:pt x="183393" y="195550"/>
                    <a:pt x="187209" y="195408"/>
                    <a:pt x="191025" y="195550"/>
                  </a:cubicBezTo>
                  <a:cubicBezTo>
                    <a:pt x="195550" y="195693"/>
                    <a:pt x="200074" y="195693"/>
                    <a:pt x="204599" y="196120"/>
                  </a:cubicBezTo>
                  <a:cubicBezTo>
                    <a:pt x="211382" y="196690"/>
                    <a:pt x="219302" y="196548"/>
                    <a:pt x="222129" y="203953"/>
                  </a:cubicBezTo>
                  <a:cubicBezTo>
                    <a:pt x="225243" y="212072"/>
                    <a:pt x="219870" y="218908"/>
                    <a:pt x="213929" y="223608"/>
                  </a:cubicBezTo>
                  <a:cubicBezTo>
                    <a:pt x="208696" y="227738"/>
                    <a:pt x="202480" y="231156"/>
                    <a:pt x="196118" y="232865"/>
                  </a:cubicBezTo>
                  <a:cubicBezTo>
                    <a:pt x="185939" y="235572"/>
                    <a:pt x="175474" y="236711"/>
                    <a:pt x="165014" y="238135"/>
                  </a:cubicBezTo>
                  <a:cubicBezTo>
                    <a:pt x="152289" y="239702"/>
                    <a:pt x="139564" y="240699"/>
                    <a:pt x="126840" y="241980"/>
                  </a:cubicBezTo>
                  <a:cubicBezTo>
                    <a:pt x="115525" y="243120"/>
                    <a:pt x="104357" y="242835"/>
                    <a:pt x="93190" y="239987"/>
                  </a:cubicBezTo>
                  <a:cubicBezTo>
                    <a:pt x="69859" y="234005"/>
                    <a:pt x="46247" y="228878"/>
                    <a:pt x="22922" y="223038"/>
                  </a:cubicBezTo>
                  <a:cubicBezTo>
                    <a:pt x="17128" y="221614"/>
                    <a:pt x="11467" y="219050"/>
                    <a:pt x="6522" y="215917"/>
                  </a:cubicBezTo>
                  <a:cubicBezTo>
                    <a:pt x="867" y="212499"/>
                    <a:pt x="-1257" y="206517"/>
                    <a:pt x="727" y="200108"/>
                  </a:cubicBezTo>
                  <a:cubicBezTo>
                    <a:pt x="2278" y="195123"/>
                    <a:pt x="4543" y="190138"/>
                    <a:pt x="7370" y="185724"/>
                  </a:cubicBezTo>
                  <a:cubicBezTo>
                    <a:pt x="15571" y="172763"/>
                    <a:pt x="24052" y="169915"/>
                    <a:pt x="38047" y="175327"/>
                  </a:cubicBezTo>
                  <a:cubicBezTo>
                    <a:pt x="43707" y="177463"/>
                    <a:pt x="48793" y="180881"/>
                    <a:pt x="54447" y="182875"/>
                  </a:cubicBezTo>
                  <a:cubicBezTo>
                    <a:pt x="65762" y="186863"/>
                    <a:pt x="77210" y="190993"/>
                    <a:pt x="88805" y="193699"/>
                  </a:cubicBezTo>
                  <a:cubicBezTo>
                    <a:pt x="95168" y="195123"/>
                    <a:pt x="102239" y="194411"/>
                    <a:pt x="108742" y="193272"/>
                  </a:cubicBezTo>
                  <a:cubicBezTo>
                    <a:pt x="117650" y="191563"/>
                    <a:pt x="124153" y="185581"/>
                    <a:pt x="124574" y="176323"/>
                  </a:cubicBezTo>
                  <a:cubicBezTo>
                    <a:pt x="125851" y="150972"/>
                    <a:pt x="142391" y="140860"/>
                    <a:pt x="163597" y="135875"/>
                  </a:cubicBezTo>
                  <a:cubicBezTo>
                    <a:pt x="174484" y="133311"/>
                    <a:pt x="185939" y="132457"/>
                    <a:pt x="197107" y="132029"/>
                  </a:cubicBezTo>
                  <a:cubicBezTo>
                    <a:pt x="225524" y="130890"/>
                    <a:pt x="252103" y="123342"/>
                    <a:pt x="276564" y="108815"/>
                  </a:cubicBezTo>
                  <a:cubicBezTo>
                    <a:pt x="283635" y="104685"/>
                    <a:pt x="290559" y="99557"/>
                    <a:pt x="296072" y="93575"/>
                  </a:cubicBezTo>
                  <a:cubicBezTo>
                    <a:pt x="311765" y="76342"/>
                    <a:pt x="304560" y="53554"/>
                    <a:pt x="281937" y="48000"/>
                  </a:cubicBezTo>
                  <a:cubicBezTo>
                    <a:pt x="272461" y="45721"/>
                    <a:pt x="262709" y="44724"/>
                    <a:pt x="253092" y="42872"/>
                  </a:cubicBezTo>
                  <a:cubicBezTo>
                    <a:pt x="249557" y="42160"/>
                    <a:pt x="246169" y="40879"/>
                    <a:pt x="240087" y="38885"/>
                  </a:cubicBezTo>
                  <a:lnTo>
                    <a:pt x="239946" y="3874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7" name="Freeform 406">
              <a:extLst>
                <a:ext uri="{FF2B5EF4-FFF2-40B4-BE49-F238E27FC236}">
                  <a16:creationId xmlns:a16="http://schemas.microsoft.com/office/drawing/2014/main" id="{42596288-0122-6F57-328A-EACA9D7923EF}"/>
                </a:ext>
              </a:extLst>
            </p:cNvPr>
            <p:cNvSpPr/>
            <p:nvPr/>
          </p:nvSpPr>
          <p:spPr>
            <a:xfrm>
              <a:off x="22505143" y="4006401"/>
              <a:ext cx="319057" cy="319219"/>
            </a:xfrm>
            <a:custGeom>
              <a:avLst/>
              <a:gdLst>
                <a:gd name="connsiteX0" fmla="*/ 288120 w 319057"/>
                <a:gd name="connsiteY0" fmla="*/ 18853 h 319219"/>
                <a:gd name="connsiteX1" fmla="*/ 305541 w 319057"/>
                <a:gd name="connsiteY1" fmla="*/ 74422 h 319219"/>
                <a:gd name="connsiteX2" fmla="*/ 316581 w 319057"/>
                <a:gd name="connsiteY2" fmla="*/ 100630 h 319219"/>
                <a:gd name="connsiteX3" fmla="*/ 316007 w 319057"/>
                <a:gd name="connsiteY3" fmla="*/ 129302 h 319219"/>
                <a:gd name="connsiteX4" fmla="*/ 300819 w 319057"/>
                <a:gd name="connsiteY4" fmla="*/ 136440 h 319219"/>
                <a:gd name="connsiteX5" fmla="*/ 285057 w 319057"/>
                <a:gd name="connsiteY5" fmla="*/ 156059 h 319219"/>
                <a:gd name="connsiteX6" fmla="*/ 283525 w 319057"/>
                <a:gd name="connsiteY6" fmla="*/ 164703 h 319219"/>
                <a:gd name="connsiteX7" fmla="*/ 265146 w 319057"/>
                <a:gd name="connsiteY7" fmla="*/ 195846 h 319219"/>
                <a:gd name="connsiteX8" fmla="*/ 254935 w 319057"/>
                <a:gd name="connsiteY8" fmla="*/ 204216 h 319219"/>
                <a:gd name="connsiteX9" fmla="*/ 238599 w 319057"/>
                <a:gd name="connsiteY9" fmla="*/ 239068 h 319219"/>
                <a:gd name="connsiteX10" fmla="*/ 238215 w 319057"/>
                <a:gd name="connsiteY10" fmla="*/ 274188 h 319219"/>
                <a:gd name="connsiteX11" fmla="*/ 234451 w 319057"/>
                <a:gd name="connsiteY11" fmla="*/ 300121 h 319219"/>
                <a:gd name="connsiteX12" fmla="*/ 198076 w 319057"/>
                <a:gd name="connsiteY12" fmla="*/ 315903 h 319219"/>
                <a:gd name="connsiteX13" fmla="*/ 175549 w 319057"/>
                <a:gd name="connsiteY13" fmla="*/ 302184 h 319219"/>
                <a:gd name="connsiteX14" fmla="*/ 134196 w 319057"/>
                <a:gd name="connsiteY14" fmla="*/ 299438 h 319219"/>
                <a:gd name="connsiteX15" fmla="*/ 106181 w 319057"/>
                <a:gd name="connsiteY15" fmla="*/ 295869 h 319219"/>
                <a:gd name="connsiteX16" fmla="*/ 66871 w 319057"/>
                <a:gd name="connsiteY16" fmla="*/ 277757 h 319219"/>
                <a:gd name="connsiteX17" fmla="*/ 46960 w 319057"/>
                <a:gd name="connsiteY17" fmla="*/ 257864 h 319219"/>
                <a:gd name="connsiteX18" fmla="*/ 45301 w 319057"/>
                <a:gd name="connsiteY18" fmla="*/ 238244 h 319219"/>
                <a:gd name="connsiteX19" fmla="*/ 26922 w 319057"/>
                <a:gd name="connsiteY19" fmla="*/ 199964 h 319219"/>
                <a:gd name="connsiteX20" fmla="*/ 18626 w 319057"/>
                <a:gd name="connsiteY20" fmla="*/ 192692 h 319219"/>
                <a:gd name="connsiteX21" fmla="*/ 694 w 319057"/>
                <a:gd name="connsiteY21" fmla="*/ 158389 h 319219"/>
                <a:gd name="connsiteX22" fmla="*/ 14478 w 319057"/>
                <a:gd name="connsiteY22" fmla="*/ 99666 h 319219"/>
                <a:gd name="connsiteX23" fmla="*/ 35218 w 319057"/>
                <a:gd name="connsiteY23" fmla="*/ 96097 h 319219"/>
                <a:gd name="connsiteX24" fmla="*/ 66360 w 319057"/>
                <a:gd name="connsiteY24" fmla="*/ 120658 h 319219"/>
                <a:gd name="connsiteX25" fmla="*/ 90419 w 319057"/>
                <a:gd name="connsiteY25" fmla="*/ 135616 h 319219"/>
                <a:gd name="connsiteX26" fmla="*/ 129921 w 319057"/>
                <a:gd name="connsiteY26" fmla="*/ 126423 h 319219"/>
                <a:gd name="connsiteX27" fmla="*/ 138535 w 319057"/>
                <a:gd name="connsiteY27" fmla="*/ 116272 h 319219"/>
                <a:gd name="connsiteX28" fmla="*/ 173890 w 319057"/>
                <a:gd name="connsiteY28" fmla="*/ 105980 h 319219"/>
                <a:gd name="connsiteX29" fmla="*/ 191056 w 319057"/>
                <a:gd name="connsiteY29" fmla="*/ 110098 h 319219"/>
                <a:gd name="connsiteX30" fmla="*/ 212371 w 319057"/>
                <a:gd name="connsiteY30" fmla="*/ 101454 h 319219"/>
                <a:gd name="connsiteX31" fmla="*/ 224240 w 319057"/>
                <a:gd name="connsiteY31" fmla="*/ 71128 h 319219"/>
                <a:gd name="connsiteX32" fmla="*/ 229345 w 319057"/>
                <a:gd name="connsiteY32" fmla="*/ 34220 h 319219"/>
                <a:gd name="connsiteX33" fmla="*/ 236238 w 319057"/>
                <a:gd name="connsiteY33" fmla="*/ 8977 h 319219"/>
                <a:gd name="connsiteX34" fmla="*/ 254616 w 319057"/>
                <a:gd name="connsiteY34" fmla="*/ 607 h 319219"/>
                <a:gd name="connsiteX35" fmla="*/ 288247 w 319057"/>
                <a:gd name="connsiteY35" fmla="*/ 18445 h 319219"/>
                <a:gd name="connsiteX36" fmla="*/ 288120 w 319057"/>
                <a:gd name="connsiteY36" fmla="*/ 18853 h 31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057" h="319219">
                  <a:moveTo>
                    <a:pt x="288120" y="18853"/>
                  </a:moveTo>
                  <a:cubicBezTo>
                    <a:pt x="288502" y="38747"/>
                    <a:pt x="296415" y="56725"/>
                    <a:pt x="305541" y="74422"/>
                  </a:cubicBezTo>
                  <a:cubicBezTo>
                    <a:pt x="309944" y="82792"/>
                    <a:pt x="313390" y="91711"/>
                    <a:pt x="316581" y="100630"/>
                  </a:cubicBezTo>
                  <a:cubicBezTo>
                    <a:pt x="320155" y="110507"/>
                    <a:pt x="319772" y="112837"/>
                    <a:pt x="316007" y="129302"/>
                  </a:cubicBezTo>
                  <a:cubicBezTo>
                    <a:pt x="311349" y="131498"/>
                    <a:pt x="306243" y="134103"/>
                    <a:pt x="300819" y="136440"/>
                  </a:cubicBezTo>
                  <a:cubicBezTo>
                    <a:pt x="291948" y="140277"/>
                    <a:pt x="286716" y="146731"/>
                    <a:pt x="285057" y="156059"/>
                  </a:cubicBezTo>
                  <a:cubicBezTo>
                    <a:pt x="284482" y="158938"/>
                    <a:pt x="283844" y="161824"/>
                    <a:pt x="283525" y="164703"/>
                  </a:cubicBezTo>
                  <a:cubicBezTo>
                    <a:pt x="281866" y="177734"/>
                    <a:pt x="276058" y="188166"/>
                    <a:pt x="265146" y="195846"/>
                  </a:cubicBezTo>
                  <a:cubicBezTo>
                    <a:pt x="261572" y="198317"/>
                    <a:pt x="258126" y="201196"/>
                    <a:pt x="254935" y="204216"/>
                  </a:cubicBezTo>
                  <a:cubicBezTo>
                    <a:pt x="244853" y="213684"/>
                    <a:pt x="238854" y="225074"/>
                    <a:pt x="238599" y="239068"/>
                  </a:cubicBezTo>
                  <a:cubicBezTo>
                    <a:pt x="238343" y="250726"/>
                    <a:pt x="238726" y="262530"/>
                    <a:pt x="238215" y="274188"/>
                  </a:cubicBezTo>
                  <a:cubicBezTo>
                    <a:pt x="237641" y="282833"/>
                    <a:pt x="236939" y="291892"/>
                    <a:pt x="234451" y="300121"/>
                  </a:cubicBezTo>
                  <a:cubicBezTo>
                    <a:pt x="229090" y="317410"/>
                    <a:pt x="214412" y="323724"/>
                    <a:pt x="198076" y="315903"/>
                  </a:cubicBezTo>
                  <a:cubicBezTo>
                    <a:pt x="190227" y="312194"/>
                    <a:pt x="182760" y="307259"/>
                    <a:pt x="175549" y="302184"/>
                  </a:cubicBezTo>
                  <a:cubicBezTo>
                    <a:pt x="162275" y="292990"/>
                    <a:pt x="148619" y="290653"/>
                    <a:pt x="134196" y="299438"/>
                  </a:cubicBezTo>
                  <a:cubicBezTo>
                    <a:pt x="123731" y="305886"/>
                    <a:pt x="114158" y="303824"/>
                    <a:pt x="106181" y="295869"/>
                  </a:cubicBezTo>
                  <a:cubicBezTo>
                    <a:pt x="95205" y="284895"/>
                    <a:pt x="81931" y="279545"/>
                    <a:pt x="66871" y="277757"/>
                  </a:cubicBezTo>
                  <a:cubicBezTo>
                    <a:pt x="54746" y="276384"/>
                    <a:pt x="48492" y="269528"/>
                    <a:pt x="46960" y="257864"/>
                  </a:cubicBezTo>
                  <a:cubicBezTo>
                    <a:pt x="46131" y="251275"/>
                    <a:pt x="45301" y="244693"/>
                    <a:pt x="45301" y="238244"/>
                  </a:cubicBezTo>
                  <a:cubicBezTo>
                    <a:pt x="45173" y="222603"/>
                    <a:pt x="38983" y="209981"/>
                    <a:pt x="26922" y="199964"/>
                  </a:cubicBezTo>
                  <a:cubicBezTo>
                    <a:pt x="24178" y="197634"/>
                    <a:pt x="21562" y="195022"/>
                    <a:pt x="18626" y="192692"/>
                  </a:cubicBezTo>
                  <a:cubicBezTo>
                    <a:pt x="7969" y="183639"/>
                    <a:pt x="2481" y="171835"/>
                    <a:pt x="694" y="158389"/>
                  </a:cubicBezTo>
                  <a:cubicBezTo>
                    <a:pt x="-2114" y="137263"/>
                    <a:pt x="3821" y="117778"/>
                    <a:pt x="14478" y="99666"/>
                  </a:cubicBezTo>
                  <a:cubicBezTo>
                    <a:pt x="19201" y="91571"/>
                    <a:pt x="27497" y="90198"/>
                    <a:pt x="35218" y="96097"/>
                  </a:cubicBezTo>
                  <a:cubicBezTo>
                    <a:pt x="45875" y="103918"/>
                    <a:pt x="55703" y="112837"/>
                    <a:pt x="66360" y="120658"/>
                  </a:cubicBezTo>
                  <a:cubicBezTo>
                    <a:pt x="73954" y="126282"/>
                    <a:pt x="81803" y="132047"/>
                    <a:pt x="90419" y="135616"/>
                  </a:cubicBezTo>
                  <a:cubicBezTo>
                    <a:pt x="106819" y="142614"/>
                    <a:pt x="117795" y="139460"/>
                    <a:pt x="129921" y="126423"/>
                  </a:cubicBezTo>
                  <a:cubicBezTo>
                    <a:pt x="132984" y="123269"/>
                    <a:pt x="135600" y="119700"/>
                    <a:pt x="138535" y="116272"/>
                  </a:cubicBezTo>
                  <a:cubicBezTo>
                    <a:pt x="148044" y="105157"/>
                    <a:pt x="159403" y="100764"/>
                    <a:pt x="173890" y="105980"/>
                  </a:cubicBezTo>
                  <a:cubicBezTo>
                    <a:pt x="179441" y="107902"/>
                    <a:pt x="185249" y="109134"/>
                    <a:pt x="191056" y="110098"/>
                  </a:cubicBezTo>
                  <a:cubicBezTo>
                    <a:pt x="199926" y="111739"/>
                    <a:pt x="206819" y="108310"/>
                    <a:pt x="212371" y="101454"/>
                  </a:cubicBezTo>
                  <a:cubicBezTo>
                    <a:pt x="219518" y="92535"/>
                    <a:pt x="222581" y="82103"/>
                    <a:pt x="224240" y="71128"/>
                  </a:cubicBezTo>
                  <a:cubicBezTo>
                    <a:pt x="226154" y="58781"/>
                    <a:pt x="227112" y="46433"/>
                    <a:pt x="229345" y="34220"/>
                  </a:cubicBezTo>
                  <a:cubicBezTo>
                    <a:pt x="230877" y="25716"/>
                    <a:pt x="233111" y="17072"/>
                    <a:pt x="236238" y="8977"/>
                  </a:cubicBezTo>
                  <a:cubicBezTo>
                    <a:pt x="239428" y="1290"/>
                    <a:pt x="246512" y="-1315"/>
                    <a:pt x="254616" y="607"/>
                  </a:cubicBezTo>
                  <a:cubicBezTo>
                    <a:pt x="267060" y="3626"/>
                    <a:pt x="277590" y="10075"/>
                    <a:pt x="288247" y="18445"/>
                  </a:cubicBezTo>
                  <a:lnTo>
                    <a:pt x="288120" y="188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8" name="Freeform 407">
              <a:extLst>
                <a:ext uri="{FF2B5EF4-FFF2-40B4-BE49-F238E27FC236}">
                  <a16:creationId xmlns:a16="http://schemas.microsoft.com/office/drawing/2014/main" id="{688CCA3E-4EF0-FF37-875B-870E10A283A7}"/>
                </a:ext>
              </a:extLst>
            </p:cNvPr>
            <p:cNvSpPr/>
            <p:nvPr/>
          </p:nvSpPr>
          <p:spPr>
            <a:xfrm>
              <a:off x="22556188" y="3910635"/>
              <a:ext cx="274410" cy="223452"/>
            </a:xfrm>
            <a:custGeom>
              <a:avLst/>
              <a:gdLst>
                <a:gd name="connsiteX0" fmla="*/ 0 w 274410"/>
                <a:gd name="connsiteY0" fmla="*/ 189602 h 223452"/>
                <a:gd name="connsiteX1" fmla="*/ 8934 w 274410"/>
                <a:gd name="connsiteY1" fmla="*/ 184074 h 223452"/>
                <a:gd name="connsiteX2" fmla="*/ 51627 w 274410"/>
                <a:gd name="connsiteY2" fmla="*/ 148609 h 223452"/>
                <a:gd name="connsiteX3" fmla="*/ 64965 w 274410"/>
                <a:gd name="connsiteY3" fmla="*/ 130452 h 223452"/>
                <a:gd name="connsiteX4" fmla="*/ 108614 w 274410"/>
                <a:gd name="connsiteY4" fmla="*/ 89037 h 223452"/>
                <a:gd name="connsiteX5" fmla="*/ 125526 w 274410"/>
                <a:gd name="connsiteY5" fmla="*/ 78113 h 223452"/>
                <a:gd name="connsiteX6" fmla="*/ 165984 w 274410"/>
                <a:gd name="connsiteY6" fmla="*/ 31163 h 223452"/>
                <a:gd name="connsiteX7" fmla="*/ 177662 w 274410"/>
                <a:gd name="connsiteY7" fmla="*/ 9322 h 223452"/>
                <a:gd name="connsiteX8" fmla="*/ 204593 w 274410"/>
                <a:gd name="connsiteY8" fmla="*/ 4495 h 223452"/>
                <a:gd name="connsiteX9" fmla="*/ 219908 w 274410"/>
                <a:gd name="connsiteY9" fmla="*/ 17545 h 223452"/>
                <a:gd name="connsiteX10" fmla="*/ 258007 w 274410"/>
                <a:gd name="connsiteY10" fmla="*/ 39392 h 223452"/>
                <a:gd name="connsiteX11" fmla="*/ 262346 w 274410"/>
                <a:gd name="connsiteY11" fmla="*/ 40669 h 223452"/>
                <a:gd name="connsiteX12" fmla="*/ 270259 w 274410"/>
                <a:gd name="connsiteY12" fmla="*/ 67617 h 223452"/>
                <a:gd name="connsiteX13" fmla="*/ 260687 w 274410"/>
                <a:gd name="connsiteY13" fmla="*/ 76976 h 223452"/>
                <a:gd name="connsiteX14" fmla="*/ 250349 w 274410"/>
                <a:gd name="connsiteY14" fmla="*/ 85487 h 223452"/>
                <a:gd name="connsiteX15" fmla="*/ 238925 w 274410"/>
                <a:gd name="connsiteY15" fmla="*/ 95561 h 223452"/>
                <a:gd name="connsiteX16" fmla="*/ 226929 w 274410"/>
                <a:gd name="connsiteY16" fmla="*/ 89886 h 223452"/>
                <a:gd name="connsiteX17" fmla="*/ 206571 w 274410"/>
                <a:gd name="connsiteY17" fmla="*/ 80947 h 223452"/>
                <a:gd name="connsiteX18" fmla="*/ 175748 w 274410"/>
                <a:gd name="connsiteY18" fmla="*/ 95561 h 223452"/>
                <a:gd name="connsiteX19" fmla="*/ 169303 w 274410"/>
                <a:gd name="connsiteY19" fmla="*/ 121801 h 223452"/>
                <a:gd name="connsiteX20" fmla="*/ 164453 w 274410"/>
                <a:gd name="connsiteY20" fmla="*/ 157687 h 223452"/>
                <a:gd name="connsiteX21" fmla="*/ 155199 w 274410"/>
                <a:gd name="connsiteY21" fmla="*/ 185344 h 223452"/>
                <a:gd name="connsiteX22" fmla="*/ 138353 w 274410"/>
                <a:gd name="connsiteY22" fmla="*/ 193293 h 223452"/>
                <a:gd name="connsiteX23" fmla="*/ 125398 w 274410"/>
                <a:gd name="connsiteY23" fmla="*/ 190030 h 223452"/>
                <a:gd name="connsiteX24" fmla="*/ 77983 w 274410"/>
                <a:gd name="connsiteY24" fmla="*/ 204497 h 223452"/>
                <a:gd name="connsiteX25" fmla="*/ 70835 w 274410"/>
                <a:gd name="connsiteY25" fmla="*/ 213288 h 223452"/>
                <a:gd name="connsiteX26" fmla="*/ 38927 w 274410"/>
                <a:gd name="connsiteY26" fmla="*/ 220381 h 223452"/>
                <a:gd name="connsiteX27" fmla="*/ 32929 w 274410"/>
                <a:gd name="connsiteY27" fmla="*/ 217547 h 223452"/>
                <a:gd name="connsiteX28" fmla="*/ 256 w 274410"/>
                <a:gd name="connsiteY28" fmla="*/ 189602 h 223452"/>
                <a:gd name="connsiteX29" fmla="*/ 0 w 274410"/>
                <a:gd name="connsiteY29" fmla="*/ 189602 h 22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410" h="223452">
                  <a:moveTo>
                    <a:pt x="0" y="189602"/>
                  </a:moveTo>
                  <a:cubicBezTo>
                    <a:pt x="4020" y="187189"/>
                    <a:pt x="6254" y="185204"/>
                    <a:pt x="8934" y="184074"/>
                  </a:cubicBezTo>
                  <a:cubicBezTo>
                    <a:pt x="26356" y="176272"/>
                    <a:pt x="40013" y="163784"/>
                    <a:pt x="51627" y="148609"/>
                  </a:cubicBezTo>
                  <a:cubicBezTo>
                    <a:pt x="56222" y="142652"/>
                    <a:pt x="60497" y="136555"/>
                    <a:pt x="64965" y="130452"/>
                  </a:cubicBezTo>
                  <a:cubicBezTo>
                    <a:pt x="76834" y="113718"/>
                    <a:pt x="91193" y="99813"/>
                    <a:pt x="108614" y="89037"/>
                  </a:cubicBezTo>
                  <a:cubicBezTo>
                    <a:pt x="114358" y="85487"/>
                    <a:pt x="119910" y="81803"/>
                    <a:pt x="125526" y="78113"/>
                  </a:cubicBezTo>
                  <a:cubicBezTo>
                    <a:pt x="143649" y="66621"/>
                    <a:pt x="157306" y="51305"/>
                    <a:pt x="165984" y="31163"/>
                  </a:cubicBezTo>
                  <a:cubicBezTo>
                    <a:pt x="169175" y="23648"/>
                    <a:pt x="173068" y="16127"/>
                    <a:pt x="177662" y="9322"/>
                  </a:cubicBezTo>
                  <a:cubicBezTo>
                    <a:pt x="184938" y="-1321"/>
                    <a:pt x="193872" y="-2738"/>
                    <a:pt x="204593" y="4495"/>
                  </a:cubicBezTo>
                  <a:cubicBezTo>
                    <a:pt x="210017" y="8326"/>
                    <a:pt x="215058" y="13005"/>
                    <a:pt x="219908" y="17545"/>
                  </a:cubicBezTo>
                  <a:cubicBezTo>
                    <a:pt x="230948" y="28040"/>
                    <a:pt x="242372" y="37406"/>
                    <a:pt x="258007" y="39392"/>
                  </a:cubicBezTo>
                  <a:cubicBezTo>
                    <a:pt x="259411" y="39532"/>
                    <a:pt x="260814" y="40241"/>
                    <a:pt x="262346" y="40669"/>
                  </a:cubicBezTo>
                  <a:cubicBezTo>
                    <a:pt x="274471" y="45061"/>
                    <a:pt x="278108" y="57121"/>
                    <a:pt x="270259" y="67617"/>
                  </a:cubicBezTo>
                  <a:cubicBezTo>
                    <a:pt x="267642" y="71160"/>
                    <a:pt x="264005" y="74001"/>
                    <a:pt x="260687" y="76976"/>
                  </a:cubicBezTo>
                  <a:cubicBezTo>
                    <a:pt x="257304" y="79958"/>
                    <a:pt x="253667" y="82652"/>
                    <a:pt x="250349" y="85487"/>
                  </a:cubicBezTo>
                  <a:cubicBezTo>
                    <a:pt x="246966" y="88328"/>
                    <a:pt x="243648" y="91443"/>
                    <a:pt x="238925" y="95561"/>
                  </a:cubicBezTo>
                  <a:cubicBezTo>
                    <a:pt x="235862" y="94144"/>
                    <a:pt x="231523" y="91871"/>
                    <a:pt x="226929" y="89886"/>
                  </a:cubicBezTo>
                  <a:cubicBezTo>
                    <a:pt x="220228" y="86764"/>
                    <a:pt x="213527" y="83220"/>
                    <a:pt x="206571" y="80947"/>
                  </a:cubicBezTo>
                  <a:cubicBezTo>
                    <a:pt x="192723" y="76696"/>
                    <a:pt x="181300" y="81803"/>
                    <a:pt x="175748" y="95561"/>
                  </a:cubicBezTo>
                  <a:cubicBezTo>
                    <a:pt x="172366" y="103784"/>
                    <a:pt x="170707" y="112863"/>
                    <a:pt x="169303" y="121801"/>
                  </a:cubicBezTo>
                  <a:cubicBezTo>
                    <a:pt x="167388" y="133714"/>
                    <a:pt x="166814" y="145915"/>
                    <a:pt x="164453" y="157687"/>
                  </a:cubicBezTo>
                  <a:cubicBezTo>
                    <a:pt x="162474" y="167193"/>
                    <a:pt x="159284" y="176553"/>
                    <a:pt x="155199" y="185344"/>
                  </a:cubicBezTo>
                  <a:cubicBezTo>
                    <a:pt x="152136" y="192016"/>
                    <a:pt x="145755" y="194710"/>
                    <a:pt x="138353" y="193293"/>
                  </a:cubicBezTo>
                  <a:cubicBezTo>
                    <a:pt x="134013" y="192437"/>
                    <a:pt x="129673" y="191307"/>
                    <a:pt x="125398" y="190030"/>
                  </a:cubicBezTo>
                  <a:cubicBezTo>
                    <a:pt x="106253" y="183927"/>
                    <a:pt x="90235" y="187757"/>
                    <a:pt x="77983" y="204497"/>
                  </a:cubicBezTo>
                  <a:cubicBezTo>
                    <a:pt x="75749" y="207472"/>
                    <a:pt x="73388" y="210454"/>
                    <a:pt x="70835" y="213288"/>
                  </a:cubicBezTo>
                  <a:cubicBezTo>
                    <a:pt x="60816" y="224212"/>
                    <a:pt x="52712" y="225917"/>
                    <a:pt x="38927" y="220381"/>
                  </a:cubicBezTo>
                  <a:cubicBezTo>
                    <a:pt x="36822" y="219532"/>
                    <a:pt x="34715" y="218683"/>
                    <a:pt x="32929" y="217547"/>
                  </a:cubicBezTo>
                  <a:cubicBezTo>
                    <a:pt x="20932" y="210026"/>
                    <a:pt x="11040" y="200239"/>
                    <a:pt x="256" y="189602"/>
                  </a:cubicBezTo>
                  <a:lnTo>
                    <a:pt x="0" y="18960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9" name="Freeform 408">
              <a:extLst>
                <a:ext uri="{FF2B5EF4-FFF2-40B4-BE49-F238E27FC236}">
                  <a16:creationId xmlns:a16="http://schemas.microsoft.com/office/drawing/2014/main" id="{D7A14033-B909-83BC-F338-EA5902555F57}"/>
                </a:ext>
              </a:extLst>
            </p:cNvPr>
            <p:cNvSpPr/>
            <p:nvPr/>
          </p:nvSpPr>
          <p:spPr>
            <a:xfrm>
              <a:off x="20322641" y="4663986"/>
              <a:ext cx="261643" cy="510750"/>
            </a:xfrm>
            <a:custGeom>
              <a:avLst/>
              <a:gdLst>
                <a:gd name="connsiteX0" fmla="*/ 140 w 261643"/>
                <a:gd name="connsiteY0" fmla="*/ 395070 h 510750"/>
                <a:gd name="connsiteX1" fmla="*/ 9221 w 261643"/>
                <a:gd name="connsiteY1" fmla="*/ 356528 h 510750"/>
                <a:gd name="connsiteX2" fmla="*/ 24741 w 261643"/>
                <a:gd name="connsiteY2" fmla="*/ 329146 h 510750"/>
                <a:gd name="connsiteX3" fmla="*/ 41786 w 261643"/>
                <a:gd name="connsiteY3" fmla="*/ 264772 h 510750"/>
                <a:gd name="connsiteX4" fmla="*/ 40810 w 261643"/>
                <a:gd name="connsiteY4" fmla="*/ 226377 h 510750"/>
                <a:gd name="connsiteX5" fmla="*/ 41512 w 261643"/>
                <a:gd name="connsiteY5" fmla="*/ 192642 h 510750"/>
                <a:gd name="connsiteX6" fmla="*/ 91684 w 261643"/>
                <a:gd name="connsiteY6" fmla="*/ 133210 h 510750"/>
                <a:gd name="connsiteX7" fmla="*/ 113490 w 261643"/>
                <a:gd name="connsiteY7" fmla="*/ 128690 h 510750"/>
                <a:gd name="connsiteX8" fmla="*/ 156674 w 261643"/>
                <a:gd name="connsiteY8" fmla="*/ 99756 h 510750"/>
                <a:gd name="connsiteX9" fmla="*/ 177082 w 261643"/>
                <a:gd name="connsiteY9" fmla="*/ 62204 h 510750"/>
                <a:gd name="connsiteX10" fmla="*/ 200560 w 261643"/>
                <a:gd name="connsiteY10" fmla="*/ 18726 h 510750"/>
                <a:gd name="connsiteX11" fmla="*/ 227254 w 261643"/>
                <a:gd name="connsiteY11" fmla="*/ 231 h 510750"/>
                <a:gd name="connsiteX12" fmla="*/ 240955 w 261643"/>
                <a:gd name="connsiteY12" fmla="*/ 5313 h 510750"/>
                <a:gd name="connsiteX13" fmla="*/ 249615 w 261643"/>
                <a:gd name="connsiteY13" fmla="*/ 20986 h 510750"/>
                <a:gd name="connsiteX14" fmla="*/ 261497 w 261643"/>
                <a:gd name="connsiteY14" fmla="*/ 80412 h 510750"/>
                <a:gd name="connsiteX15" fmla="*/ 251012 w 261643"/>
                <a:gd name="connsiteY15" fmla="*/ 103708 h 510750"/>
                <a:gd name="connsiteX16" fmla="*/ 227113 w 261643"/>
                <a:gd name="connsiteY16" fmla="*/ 138152 h 510750"/>
                <a:gd name="connsiteX17" fmla="*/ 194970 w 261643"/>
                <a:gd name="connsiteY17" fmla="*/ 282840 h 510750"/>
                <a:gd name="connsiteX18" fmla="*/ 164919 w 261643"/>
                <a:gd name="connsiteY18" fmla="*/ 378267 h 510750"/>
                <a:gd name="connsiteX19" fmla="*/ 135008 w 261643"/>
                <a:gd name="connsiteY19" fmla="*/ 448284 h 510750"/>
                <a:gd name="connsiteX20" fmla="*/ 92386 w 261643"/>
                <a:gd name="connsiteY20" fmla="*/ 503483 h 510750"/>
                <a:gd name="connsiteX21" fmla="*/ 36477 w 261643"/>
                <a:gd name="connsiteY21" fmla="*/ 493740 h 510750"/>
                <a:gd name="connsiteX22" fmla="*/ 33682 w 261643"/>
                <a:gd name="connsiteY22" fmla="*/ 490210 h 510750"/>
                <a:gd name="connsiteX23" fmla="*/ 0 w 261643"/>
                <a:gd name="connsiteY23" fmla="*/ 395211 h 510750"/>
                <a:gd name="connsiteX24" fmla="*/ 140 w 261643"/>
                <a:gd name="connsiteY24" fmla="*/ 395070 h 51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1643" h="510750">
                  <a:moveTo>
                    <a:pt x="140" y="395070"/>
                  </a:moveTo>
                  <a:cubicBezTo>
                    <a:pt x="421" y="378835"/>
                    <a:pt x="3497" y="367260"/>
                    <a:pt x="9221" y="356528"/>
                  </a:cubicBezTo>
                  <a:cubicBezTo>
                    <a:pt x="14256" y="347354"/>
                    <a:pt x="19145" y="338039"/>
                    <a:pt x="24741" y="329146"/>
                  </a:cubicBezTo>
                  <a:cubicBezTo>
                    <a:pt x="36898" y="309380"/>
                    <a:pt x="42629" y="288069"/>
                    <a:pt x="41786" y="264772"/>
                  </a:cubicBezTo>
                  <a:cubicBezTo>
                    <a:pt x="41371" y="251927"/>
                    <a:pt x="40810" y="239222"/>
                    <a:pt x="40810" y="226377"/>
                  </a:cubicBezTo>
                  <a:cubicBezTo>
                    <a:pt x="40810" y="215083"/>
                    <a:pt x="40529" y="203789"/>
                    <a:pt x="41512" y="192642"/>
                  </a:cubicBezTo>
                  <a:cubicBezTo>
                    <a:pt x="44026" y="163983"/>
                    <a:pt x="63873" y="140552"/>
                    <a:pt x="91684" y="133210"/>
                  </a:cubicBezTo>
                  <a:cubicBezTo>
                    <a:pt x="98812" y="131231"/>
                    <a:pt x="106221" y="129820"/>
                    <a:pt x="113490" y="128690"/>
                  </a:cubicBezTo>
                  <a:cubicBezTo>
                    <a:pt x="132494" y="125869"/>
                    <a:pt x="146750" y="115845"/>
                    <a:pt x="156674" y="99756"/>
                  </a:cubicBezTo>
                  <a:cubicBezTo>
                    <a:pt x="164083" y="87614"/>
                    <a:pt x="170369" y="74768"/>
                    <a:pt x="177082" y="62204"/>
                  </a:cubicBezTo>
                  <a:cubicBezTo>
                    <a:pt x="184906" y="47667"/>
                    <a:pt x="192174" y="32842"/>
                    <a:pt x="200560" y="18726"/>
                  </a:cubicBezTo>
                  <a:cubicBezTo>
                    <a:pt x="206431" y="8703"/>
                    <a:pt x="215097" y="2070"/>
                    <a:pt x="227254" y="231"/>
                  </a:cubicBezTo>
                  <a:cubicBezTo>
                    <a:pt x="233125" y="-612"/>
                    <a:pt x="237739" y="799"/>
                    <a:pt x="240955" y="5313"/>
                  </a:cubicBezTo>
                  <a:cubicBezTo>
                    <a:pt x="244305" y="10114"/>
                    <a:pt x="247381" y="15477"/>
                    <a:pt x="249615" y="20986"/>
                  </a:cubicBezTo>
                  <a:cubicBezTo>
                    <a:pt x="257305" y="40044"/>
                    <a:pt x="259538" y="60231"/>
                    <a:pt x="261497" y="80412"/>
                  </a:cubicBezTo>
                  <a:cubicBezTo>
                    <a:pt x="262333" y="89874"/>
                    <a:pt x="259679" y="98345"/>
                    <a:pt x="251012" y="103708"/>
                  </a:cubicBezTo>
                  <a:cubicBezTo>
                    <a:pt x="238294" y="111753"/>
                    <a:pt x="231166" y="124317"/>
                    <a:pt x="227113" y="138152"/>
                  </a:cubicBezTo>
                  <a:cubicBezTo>
                    <a:pt x="213138" y="185581"/>
                    <a:pt x="196648" y="232448"/>
                    <a:pt x="194970" y="282840"/>
                  </a:cubicBezTo>
                  <a:cubicBezTo>
                    <a:pt x="193853" y="317143"/>
                    <a:pt x="184625" y="349473"/>
                    <a:pt x="164919" y="378267"/>
                  </a:cubicBezTo>
                  <a:cubicBezTo>
                    <a:pt x="150388" y="399443"/>
                    <a:pt x="140043" y="422874"/>
                    <a:pt x="135008" y="448284"/>
                  </a:cubicBezTo>
                  <a:cubicBezTo>
                    <a:pt x="129839" y="473981"/>
                    <a:pt x="113490" y="490778"/>
                    <a:pt x="92386" y="503483"/>
                  </a:cubicBezTo>
                  <a:cubicBezTo>
                    <a:pt x="71557" y="515907"/>
                    <a:pt x="52693" y="512235"/>
                    <a:pt x="36477" y="493740"/>
                  </a:cubicBezTo>
                  <a:cubicBezTo>
                    <a:pt x="35501" y="492610"/>
                    <a:pt x="34524" y="491480"/>
                    <a:pt x="33682" y="490210"/>
                  </a:cubicBezTo>
                  <a:cubicBezTo>
                    <a:pt x="12999" y="460427"/>
                    <a:pt x="4052" y="426692"/>
                    <a:pt x="0" y="395211"/>
                  </a:cubicBezTo>
                  <a:lnTo>
                    <a:pt x="140" y="39507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0" name="Freeform 409">
              <a:extLst>
                <a:ext uri="{FF2B5EF4-FFF2-40B4-BE49-F238E27FC236}">
                  <a16:creationId xmlns:a16="http://schemas.microsoft.com/office/drawing/2014/main" id="{D0C94ABF-AFA9-4F90-8D00-41A57FF2DC0E}"/>
                </a:ext>
              </a:extLst>
            </p:cNvPr>
            <p:cNvSpPr/>
            <p:nvPr/>
          </p:nvSpPr>
          <p:spPr>
            <a:xfrm>
              <a:off x="22064816" y="3961712"/>
              <a:ext cx="338213" cy="427747"/>
            </a:xfrm>
            <a:custGeom>
              <a:avLst/>
              <a:gdLst>
                <a:gd name="connsiteX0" fmla="*/ 337384 w 338213"/>
                <a:gd name="connsiteY0" fmla="*/ 342991 h 427747"/>
                <a:gd name="connsiteX1" fmla="*/ 333236 w 338213"/>
                <a:gd name="connsiteY1" fmla="*/ 395285 h 427747"/>
                <a:gd name="connsiteX2" fmla="*/ 327620 w 338213"/>
                <a:gd name="connsiteY2" fmla="*/ 417087 h 427747"/>
                <a:gd name="connsiteX3" fmla="*/ 304838 w 338213"/>
                <a:gd name="connsiteY3" fmla="*/ 426632 h 427747"/>
                <a:gd name="connsiteX4" fmla="*/ 284609 w 338213"/>
                <a:gd name="connsiteY4" fmla="*/ 416947 h 427747"/>
                <a:gd name="connsiteX5" fmla="*/ 238342 w 338213"/>
                <a:gd name="connsiteY5" fmla="*/ 373770 h 427747"/>
                <a:gd name="connsiteX6" fmla="*/ 207392 w 338213"/>
                <a:gd name="connsiteY6" fmla="*/ 328888 h 427747"/>
                <a:gd name="connsiteX7" fmla="*/ 146831 w 338213"/>
                <a:gd name="connsiteY7" fmla="*/ 243817 h 427747"/>
                <a:gd name="connsiteX8" fmla="*/ 134259 w 338213"/>
                <a:gd name="connsiteY8" fmla="*/ 227715 h 427747"/>
                <a:gd name="connsiteX9" fmla="*/ 123219 w 338213"/>
                <a:gd name="connsiteY9" fmla="*/ 189390 h 427747"/>
                <a:gd name="connsiteX10" fmla="*/ 91566 w 338213"/>
                <a:gd name="connsiteY10" fmla="*/ 100616 h 427747"/>
                <a:gd name="connsiteX11" fmla="*/ 37515 w 338213"/>
                <a:gd name="connsiteY11" fmla="*/ 56302 h 427747"/>
                <a:gd name="connsiteX12" fmla="*/ 16775 w 338213"/>
                <a:gd name="connsiteY12" fmla="*/ 42621 h 427747"/>
                <a:gd name="connsiteX13" fmla="*/ 4331 w 338213"/>
                <a:gd name="connsiteY13" fmla="*/ 29654 h 427747"/>
                <a:gd name="connsiteX14" fmla="*/ 16073 w 338213"/>
                <a:gd name="connsiteY14" fmla="*/ 733 h 427747"/>
                <a:gd name="connsiteX15" fmla="*/ 51937 w 338213"/>
                <a:gd name="connsiteY15" fmla="*/ 1588 h 427747"/>
                <a:gd name="connsiteX16" fmla="*/ 75612 w 338213"/>
                <a:gd name="connsiteY16" fmla="*/ 8994 h 427747"/>
                <a:gd name="connsiteX17" fmla="*/ 99352 w 338213"/>
                <a:gd name="connsiteY17" fmla="*/ 28945 h 427747"/>
                <a:gd name="connsiteX18" fmla="*/ 107266 w 338213"/>
                <a:gd name="connsiteY18" fmla="*/ 42767 h 427747"/>
                <a:gd name="connsiteX19" fmla="*/ 154936 w 338213"/>
                <a:gd name="connsiteY19" fmla="*/ 102895 h 427747"/>
                <a:gd name="connsiteX20" fmla="*/ 235663 w 338213"/>
                <a:gd name="connsiteY20" fmla="*/ 172433 h 427747"/>
                <a:gd name="connsiteX21" fmla="*/ 249382 w 338213"/>
                <a:gd name="connsiteY21" fmla="*/ 184257 h 427747"/>
                <a:gd name="connsiteX22" fmla="*/ 269484 w 338213"/>
                <a:gd name="connsiteY22" fmla="*/ 225723 h 427747"/>
                <a:gd name="connsiteX23" fmla="*/ 271591 w 338213"/>
                <a:gd name="connsiteY23" fmla="*/ 241537 h 427747"/>
                <a:gd name="connsiteX24" fmla="*/ 296798 w 338213"/>
                <a:gd name="connsiteY24" fmla="*/ 274168 h 427747"/>
                <a:gd name="connsiteX25" fmla="*/ 313326 w 338213"/>
                <a:gd name="connsiteY25" fmla="*/ 281439 h 427747"/>
                <a:gd name="connsiteX26" fmla="*/ 338214 w 338213"/>
                <a:gd name="connsiteY26" fmla="*/ 318200 h 427747"/>
                <a:gd name="connsiteX27" fmla="*/ 338214 w 338213"/>
                <a:gd name="connsiteY27" fmla="*/ 343278 h 427747"/>
                <a:gd name="connsiteX28" fmla="*/ 337512 w 338213"/>
                <a:gd name="connsiteY28" fmla="*/ 343278 h 427747"/>
                <a:gd name="connsiteX29" fmla="*/ 337384 w 338213"/>
                <a:gd name="connsiteY29" fmla="*/ 342991 h 4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8213" h="427747">
                  <a:moveTo>
                    <a:pt x="337384" y="342991"/>
                  </a:moveTo>
                  <a:cubicBezTo>
                    <a:pt x="336108" y="360375"/>
                    <a:pt x="335087" y="377900"/>
                    <a:pt x="333236" y="395285"/>
                  </a:cubicBezTo>
                  <a:cubicBezTo>
                    <a:pt x="332534" y="402697"/>
                    <a:pt x="330747" y="410390"/>
                    <a:pt x="327620" y="417087"/>
                  </a:cubicBezTo>
                  <a:cubicBezTo>
                    <a:pt x="323345" y="426204"/>
                    <a:pt x="314475" y="429767"/>
                    <a:pt x="304838" y="426632"/>
                  </a:cubicBezTo>
                  <a:cubicBezTo>
                    <a:pt x="297755" y="424353"/>
                    <a:pt x="290862" y="420931"/>
                    <a:pt x="284609" y="416947"/>
                  </a:cubicBezTo>
                  <a:cubicBezTo>
                    <a:pt x="266677" y="405404"/>
                    <a:pt x="251233" y="390726"/>
                    <a:pt x="238342" y="373770"/>
                  </a:cubicBezTo>
                  <a:cubicBezTo>
                    <a:pt x="227366" y="359239"/>
                    <a:pt x="216709" y="344414"/>
                    <a:pt x="207392" y="328888"/>
                  </a:cubicBezTo>
                  <a:cubicBezTo>
                    <a:pt x="189268" y="298964"/>
                    <a:pt x="169230" y="270605"/>
                    <a:pt x="146831" y="243817"/>
                  </a:cubicBezTo>
                  <a:cubicBezTo>
                    <a:pt x="142491" y="238549"/>
                    <a:pt x="138535" y="232989"/>
                    <a:pt x="134259" y="227715"/>
                  </a:cubicBezTo>
                  <a:cubicBezTo>
                    <a:pt x="125517" y="216460"/>
                    <a:pt x="120985" y="203633"/>
                    <a:pt x="123219" y="189390"/>
                  </a:cubicBezTo>
                  <a:cubicBezTo>
                    <a:pt x="128771" y="153765"/>
                    <a:pt x="114349" y="125693"/>
                    <a:pt x="91566" y="100616"/>
                  </a:cubicBezTo>
                  <a:cubicBezTo>
                    <a:pt x="75740" y="83231"/>
                    <a:pt x="58765" y="67277"/>
                    <a:pt x="37515" y="56302"/>
                  </a:cubicBezTo>
                  <a:cubicBezTo>
                    <a:pt x="30176" y="52452"/>
                    <a:pt x="23284" y="47754"/>
                    <a:pt x="16775" y="42621"/>
                  </a:cubicBezTo>
                  <a:cubicBezTo>
                    <a:pt x="12052" y="38918"/>
                    <a:pt x="7713" y="34500"/>
                    <a:pt x="4331" y="29654"/>
                  </a:cubicBezTo>
                  <a:cubicBezTo>
                    <a:pt x="-4603" y="16687"/>
                    <a:pt x="757" y="2584"/>
                    <a:pt x="16073" y="733"/>
                  </a:cubicBezTo>
                  <a:cubicBezTo>
                    <a:pt x="27751" y="-691"/>
                    <a:pt x="40068" y="158"/>
                    <a:pt x="51937" y="1588"/>
                  </a:cubicBezTo>
                  <a:cubicBezTo>
                    <a:pt x="60042" y="2584"/>
                    <a:pt x="67827" y="6287"/>
                    <a:pt x="75612" y="8994"/>
                  </a:cubicBezTo>
                  <a:cubicBezTo>
                    <a:pt x="86078" y="12557"/>
                    <a:pt x="93800" y="19394"/>
                    <a:pt x="99352" y="28945"/>
                  </a:cubicBezTo>
                  <a:cubicBezTo>
                    <a:pt x="102032" y="33504"/>
                    <a:pt x="104841" y="38062"/>
                    <a:pt x="107266" y="42767"/>
                  </a:cubicBezTo>
                  <a:cubicBezTo>
                    <a:pt x="119007" y="66134"/>
                    <a:pt x="135855" y="85370"/>
                    <a:pt x="154936" y="102895"/>
                  </a:cubicBezTo>
                  <a:cubicBezTo>
                    <a:pt x="181100" y="126977"/>
                    <a:pt x="207136" y="151199"/>
                    <a:pt x="235663" y="172433"/>
                  </a:cubicBezTo>
                  <a:cubicBezTo>
                    <a:pt x="240512" y="175996"/>
                    <a:pt x="244852" y="180414"/>
                    <a:pt x="249382" y="184257"/>
                  </a:cubicBezTo>
                  <a:cubicBezTo>
                    <a:pt x="262273" y="194944"/>
                    <a:pt x="269740" y="208339"/>
                    <a:pt x="269484" y="225723"/>
                  </a:cubicBezTo>
                  <a:cubicBezTo>
                    <a:pt x="269484" y="230997"/>
                    <a:pt x="270761" y="236264"/>
                    <a:pt x="271591" y="241537"/>
                  </a:cubicBezTo>
                  <a:cubicBezTo>
                    <a:pt x="274143" y="256930"/>
                    <a:pt x="282503" y="267898"/>
                    <a:pt x="296798" y="274168"/>
                  </a:cubicBezTo>
                  <a:cubicBezTo>
                    <a:pt x="302286" y="276594"/>
                    <a:pt x="307646" y="279441"/>
                    <a:pt x="313326" y="281439"/>
                  </a:cubicBezTo>
                  <a:cubicBezTo>
                    <a:pt x="330301" y="287849"/>
                    <a:pt x="338214" y="300101"/>
                    <a:pt x="338214" y="318200"/>
                  </a:cubicBezTo>
                  <a:lnTo>
                    <a:pt x="338214" y="343278"/>
                  </a:lnTo>
                  <a:lnTo>
                    <a:pt x="337512" y="343278"/>
                  </a:lnTo>
                  <a:lnTo>
                    <a:pt x="337384" y="34299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1" name="Freeform 410">
              <a:extLst>
                <a:ext uri="{FF2B5EF4-FFF2-40B4-BE49-F238E27FC236}">
                  <a16:creationId xmlns:a16="http://schemas.microsoft.com/office/drawing/2014/main" id="{34EC0284-6B54-B48D-93E1-E34A85C13A79}"/>
                </a:ext>
              </a:extLst>
            </p:cNvPr>
            <p:cNvSpPr/>
            <p:nvPr/>
          </p:nvSpPr>
          <p:spPr>
            <a:xfrm>
              <a:off x="22996526" y="2563541"/>
              <a:ext cx="280779" cy="383061"/>
            </a:xfrm>
            <a:custGeom>
              <a:avLst/>
              <a:gdLst>
                <a:gd name="connsiteX0" fmla="*/ 262719 w 280779"/>
                <a:gd name="connsiteY0" fmla="*/ 85001 h 383061"/>
                <a:gd name="connsiteX1" fmla="*/ 268335 w 280779"/>
                <a:gd name="connsiteY1" fmla="*/ 126244 h 383061"/>
                <a:gd name="connsiteX2" fmla="*/ 279885 w 280779"/>
                <a:gd name="connsiteY2" fmla="*/ 182802 h 383061"/>
                <a:gd name="connsiteX3" fmla="*/ 280141 w 280779"/>
                <a:gd name="connsiteY3" fmla="*/ 209412 h 383061"/>
                <a:gd name="connsiteX4" fmla="*/ 263549 w 280779"/>
                <a:gd name="connsiteY4" fmla="*/ 233935 h 383061"/>
                <a:gd name="connsiteX5" fmla="*/ 198329 w 280779"/>
                <a:gd name="connsiteY5" fmla="*/ 270434 h 383061"/>
                <a:gd name="connsiteX6" fmla="*/ 173632 w 280779"/>
                <a:gd name="connsiteY6" fmla="*/ 269738 h 383061"/>
                <a:gd name="connsiteX7" fmla="*/ 160741 w 280779"/>
                <a:gd name="connsiteY7" fmla="*/ 261241 h 383061"/>
                <a:gd name="connsiteX8" fmla="*/ 134130 w 280779"/>
                <a:gd name="connsiteY8" fmla="*/ 267931 h 383061"/>
                <a:gd name="connsiteX9" fmla="*/ 126409 w 280779"/>
                <a:gd name="connsiteY9" fmla="*/ 283809 h 383061"/>
                <a:gd name="connsiteX10" fmla="*/ 105732 w 280779"/>
                <a:gd name="connsiteY10" fmla="*/ 300108 h 383061"/>
                <a:gd name="connsiteX11" fmla="*/ 71782 w 280779"/>
                <a:gd name="connsiteY11" fmla="*/ 335497 h 383061"/>
                <a:gd name="connsiteX12" fmla="*/ 70953 w 280779"/>
                <a:gd name="connsiteY12" fmla="*/ 357791 h 383061"/>
                <a:gd name="connsiteX13" fmla="*/ 64252 w 280779"/>
                <a:gd name="connsiteY13" fmla="*/ 378687 h 383061"/>
                <a:gd name="connsiteX14" fmla="*/ 49702 w 280779"/>
                <a:gd name="connsiteY14" fmla="*/ 378968 h 383061"/>
                <a:gd name="connsiteX15" fmla="*/ 47086 w 280779"/>
                <a:gd name="connsiteY15" fmla="*/ 375482 h 383061"/>
                <a:gd name="connsiteX16" fmla="*/ 15944 w 280779"/>
                <a:gd name="connsiteY16" fmla="*/ 342187 h 383061"/>
                <a:gd name="connsiteX17" fmla="*/ 3053 w 280779"/>
                <a:gd name="connsiteY17" fmla="*/ 327555 h 383061"/>
                <a:gd name="connsiteX18" fmla="*/ 18815 w 280779"/>
                <a:gd name="connsiteY18" fmla="*/ 291055 h 383061"/>
                <a:gd name="connsiteX19" fmla="*/ 33493 w 280779"/>
                <a:gd name="connsiteY19" fmla="*/ 272107 h 383061"/>
                <a:gd name="connsiteX20" fmla="*/ 33493 w 280779"/>
                <a:gd name="connsiteY20" fmla="*/ 265422 h 383061"/>
                <a:gd name="connsiteX21" fmla="*/ 74399 w 280779"/>
                <a:gd name="connsiteY21" fmla="*/ 222232 h 383061"/>
                <a:gd name="connsiteX22" fmla="*/ 113518 w 280779"/>
                <a:gd name="connsiteY22" fmla="*/ 217495 h 383061"/>
                <a:gd name="connsiteX23" fmla="*/ 130556 w 280779"/>
                <a:gd name="connsiteY23" fmla="*/ 213454 h 383061"/>
                <a:gd name="connsiteX24" fmla="*/ 147276 w 280779"/>
                <a:gd name="connsiteY24" fmla="*/ 197850 h 383061"/>
                <a:gd name="connsiteX25" fmla="*/ 175866 w 280779"/>
                <a:gd name="connsiteY25" fmla="*/ 163298 h 383061"/>
                <a:gd name="connsiteX26" fmla="*/ 210581 w 280779"/>
                <a:gd name="connsiteY26" fmla="*/ 103809 h 383061"/>
                <a:gd name="connsiteX27" fmla="*/ 210581 w 280779"/>
                <a:gd name="connsiteY27" fmla="*/ 81521 h 383061"/>
                <a:gd name="connsiteX28" fmla="*/ 201903 w 280779"/>
                <a:gd name="connsiteY28" fmla="*/ 47384 h 383061"/>
                <a:gd name="connsiteX29" fmla="*/ 194947 w 280779"/>
                <a:gd name="connsiteY29" fmla="*/ 33594 h 383061"/>
                <a:gd name="connsiteX30" fmla="*/ 190225 w 280779"/>
                <a:gd name="connsiteY30" fmla="*/ 16599 h 383061"/>
                <a:gd name="connsiteX31" fmla="*/ 211921 w 280779"/>
                <a:gd name="connsiteY31" fmla="*/ 1966 h 383061"/>
                <a:gd name="connsiteX32" fmla="*/ 221430 w 280779"/>
                <a:gd name="connsiteY32" fmla="*/ 7399 h 383061"/>
                <a:gd name="connsiteX33" fmla="*/ 244468 w 280779"/>
                <a:gd name="connsiteY33" fmla="*/ 27740 h 383061"/>
                <a:gd name="connsiteX34" fmla="*/ 262591 w 280779"/>
                <a:gd name="connsiteY34" fmla="*/ 76088 h 383061"/>
                <a:gd name="connsiteX35" fmla="*/ 262591 w 280779"/>
                <a:gd name="connsiteY35" fmla="*/ 85282 h 383061"/>
                <a:gd name="connsiteX36" fmla="*/ 262719 w 280779"/>
                <a:gd name="connsiteY36" fmla="*/ 85001 h 38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779" h="383061">
                  <a:moveTo>
                    <a:pt x="262719" y="85001"/>
                  </a:moveTo>
                  <a:cubicBezTo>
                    <a:pt x="261762" y="98938"/>
                    <a:pt x="264889" y="112588"/>
                    <a:pt x="268335" y="126244"/>
                  </a:cubicBezTo>
                  <a:cubicBezTo>
                    <a:pt x="272993" y="144911"/>
                    <a:pt x="276822" y="163860"/>
                    <a:pt x="279885" y="182802"/>
                  </a:cubicBezTo>
                  <a:cubicBezTo>
                    <a:pt x="281225" y="191440"/>
                    <a:pt x="280842" y="200640"/>
                    <a:pt x="280141" y="209412"/>
                  </a:cubicBezTo>
                  <a:cubicBezTo>
                    <a:pt x="279183" y="220419"/>
                    <a:pt x="273695" y="229478"/>
                    <a:pt x="263549" y="233935"/>
                  </a:cubicBezTo>
                  <a:cubicBezTo>
                    <a:pt x="240638" y="243965"/>
                    <a:pt x="219196" y="256644"/>
                    <a:pt x="198329" y="270434"/>
                  </a:cubicBezTo>
                  <a:cubicBezTo>
                    <a:pt x="190225" y="275867"/>
                    <a:pt x="181737" y="275037"/>
                    <a:pt x="173632" y="269738"/>
                  </a:cubicBezTo>
                  <a:cubicBezTo>
                    <a:pt x="169357" y="266954"/>
                    <a:pt x="165272" y="263609"/>
                    <a:pt x="160741" y="261241"/>
                  </a:cubicBezTo>
                  <a:cubicBezTo>
                    <a:pt x="150148" y="255526"/>
                    <a:pt x="140958" y="257620"/>
                    <a:pt x="134130" y="267931"/>
                  </a:cubicBezTo>
                  <a:cubicBezTo>
                    <a:pt x="130812" y="272803"/>
                    <a:pt x="128515" y="278376"/>
                    <a:pt x="126409" y="283809"/>
                  </a:cubicBezTo>
                  <a:cubicBezTo>
                    <a:pt x="122707" y="293705"/>
                    <a:pt x="117219" y="299138"/>
                    <a:pt x="105732" y="300108"/>
                  </a:cubicBezTo>
                  <a:cubicBezTo>
                    <a:pt x="82376" y="302062"/>
                    <a:pt x="74016" y="311677"/>
                    <a:pt x="71782" y="335497"/>
                  </a:cubicBezTo>
                  <a:cubicBezTo>
                    <a:pt x="71144" y="342883"/>
                    <a:pt x="71272" y="350264"/>
                    <a:pt x="70953" y="357791"/>
                  </a:cubicBezTo>
                  <a:cubicBezTo>
                    <a:pt x="70697" y="365452"/>
                    <a:pt x="68528" y="372417"/>
                    <a:pt x="64252" y="378687"/>
                  </a:cubicBezTo>
                  <a:cubicBezTo>
                    <a:pt x="60423" y="384401"/>
                    <a:pt x="54233" y="384541"/>
                    <a:pt x="49702" y="378968"/>
                  </a:cubicBezTo>
                  <a:cubicBezTo>
                    <a:pt x="48745" y="377850"/>
                    <a:pt x="47660" y="376740"/>
                    <a:pt x="47086" y="375482"/>
                  </a:cubicBezTo>
                  <a:cubicBezTo>
                    <a:pt x="40768" y="360434"/>
                    <a:pt x="29153" y="350825"/>
                    <a:pt x="15944" y="342187"/>
                  </a:cubicBezTo>
                  <a:cubicBezTo>
                    <a:pt x="10711" y="338702"/>
                    <a:pt x="5925" y="333268"/>
                    <a:pt x="3053" y="327555"/>
                  </a:cubicBezTo>
                  <a:cubicBezTo>
                    <a:pt x="-4477" y="312232"/>
                    <a:pt x="2351" y="295652"/>
                    <a:pt x="18815" y="291055"/>
                  </a:cubicBezTo>
                  <a:cubicBezTo>
                    <a:pt x="29281" y="288131"/>
                    <a:pt x="33110" y="282002"/>
                    <a:pt x="33493" y="272107"/>
                  </a:cubicBezTo>
                  <a:cubicBezTo>
                    <a:pt x="33493" y="269878"/>
                    <a:pt x="33365" y="267650"/>
                    <a:pt x="33493" y="265422"/>
                  </a:cubicBezTo>
                  <a:cubicBezTo>
                    <a:pt x="35025" y="238953"/>
                    <a:pt x="48873" y="224741"/>
                    <a:pt x="74399" y="222232"/>
                  </a:cubicBezTo>
                  <a:cubicBezTo>
                    <a:pt x="87609" y="220981"/>
                    <a:pt x="100499" y="219308"/>
                    <a:pt x="113518" y="217495"/>
                  </a:cubicBezTo>
                  <a:cubicBezTo>
                    <a:pt x="119325" y="216659"/>
                    <a:pt x="124941" y="214712"/>
                    <a:pt x="130556" y="213454"/>
                  </a:cubicBezTo>
                  <a:cubicBezTo>
                    <a:pt x="139172" y="211647"/>
                    <a:pt x="145362" y="206629"/>
                    <a:pt x="147276" y="197850"/>
                  </a:cubicBezTo>
                  <a:cubicBezTo>
                    <a:pt x="150978" y="181270"/>
                    <a:pt x="161316" y="170545"/>
                    <a:pt x="175866" y="163298"/>
                  </a:cubicBezTo>
                  <a:cubicBezTo>
                    <a:pt x="200243" y="151181"/>
                    <a:pt x="210581" y="130559"/>
                    <a:pt x="210581" y="103809"/>
                  </a:cubicBezTo>
                  <a:cubicBezTo>
                    <a:pt x="210581" y="96429"/>
                    <a:pt x="210581" y="88902"/>
                    <a:pt x="210581" y="81521"/>
                  </a:cubicBezTo>
                  <a:cubicBezTo>
                    <a:pt x="210581" y="69398"/>
                    <a:pt x="207965" y="57976"/>
                    <a:pt x="201903" y="47384"/>
                  </a:cubicBezTo>
                  <a:cubicBezTo>
                    <a:pt x="199286" y="42928"/>
                    <a:pt x="196669" y="38331"/>
                    <a:pt x="194947" y="33594"/>
                  </a:cubicBezTo>
                  <a:cubicBezTo>
                    <a:pt x="192840" y="28161"/>
                    <a:pt x="190799" y="22447"/>
                    <a:pt x="190225" y="16599"/>
                  </a:cubicBezTo>
                  <a:cubicBezTo>
                    <a:pt x="189139" y="3083"/>
                    <a:pt x="199286" y="-3601"/>
                    <a:pt x="211921" y="1966"/>
                  </a:cubicBezTo>
                  <a:cubicBezTo>
                    <a:pt x="215240" y="3498"/>
                    <a:pt x="218686" y="5171"/>
                    <a:pt x="221430" y="7399"/>
                  </a:cubicBezTo>
                  <a:cubicBezTo>
                    <a:pt x="229216" y="13950"/>
                    <a:pt x="237448" y="20359"/>
                    <a:pt x="244468" y="27740"/>
                  </a:cubicBezTo>
                  <a:cubicBezTo>
                    <a:pt x="257231" y="41115"/>
                    <a:pt x="264251" y="56999"/>
                    <a:pt x="262591" y="76088"/>
                  </a:cubicBezTo>
                  <a:cubicBezTo>
                    <a:pt x="262272" y="79012"/>
                    <a:pt x="262591" y="82077"/>
                    <a:pt x="262591" y="85282"/>
                  </a:cubicBezTo>
                  <a:lnTo>
                    <a:pt x="262719" y="8500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2" name="Freeform 411">
              <a:extLst>
                <a:ext uri="{FF2B5EF4-FFF2-40B4-BE49-F238E27FC236}">
                  <a16:creationId xmlns:a16="http://schemas.microsoft.com/office/drawing/2014/main" id="{9CEAB5B3-96C1-88B5-42DB-F6C0EE18BB8D}"/>
                </a:ext>
              </a:extLst>
            </p:cNvPr>
            <p:cNvSpPr/>
            <p:nvPr/>
          </p:nvSpPr>
          <p:spPr>
            <a:xfrm>
              <a:off x="16289494" y="1401592"/>
              <a:ext cx="350984" cy="153224"/>
            </a:xfrm>
            <a:custGeom>
              <a:avLst/>
              <a:gdLst>
                <a:gd name="connsiteX0" fmla="*/ 0 w 350984"/>
                <a:gd name="connsiteY0" fmla="*/ 116714 h 153224"/>
                <a:gd name="connsiteX1" fmla="*/ 20172 w 350984"/>
                <a:gd name="connsiteY1" fmla="*/ 108923 h 153224"/>
                <a:gd name="connsiteX2" fmla="*/ 68991 w 350984"/>
                <a:gd name="connsiteY2" fmla="*/ 109972 h 153224"/>
                <a:gd name="connsiteX3" fmla="*/ 92782 w 350984"/>
                <a:gd name="connsiteY3" fmla="*/ 108024 h 153224"/>
                <a:gd name="connsiteX4" fmla="*/ 90414 w 350984"/>
                <a:gd name="connsiteY4" fmla="*/ 97535 h 153224"/>
                <a:gd name="connsiteX5" fmla="*/ 58423 w 350984"/>
                <a:gd name="connsiteY5" fmla="*/ 81803 h 153224"/>
                <a:gd name="connsiteX6" fmla="*/ 36860 w 350984"/>
                <a:gd name="connsiteY6" fmla="*/ 76110 h 153224"/>
                <a:gd name="connsiteX7" fmla="*/ 15437 w 350984"/>
                <a:gd name="connsiteY7" fmla="*/ 56183 h 153224"/>
                <a:gd name="connsiteX8" fmla="*/ 19055 w 350984"/>
                <a:gd name="connsiteY8" fmla="*/ 39402 h 153224"/>
                <a:gd name="connsiteX9" fmla="*/ 43675 w 350984"/>
                <a:gd name="connsiteY9" fmla="*/ 29513 h 153224"/>
                <a:gd name="connsiteX10" fmla="*/ 63707 w 350984"/>
                <a:gd name="connsiteY10" fmla="*/ 28913 h 153224"/>
                <a:gd name="connsiteX11" fmla="*/ 100427 w 350984"/>
                <a:gd name="connsiteY11" fmla="*/ 21123 h 153224"/>
                <a:gd name="connsiteX12" fmla="*/ 156763 w 350984"/>
                <a:gd name="connsiteY12" fmla="*/ 14081 h 153224"/>
                <a:gd name="connsiteX13" fmla="*/ 233961 w 350984"/>
                <a:gd name="connsiteY13" fmla="*/ 22621 h 153224"/>
                <a:gd name="connsiteX14" fmla="*/ 258026 w 350984"/>
                <a:gd name="connsiteY14" fmla="*/ 26217 h 153224"/>
                <a:gd name="connsiteX15" fmla="*/ 293080 w 350984"/>
                <a:gd name="connsiteY15" fmla="*/ 17976 h 153224"/>
                <a:gd name="connsiteX16" fmla="*/ 317981 w 350984"/>
                <a:gd name="connsiteY16" fmla="*/ 2544 h 153224"/>
                <a:gd name="connsiteX17" fmla="*/ 339537 w 350984"/>
                <a:gd name="connsiteY17" fmla="*/ 2544 h 153224"/>
                <a:gd name="connsiteX18" fmla="*/ 347604 w 350984"/>
                <a:gd name="connsiteY18" fmla="*/ 29663 h 153224"/>
                <a:gd name="connsiteX19" fmla="*/ 334394 w 350984"/>
                <a:gd name="connsiteY19" fmla="*/ 45844 h 153224"/>
                <a:gd name="connsiteX20" fmla="*/ 335919 w 350984"/>
                <a:gd name="connsiteY20" fmla="*/ 84200 h 153224"/>
                <a:gd name="connsiteX21" fmla="*/ 347048 w 350984"/>
                <a:gd name="connsiteY21" fmla="*/ 95888 h 153224"/>
                <a:gd name="connsiteX22" fmla="*/ 347048 w 350984"/>
                <a:gd name="connsiteY22" fmla="*/ 115365 h 153224"/>
                <a:gd name="connsiteX23" fmla="*/ 332441 w 350984"/>
                <a:gd name="connsiteY23" fmla="*/ 125404 h 153224"/>
                <a:gd name="connsiteX24" fmla="*/ 300035 w 350984"/>
                <a:gd name="connsiteY24" fmla="*/ 133345 h 153224"/>
                <a:gd name="connsiteX25" fmla="*/ 289047 w 350984"/>
                <a:gd name="connsiteY25" fmla="*/ 134843 h 153224"/>
                <a:gd name="connsiteX26" fmla="*/ 216577 w 350984"/>
                <a:gd name="connsiteY26" fmla="*/ 123006 h 153224"/>
                <a:gd name="connsiteX27" fmla="*/ 176795 w 350984"/>
                <a:gd name="connsiteY27" fmla="*/ 109372 h 153224"/>
                <a:gd name="connsiteX28" fmla="*/ 137153 w 350984"/>
                <a:gd name="connsiteY28" fmla="*/ 122107 h 153224"/>
                <a:gd name="connsiteX29" fmla="*/ 113924 w 350984"/>
                <a:gd name="connsiteY29" fmla="*/ 140687 h 153224"/>
                <a:gd name="connsiteX30" fmla="*/ 72054 w 350984"/>
                <a:gd name="connsiteY30" fmla="*/ 152523 h 153224"/>
                <a:gd name="connsiteX31" fmla="*/ 24901 w 350984"/>
                <a:gd name="connsiteY31" fmla="*/ 139638 h 153224"/>
                <a:gd name="connsiteX32" fmla="*/ 140 w 350984"/>
                <a:gd name="connsiteY32" fmla="*/ 116414 h 153224"/>
                <a:gd name="connsiteX33" fmla="*/ 0 w 350984"/>
                <a:gd name="connsiteY33" fmla="*/ 116714 h 15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984" h="153224">
                  <a:moveTo>
                    <a:pt x="0" y="116714"/>
                  </a:moveTo>
                  <a:cubicBezTo>
                    <a:pt x="6535" y="108473"/>
                    <a:pt x="13631" y="108773"/>
                    <a:pt x="20172" y="108923"/>
                  </a:cubicBezTo>
                  <a:cubicBezTo>
                    <a:pt x="36445" y="108923"/>
                    <a:pt x="52718" y="109522"/>
                    <a:pt x="68991" y="109972"/>
                  </a:cubicBezTo>
                  <a:cubicBezTo>
                    <a:pt x="77057" y="110122"/>
                    <a:pt x="85264" y="111919"/>
                    <a:pt x="92782" y="108024"/>
                  </a:cubicBezTo>
                  <a:cubicBezTo>
                    <a:pt x="95424" y="103528"/>
                    <a:pt x="93196" y="100382"/>
                    <a:pt x="90414" y="97535"/>
                  </a:cubicBezTo>
                  <a:cubicBezTo>
                    <a:pt x="81371" y="88546"/>
                    <a:pt x="69967" y="84950"/>
                    <a:pt x="58423" y="81803"/>
                  </a:cubicBezTo>
                  <a:cubicBezTo>
                    <a:pt x="51186" y="79856"/>
                    <a:pt x="43956" y="78507"/>
                    <a:pt x="36860" y="76110"/>
                  </a:cubicBezTo>
                  <a:cubicBezTo>
                    <a:pt x="27262" y="72813"/>
                    <a:pt x="20587" y="65472"/>
                    <a:pt x="15437" y="56183"/>
                  </a:cubicBezTo>
                  <a:cubicBezTo>
                    <a:pt x="12099" y="50040"/>
                    <a:pt x="13491" y="44046"/>
                    <a:pt x="19055" y="39402"/>
                  </a:cubicBezTo>
                  <a:cubicBezTo>
                    <a:pt x="26292" y="33409"/>
                    <a:pt x="34773" y="30412"/>
                    <a:pt x="43675" y="29513"/>
                  </a:cubicBezTo>
                  <a:cubicBezTo>
                    <a:pt x="50351" y="28764"/>
                    <a:pt x="57032" y="28913"/>
                    <a:pt x="63707" y="28913"/>
                  </a:cubicBezTo>
                  <a:cubicBezTo>
                    <a:pt x="76502" y="28913"/>
                    <a:pt x="88882" y="27415"/>
                    <a:pt x="100427" y="21123"/>
                  </a:cubicBezTo>
                  <a:cubicBezTo>
                    <a:pt x="118372" y="11234"/>
                    <a:pt x="137153" y="10484"/>
                    <a:pt x="156763" y="14081"/>
                  </a:cubicBezTo>
                  <a:cubicBezTo>
                    <a:pt x="182219" y="18875"/>
                    <a:pt x="207816" y="23520"/>
                    <a:pt x="233961" y="22621"/>
                  </a:cubicBezTo>
                  <a:cubicBezTo>
                    <a:pt x="241893" y="22321"/>
                    <a:pt x="250100" y="24269"/>
                    <a:pt x="258026" y="26217"/>
                  </a:cubicBezTo>
                  <a:cubicBezTo>
                    <a:pt x="271101" y="29363"/>
                    <a:pt x="282371" y="28015"/>
                    <a:pt x="293080" y="17976"/>
                  </a:cubicBezTo>
                  <a:cubicBezTo>
                    <a:pt x="300176" y="11383"/>
                    <a:pt x="309493" y="7188"/>
                    <a:pt x="317981" y="2544"/>
                  </a:cubicBezTo>
                  <a:cubicBezTo>
                    <a:pt x="324930" y="-1352"/>
                    <a:pt x="332441" y="-303"/>
                    <a:pt x="339537" y="2544"/>
                  </a:cubicBezTo>
                  <a:cubicBezTo>
                    <a:pt x="350527" y="7038"/>
                    <a:pt x="354419" y="19474"/>
                    <a:pt x="347604" y="29663"/>
                  </a:cubicBezTo>
                  <a:cubicBezTo>
                    <a:pt x="343711" y="35356"/>
                    <a:pt x="338567" y="40150"/>
                    <a:pt x="334394" y="45844"/>
                  </a:cubicBezTo>
                  <a:cubicBezTo>
                    <a:pt x="324375" y="59329"/>
                    <a:pt x="324930" y="71615"/>
                    <a:pt x="335919" y="84200"/>
                  </a:cubicBezTo>
                  <a:cubicBezTo>
                    <a:pt x="339537" y="88246"/>
                    <a:pt x="343711" y="91693"/>
                    <a:pt x="347048" y="95888"/>
                  </a:cubicBezTo>
                  <a:cubicBezTo>
                    <a:pt x="352058" y="102180"/>
                    <a:pt x="351777" y="108773"/>
                    <a:pt x="347048" y="115365"/>
                  </a:cubicBezTo>
                  <a:cubicBezTo>
                    <a:pt x="343296" y="120609"/>
                    <a:pt x="338427" y="124055"/>
                    <a:pt x="332441" y="125404"/>
                  </a:cubicBezTo>
                  <a:cubicBezTo>
                    <a:pt x="321593" y="128101"/>
                    <a:pt x="310884" y="130798"/>
                    <a:pt x="300035" y="133345"/>
                  </a:cubicBezTo>
                  <a:cubicBezTo>
                    <a:pt x="296417" y="134244"/>
                    <a:pt x="292524" y="133795"/>
                    <a:pt x="289047" y="134843"/>
                  </a:cubicBezTo>
                  <a:cubicBezTo>
                    <a:pt x="263176" y="142784"/>
                    <a:pt x="239526" y="137091"/>
                    <a:pt x="216577" y="123006"/>
                  </a:cubicBezTo>
                  <a:cubicBezTo>
                    <a:pt x="204338" y="115515"/>
                    <a:pt x="191262" y="109972"/>
                    <a:pt x="176795" y="109372"/>
                  </a:cubicBezTo>
                  <a:cubicBezTo>
                    <a:pt x="162047" y="108773"/>
                    <a:pt x="148971" y="113118"/>
                    <a:pt x="137153" y="122107"/>
                  </a:cubicBezTo>
                  <a:cubicBezTo>
                    <a:pt x="129220" y="128101"/>
                    <a:pt x="121709" y="134544"/>
                    <a:pt x="113924" y="140687"/>
                  </a:cubicBezTo>
                  <a:cubicBezTo>
                    <a:pt x="101403" y="150575"/>
                    <a:pt x="87632" y="155070"/>
                    <a:pt x="72054" y="152523"/>
                  </a:cubicBezTo>
                  <a:cubicBezTo>
                    <a:pt x="55915" y="149976"/>
                    <a:pt x="39923" y="146680"/>
                    <a:pt x="24901" y="139638"/>
                  </a:cubicBezTo>
                  <a:cubicBezTo>
                    <a:pt x="14467" y="134843"/>
                    <a:pt x="5424" y="128551"/>
                    <a:pt x="140" y="116414"/>
                  </a:cubicBezTo>
                  <a:lnTo>
                    <a:pt x="0" y="11671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3" name="Freeform 412">
              <a:extLst>
                <a:ext uri="{FF2B5EF4-FFF2-40B4-BE49-F238E27FC236}">
                  <a16:creationId xmlns:a16="http://schemas.microsoft.com/office/drawing/2014/main" id="{1E7170CD-5778-D743-949F-2532B96EB150}"/>
                </a:ext>
              </a:extLst>
            </p:cNvPr>
            <p:cNvSpPr/>
            <p:nvPr/>
          </p:nvSpPr>
          <p:spPr>
            <a:xfrm>
              <a:off x="18842118" y="1893187"/>
              <a:ext cx="185066" cy="319216"/>
            </a:xfrm>
            <a:custGeom>
              <a:avLst/>
              <a:gdLst>
                <a:gd name="connsiteX0" fmla="*/ 63605 w 185066"/>
                <a:gd name="connsiteY0" fmla="*/ 8004 h 319216"/>
                <a:gd name="connsiteX1" fmla="*/ 51168 w 185066"/>
                <a:gd name="connsiteY1" fmla="*/ 19534 h 319216"/>
                <a:gd name="connsiteX2" fmla="*/ 54684 w 185066"/>
                <a:gd name="connsiteY2" fmla="*/ 39888 h 319216"/>
                <a:gd name="connsiteX3" fmla="*/ 80101 w 185066"/>
                <a:gd name="connsiteY3" fmla="*/ 44018 h 319216"/>
                <a:gd name="connsiteX4" fmla="*/ 105660 w 185066"/>
                <a:gd name="connsiteY4" fmla="*/ 46866 h 319216"/>
                <a:gd name="connsiteX5" fmla="*/ 110529 w 185066"/>
                <a:gd name="connsiteY5" fmla="*/ 70067 h 319216"/>
                <a:gd name="connsiteX6" fmla="*/ 97683 w 185066"/>
                <a:gd name="connsiteY6" fmla="*/ 78041 h 319216"/>
                <a:gd name="connsiteX7" fmla="*/ 86732 w 185066"/>
                <a:gd name="connsiteY7" fmla="*/ 112344 h 319216"/>
                <a:gd name="connsiteX8" fmla="*/ 96062 w 185066"/>
                <a:gd name="connsiteY8" fmla="*/ 127577 h 319216"/>
                <a:gd name="connsiteX9" fmla="*/ 108366 w 185066"/>
                <a:gd name="connsiteY9" fmla="*/ 140390 h 319216"/>
                <a:gd name="connsiteX10" fmla="*/ 136489 w 185066"/>
                <a:gd name="connsiteY10" fmla="*/ 177400 h 319216"/>
                <a:gd name="connsiteX11" fmla="*/ 162041 w 185066"/>
                <a:gd name="connsiteY11" fmla="*/ 204163 h 319216"/>
                <a:gd name="connsiteX12" fmla="*/ 183004 w 185066"/>
                <a:gd name="connsiteY12" fmla="*/ 223239 h 319216"/>
                <a:gd name="connsiteX13" fmla="*/ 181511 w 185066"/>
                <a:gd name="connsiteY13" fmla="*/ 237757 h 319216"/>
                <a:gd name="connsiteX14" fmla="*/ 163802 w 185066"/>
                <a:gd name="connsiteY14" fmla="*/ 272635 h 319216"/>
                <a:gd name="connsiteX15" fmla="*/ 150280 w 185066"/>
                <a:gd name="connsiteY15" fmla="*/ 285021 h 319216"/>
                <a:gd name="connsiteX16" fmla="*/ 119316 w 185066"/>
                <a:gd name="connsiteY16" fmla="*/ 297975 h 319216"/>
                <a:gd name="connsiteX17" fmla="*/ 101065 w 185066"/>
                <a:gd name="connsiteY17" fmla="*/ 302527 h 319216"/>
                <a:gd name="connsiteX18" fmla="*/ 82131 w 185066"/>
                <a:gd name="connsiteY18" fmla="*/ 297975 h 319216"/>
                <a:gd name="connsiteX19" fmla="*/ 37511 w 185066"/>
                <a:gd name="connsiteY19" fmla="*/ 307513 h 319216"/>
                <a:gd name="connsiteX20" fmla="*/ 23452 w 185066"/>
                <a:gd name="connsiteY20" fmla="*/ 318047 h 319216"/>
                <a:gd name="connsiteX21" fmla="*/ 12093 w 185066"/>
                <a:gd name="connsiteY21" fmla="*/ 311924 h 319216"/>
                <a:gd name="connsiteX22" fmla="*/ 18449 w 185066"/>
                <a:gd name="connsiteY22" fmla="*/ 291711 h 319216"/>
                <a:gd name="connsiteX23" fmla="*/ 31831 w 185066"/>
                <a:gd name="connsiteY23" fmla="*/ 284733 h 319216"/>
                <a:gd name="connsiteX24" fmla="*/ 44001 w 185066"/>
                <a:gd name="connsiteY24" fmla="*/ 280035 h 319216"/>
                <a:gd name="connsiteX25" fmla="*/ 45354 w 185066"/>
                <a:gd name="connsiteY25" fmla="*/ 257542 h 319216"/>
                <a:gd name="connsiteX26" fmla="*/ 43459 w 185066"/>
                <a:gd name="connsiteY26" fmla="*/ 256406 h 319216"/>
                <a:gd name="connsiteX27" fmla="*/ 29943 w 185066"/>
                <a:gd name="connsiteY27" fmla="*/ 238613 h 319216"/>
                <a:gd name="connsiteX28" fmla="*/ 41569 w 185066"/>
                <a:gd name="connsiteY28" fmla="*/ 208294 h 319216"/>
                <a:gd name="connsiteX29" fmla="*/ 55903 w 185066"/>
                <a:gd name="connsiteY29" fmla="*/ 204731 h 319216"/>
                <a:gd name="connsiteX30" fmla="*/ 75507 w 185066"/>
                <a:gd name="connsiteY30" fmla="*/ 171565 h 319216"/>
                <a:gd name="connsiteX31" fmla="*/ 49815 w 185066"/>
                <a:gd name="connsiteY31" fmla="*/ 138826 h 319216"/>
                <a:gd name="connsiteX32" fmla="*/ 25884 w 185066"/>
                <a:gd name="connsiteY32" fmla="*/ 123452 h 319216"/>
                <a:gd name="connsiteX33" fmla="*/ 57 w 185066"/>
                <a:gd name="connsiteY33" fmla="*/ 73910 h 319216"/>
                <a:gd name="connsiteX34" fmla="*/ 7766 w 185066"/>
                <a:gd name="connsiteY34" fmla="*/ 24942 h 319216"/>
                <a:gd name="connsiteX35" fmla="*/ 27779 w 185066"/>
                <a:gd name="connsiteY35" fmla="*/ 2450 h 319216"/>
                <a:gd name="connsiteX36" fmla="*/ 63880 w 185066"/>
                <a:gd name="connsiteY36" fmla="*/ 8145 h 319216"/>
                <a:gd name="connsiteX37" fmla="*/ 63605 w 185066"/>
                <a:gd name="connsiteY37" fmla="*/ 8004 h 31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066" h="319216">
                  <a:moveTo>
                    <a:pt x="63605" y="8004"/>
                  </a:moveTo>
                  <a:cubicBezTo>
                    <a:pt x="58200" y="12984"/>
                    <a:pt x="54416" y="16119"/>
                    <a:pt x="51168" y="19534"/>
                  </a:cubicBezTo>
                  <a:cubicBezTo>
                    <a:pt x="44543" y="26506"/>
                    <a:pt x="46298" y="35904"/>
                    <a:pt x="54684" y="39888"/>
                  </a:cubicBezTo>
                  <a:cubicBezTo>
                    <a:pt x="62795" y="43731"/>
                    <a:pt x="71314" y="43878"/>
                    <a:pt x="80101" y="44018"/>
                  </a:cubicBezTo>
                  <a:cubicBezTo>
                    <a:pt x="88621" y="44018"/>
                    <a:pt x="97415" y="44587"/>
                    <a:pt x="105660" y="46866"/>
                  </a:cubicBezTo>
                  <a:cubicBezTo>
                    <a:pt x="115934" y="49713"/>
                    <a:pt x="118506" y="62239"/>
                    <a:pt x="110529" y="70067"/>
                  </a:cubicBezTo>
                  <a:cubicBezTo>
                    <a:pt x="107012" y="73629"/>
                    <a:pt x="102277" y="75902"/>
                    <a:pt x="97683" y="78041"/>
                  </a:cubicBezTo>
                  <a:cubicBezTo>
                    <a:pt x="82941" y="85012"/>
                    <a:pt x="81052" y="99390"/>
                    <a:pt x="86732" y="112344"/>
                  </a:cubicBezTo>
                  <a:cubicBezTo>
                    <a:pt x="89163" y="117758"/>
                    <a:pt x="92412" y="122878"/>
                    <a:pt x="96062" y="127577"/>
                  </a:cubicBezTo>
                  <a:cubicBezTo>
                    <a:pt x="99712" y="132275"/>
                    <a:pt x="103905" y="136547"/>
                    <a:pt x="108366" y="140390"/>
                  </a:cubicBezTo>
                  <a:cubicBezTo>
                    <a:pt x="120126" y="150784"/>
                    <a:pt x="129865" y="162595"/>
                    <a:pt x="136489" y="177400"/>
                  </a:cubicBezTo>
                  <a:cubicBezTo>
                    <a:pt x="141894" y="189358"/>
                    <a:pt x="150548" y="198328"/>
                    <a:pt x="162041" y="204163"/>
                  </a:cubicBezTo>
                  <a:cubicBezTo>
                    <a:pt x="170560" y="208434"/>
                    <a:pt x="178135" y="214410"/>
                    <a:pt x="183004" y="223239"/>
                  </a:cubicBezTo>
                  <a:cubicBezTo>
                    <a:pt x="185844" y="228366"/>
                    <a:pt x="186112" y="234342"/>
                    <a:pt x="181511" y="237757"/>
                  </a:cubicBezTo>
                  <a:cubicBezTo>
                    <a:pt x="169883" y="246440"/>
                    <a:pt x="165832" y="258685"/>
                    <a:pt x="163802" y="272635"/>
                  </a:cubicBezTo>
                  <a:cubicBezTo>
                    <a:pt x="162717" y="280322"/>
                    <a:pt x="157312" y="284880"/>
                    <a:pt x="150280" y="285021"/>
                  </a:cubicBezTo>
                  <a:cubicBezTo>
                    <a:pt x="138244" y="285161"/>
                    <a:pt x="127835" y="288296"/>
                    <a:pt x="119316" y="297975"/>
                  </a:cubicBezTo>
                  <a:cubicBezTo>
                    <a:pt x="114721" y="303242"/>
                    <a:pt x="107689" y="303810"/>
                    <a:pt x="101065" y="302527"/>
                  </a:cubicBezTo>
                  <a:cubicBezTo>
                    <a:pt x="94709" y="301250"/>
                    <a:pt x="88353" y="299679"/>
                    <a:pt x="82131" y="297975"/>
                  </a:cubicBezTo>
                  <a:cubicBezTo>
                    <a:pt x="65775" y="293703"/>
                    <a:pt x="50766" y="295414"/>
                    <a:pt x="37511" y="307513"/>
                  </a:cubicBezTo>
                  <a:cubicBezTo>
                    <a:pt x="33184" y="311497"/>
                    <a:pt x="28315" y="314912"/>
                    <a:pt x="23452" y="318047"/>
                  </a:cubicBezTo>
                  <a:cubicBezTo>
                    <a:pt x="18717" y="321035"/>
                    <a:pt x="13580" y="318047"/>
                    <a:pt x="12093" y="311924"/>
                  </a:cubicBezTo>
                  <a:cubicBezTo>
                    <a:pt x="9930" y="303669"/>
                    <a:pt x="12227" y="296691"/>
                    <a:pt x="18449" y="291711"/>
                  </a:cubicBezTo>
                  <a:cubicBezTo>
                    <a:pt x="22368" y="288577"/>
                    <a:pt x="27237" y="286725"/>
                    <a:pt x="31831" y="284733"/>
                  </a:cubicBezTo>
                  <a:cubicBezTo>
                    <a:pt x="35756" y="282882"/>
                    <a:pt x="40217" y="282033"/>
                    <a:pt x="44001" y="280035"/>
                  </a:cubicBezTo>
                  <a:cubicBezTo>
                    <a:pt x="52788" y="275195"/>
                    <a:pt x="53331" y="263665"/>
                    <a:pt x="45354" y="257542"/>
                  </a:cubicBezTo>
                  <a:cubicBezTo>
                    <a:pt x="44811" y="257121"/>
                    <a:pt x="44135" y="256547"/>
                    <a:pt x="43459" y="256406"/>
                  </a:cubicBezTo>
                  <a:cubicBezTo>
                    <a:pt x="34537" y="254127"/>
                    <a:pt x="30210" y="248292"/>
                    <a:pt x="29943" y="238613"/>
                  </a:cubicBezTo>
                  <a:cubicBezTo>
                    <a:pt x="29668" y="226655"/>
                    <a:pt x="32240" y="215553"/>
                    <a:pt x="41569" y="208294"/>
                  </a:cubicBezTo>
                  <a:cubicBezTo>
                    <a:pt x="45220" y="205446"/>
                    <a:pt x="50900" y="205159"/>
                    <a:pt x="55903" y="204731"/>
                  </a:cubicBezTo>
                  <a:cubicBezTo>
                    <a:pt x="77402" y="202739"/>
                    <a:pt x="83618" y="192633"/>
                    <a:pt x="75507" y="171565"/>
                  </a:cubicBezTo>
                  <a:cubicBezTo>
                    <a:pt x="70235" y="157902"/>
                    <a:pt x="62259" y="146513"/>
                    <a:pt x="49815" y="138826"/>
                  </a:cubicBezTo>
                  <a:cubicBezTo>
                    <a:pt x="41703" y="133840"/>
                    <a:pt x="33726" y="128573"/>
                    <a:pt x="25884" y="123452"/>
                  </a:cubicBezTo>
                  <a:cubicBezTo>
                    <a:pt x="8443" y="112063"/>
                    <a:pt x="600" y="95265"/>
                    <a:pt x="57" y="73910"/>
                  </a:cubicBezTo>
                  <a:cubicBezTo>
                    <a:pt x="-345" y="56972"/>
                    <a:pt x="1277" y="40603"/>
                    <a:pt x="7766" y="24942"/>
                  </a:cubicBezTo>
                  <a:cubicBezTo>
                    <a:pt x="11825" y="14976"/>
                    <a:pt x="17230" y="6293"/>
                    <a:pt x="27779" y="2450"/>
                  </a:cubicBezTo>
                  <a:cubicBezTo>
                    <a:pt x="39132" y="-1674"/>
                    <a:pt x="45762" y="-1106"/>
                    <a:pt x="63880" y="8145"/>
                  </a:cubicBezTo>
                  <a:lnTo>
                    <a:pt x="63605" y="8004"/>
                  </a:lnTo>
                  <a:close/>
                </a:path>
              </a:pathLst>
            </a:custGeom>
            <a:solidFill>
              <a:srgbClr val="B0B0B0"/>
            </a:solidFill>
            <a:ln w="6377" cap="flat">
              <a:noFill/>
              <a:prstDash val="solid"/>
              <a:miter/>
            </a:ln>
          </p:spPr>
          <p:txBody>
            <a:bodyPr rtlCol="0" anchor="ctr"/>
            <a:lstStyle/>
            <a:p>
              <a:endParaRPr lang="en-PK"/>
            </a:p>
          </p:txBody>
        </p:sp>
        <p:sp>
          <p:nvSpPr>
            <p:cNvPr id="414" name="Freeform 413">
              <a:extLst>
                <a:ext uri="{FF2B5EF4-FFF2-40B4-BE49-F238E27FC236}">
                  <a16:creationId xmlns:a16="http://schemas.microsoft.com/office/drawing/2014/main" id="{244AFE38-85A7-7AFD-7DC7-59C629C830BD}"/>
                </a:ext>
              </a:extLst>
            </p:cNvPr>
            <p:cNvSpPr/>
            <p:nvPr/>
          </p:nvSpPr>
          <p:spPr>
            <a:xfrm>
              <a:off x="23672961" y="5774862"/>
              <a:ext cx="350985" cy="217066"/>
            </a:xfrm>
            <a:custGeom>
              <a:avLst/>
              <a:gdLst>
                <a:gd name="connsiteX0" fmla="*/ 350986 w 350985"/>
                <a:gd name="connsiteY0" fmla="*/ 11753 h 217066"/>
                <a:gd name="connsiteX1" fmla="*/ 334713 w 350985"/>
                <a:gd name="connsiteY1" fmla="*/ 39634 h 217066"/>
                <a:gd name="connsiteX2" fmla="*/ 283596 w 350985"/>
                <a:gd name="connsiteY2" fmla="*/ 81962 h 217066"/>
                <a:gd name="connsiteX3" fmla="*/ 240712 w 350985"/>
                <a:gd name="connsiteY3" fmla="*/ 112326 h 217066"/>
                <a:gd name="connsiteX4" fmla="*/ 188702 w 350985"/>
                <a:gd name="connsiteY4" fmla="*/ 133196 h 217066"/>
                <a:gd name="connsiteX5" fmla="*/ 159284 w 350985"/>
                <a:gd name="connsiteY5" fmla="*/ 144145 h 217066"/>
                <a:gd name="connsiteX6" fmla="*/ 127823 w 350985"/>
                <a:gd name="connsiteY6" fmla="*/ 170570 h 217066"/>
                <a:gd name="connsiteX7" fmla="*/ 95851 w 350985"/>
                <a:gd name="connsiteY7" fmla="*/ 200053 h 217066"/>
                <a:gd name="connsiteX8" fmla="*/ 47734 w 350985"/>
                <a:gd name="connsiteY8" fmla="*/ 216984 h 217066"/>
                <a:gd name="connsiteX9" fmla="*/ 0 w 350985"/>
                <a:gd name="connsiteY9" fmla="*/ 209246 h 217066"/>
                <a:gd name="connsiteX10" fmla="*/ 4658 w 350985"/>
                <a:gd name="connsiteY10" fmla="*/ 199906 h 217066"/>
                <a:gd name="connsiteX11" fmla="*/ 21250 w 350985"/>
                <a:gd name="connsiteY11" fmla="*/ 187788 h 217066"/>
                <a:gd name="connsiteX12" fmla="*/ 97829 w 350985"/>
                <a:gd name="connsiteY12" fmla="*/ 133930 h 217066"/>
                <a:gd name="connsiteX13" fmla="*/ 153477 w 350985"/>
                <a:gd name="connsiteY13" fmla="*/ 110136 h 217066"/>
                <a:gd name="connsiteX14" fmla="*/ 169175 w 350985"/>
                <a:gd name="connsiteY14" fmla="*/ 108093 h 217066"/>
                <a:gd name="connsiteX15" fmla="*/ 231906 w 350985"/>
                <a:gd name="connsiteY15" fmla="*/ 74811 h 217066"/>
                <a:gd name="connsiteX16" fmla="*/ 258389 w 350985"/>
                <a:gd name="connsiteY16" fmla="*/ 39927 h 217066"/>
                <a:gd name="connsiteX17" fmla="*/ 280597 w 350985"/>
                <a:gd name="connsiteY17" fmla="*/ 13649 h 217066"/>
                <a:gd name="connsiteX18" fmla="*/ 324502 w 350985"/>
                <a:gd name="connsiteY18" fmla="*/ 1245 h 217066"/>
                <a:gd name="connsiteX19" fmla="*/ 344221 w 350985"/>
                <a:gd name="connsiteY19" fmla="*/ 6352 h 217066"/>
                <a:gd name="connsiteX20" fmla="*/ 350858 w 350985"/>
                <a:gd name="connsiteY20" fmla="*/ 11900 h 217066"/>
                <a:gd name="connsiteX21" fmla="*/ 350986 w 350985"/>
                <a:gd name="connsiteY21" fmla="*/ 11753 h 21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0985" h="217066">
                  <a:moveTo>
                    <a:pt x="350986" y="11753"/>
                  </a:moveTo>
                  <a:cubicBezTo>
                    <a:pt x="349965" y="24305"/>
                    <a:pt x="342626" y="32630"/>
                    <a:pt x="334713" y="39634"/>
                  </a:cubicBezTo>
                  <a:cubicBezTo>
                    <a:pt x="318121" y="54375"/>
                    <a:pt x="301146" y="68388"/>
                    <a:pt x="283596" y="81962"/>
                  </a:cubicBezTo>
                  <a:cubicBezTo>
                    <a:pt x="269685" y="92764"/>
                    <a:pt x="254879" y="102104"/>
                    <a:pt x="240712" y="112326"/>
                  </a:cubicBezTo>
                  <a:cubicBezTo>
                    <a:pt x="224950" y="123709"/>
                    <a:pt x="208422" y="132175"/>
                    <a:pt x="188702" y="133196"/>
                  </a:cubicBezTo>
                  <a:cubicBezTo>
                    <a:pt x="178110" y="133783"/>
                    <a:pt x="167899" y="137435"/>
                    <a:pt x="159284" y="144145"/>
                  </a:cubicBezTo>
                  <a:cubicBezTo>
                    <a:pt x="148371" y="152464"/>
                    <a:pt x="138033" y="161517"/>
                    <a:pt x="127823" y="170570"/>
                  </a:cubicBezTo>
                  <a:cubicBezTo>
                    <a:pt x="116974" y="180204"/>
                    <a:pt x="106891" y="190713"/>
                    <a:pt x="95851" y="200053"/>
                  </a:cubicBezTo>
                  <a:cubicBezTo>
                    <a:pt x="82003" y="211730"/>
                    <a:pt x="65985" y="217859"/>
                    <a:pt x="47734" y="216984"/>
                  </a:cubicBezTo>
                  <a:cubicBezTo>
                    <a:pt x="31972" y="216256"/>
                    <a:pt x="15826" y="218446"/>
                    <a:pt x="0" y="209246"/>
                  </a:cubicBezTo>
                  <a:cubicBezTo>
                    <a:pt x="1532" y="206035"/>
                    <a:pt x="2425" y="201949"/>
                    <a:pt x="4658" y="199906"/>
                  </a:cubicBezTo>
                  <a:cubicBezTo>
                    <a:pt x="9764" y="195380"/>
                    <a:pt x="15698" y="191734"/>
                    <a:pt x="21250" y="187788"/>
                  </a:cubicBezTo>
                  <a:cubicBezTo>
                    <a:pt x="46840" y="169836"/>
                    <a:pt x="72942" y="152611"/>
                    <a:pt x="97829" y="133930"/>
                  </a:cubicBezTo>
                  <a:cubicBezTo>
                    <a:pt x="114804" y="121232"/>
                    <a:pt x="132545" y="112179"/>
                    <a:pt x="153477" y="110136"/>
                  </a:cubicBezTo>
                  <a:cubicBezTo>
                    <a:pt x="158709" y="109555"/>
                    <a:pt x="163942" y="108533"/>
                    <a:pt x="169175" y="108093"/>
                  </a:cubicBezTo>
                  <a:cubicBezTo>
                    <a:pt x="194510" y="105903"/>
                    <a:pt x="215505" y="94520"/>
                    <a:pt x="231906" y="74811"/>
                  </a:cubicBezTo>
                  <a:cubicBezTo>
                    <a:pt x="241287" y="63575"/>
                    <a:pt x="249327" y="51310"/>
                    <a:pt x="258389" y="39927"/>
                  </a:cubicBezTo>
                  <a:cubicBezTo>
                    <a:pt x="265473" y="30874"/>
                    <a:pt x="272684" y="21828"/>
                    <a:pt x="280597" y="13649"/>
                  </a:cubicBezTo>
                  <a:cubicBezTo>
                    <a:pt x="292786" y="1098"/>
                    <a:pt x="307974" y="-2114"/>
                    <a:pt x="324502" y="1245"/>
                  </a:cubicBezTo>
                  <a:cubicBezTo>
                    <a:pt x="331139" y="2560"/>
                    <a:pt x="337840" y="4162"/>
                    <a:pt x="344221" y="6352"/>
                  </a:cubicBezTo>
                  <a:cubicBezTo>
                    <a:pt x="346710" y="7227"/>
                    <a:pt x="348689" y="10004"/>
                    <a:pt x="350858" y="11900"/>
                  </a:cubicBezTo>
                  <a:lnTo>
                    <a:pt x="350986" y="117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5" name="Freeform 414">
              <a:extLst>
                <a:ext uri="{FF2B5EF4-FFF2-40B4-BE49-F238E27FC236}">
                  <a16:creationId xmlns:a16="http://schemas.microsoft.com/office/drawing/2014/main" id="{F351C38C-9AAF-E8AC-B74C-EC1D5AB3456A}"/>
                </a:ext>
              </a:extLst>
            </p:cNvPr>
            <p:cNvSpPr/>
            <p:nvPr/>
          </p:nvSpPr>
          <p:spPr>
            <a:xfrm>
              <a:off x="22396644" y="4402229"/>
              <a:ext cx="306334" cy="102150"/>
            </a:xfrm>
            <a:custGeom>
              <a:avLst/>
              <a:gdLst>
                <a:gd name="connsiteX0" fmla="*/ 282899 w 306334"/>
                <a:gd name="connsiteY0" fmla="*/ 102150 h 102150"/>
                <a:gd name="connsiteX1" fmla="*/ 190749 w 306334"/>
                <a:gd name="connsiteY1" fmla="*/ 94240 h 102150"/>
                <a:gd name="connsiteX2" fmla="*/ 155459 w 306334"/>
                <a:gd name="connsiteY2" fmla="*/ 81101 h 102150"/>
                <a:gd name="connsiteX3" fmla="*/ 100578 w 306334"/>
                <a:gd name="connsiteY3" fmla="*/ 66124 h 102150"/>
                <a:gd name="connsiteX4" fmla="*/ 52972 w 306334"/>
                <a:gd name="connsiteY4" fmla="*/ 56375 h 102150"/>
                <a:gd name="connsiteX5" fmla="*/ 27636 w 306334"/>
                <a:gd name="connsiteY5" fmla="*/ 47756 h 102150"/>
                <a:gd name="connsiteX6" fmla="*/ 6896 w 306334"/>
                <a:gd name="connsiteY6" fmla="*/ 39705 h 102150"/>
                <a:gd name="connsiteX7" fmla="*/ 3259 w 306334"/>
                <a:gd name="connsiteY7" fmla="*/ 20629 h 102150"/>
                <a:gd name="connsiteX8" fmla="*/ 55907 w 306334"/>
                <a:gd name="connsiteY8" fmla="*/ 4381 h 102150"/>
                <a:gd name="connsiteX9" fmla="*/ 84050 w 306334"/>
                <a:gd name="connsiteY9" fmla="*/ 18088 h 102150"/>
                <a:gd name="connsiteX10" fmla="*/ 106322 w 306334"/>
                <a:gd name="connsiteY10" fmla="*/ 28539 h 102150"/>
                <a:gd name="connsiteX11" fmla="*/ 141037 w 306334"/>
                <a:gd name="connsiteY11" fmla="*/ 28967 h 102150"/>
                <a:gd name="connsiteX12" fmla="*/ 155779 w 306334"/>
                <a:gd name="connsiteY12" fmla="*/ 23457 h 102150"/>
                <a:gd name="connsiteX13" fmla="*/ 175051 w 306334"/>
                <a:gd name="connsiteY13" fmla="*/ 24868 h 102150"/>
                <a:gd name="connsiteX14" fmla="*/ 207278 w 306334"/>
                <a:gd name="connsiteY14" fmla="*/ 29956 h 102150"/>
                <a:gd name="connsiteX15" fmla="*/ 229421 w 306334"/>
                <a:gd name="connsiteY15" fmla="*/ 30799 h 102150"/>
                <a:gd name="connsiteX16" fmla="*/ 253799 w 306334"/>
                <a:gd name="connsiteY16" fmla="*/ 50437 h 102150"/>
                <a:gd name="connsiteX17" fmla="*/ 278304 w 306334"/>
                <a:gd name="connsiteY17" fmla="*/ 70644 h 102150"/>
                <a:gd name="connsiteX18" fmla="*/ 293429 w 306334"/>
                <a:gd name="connsiteY18" fmla="*/ 74315 h 102150"/>
                <a:gd name="connsiteX19" fmla="*/ 302809 w 306334"/>
                <a:gd name="connsiteY19" fmla="*/ 80112 h 102150"/>
                <a:gd name="connsiteX20" fmla="*/ 299300 w 306334"/>
                <a:gd name="connsiteY20" fmla="*/ 98620 h 102150"/>
                <a:gd name="connsiteX21" fmla="*/ 282899 w 306334"/>
                <a:gd name="connsiteY21" fmla="*/ 101869 h 102150"/>
                <a:gd name="connsiteX22" fmla="*/ 282899 w 306334"/>
                <a:gd name="connsiteY22" fmla="*/ 10215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6334" h="102150">
                  <a:moveTo>
                    <a:pt x="282899" y="102150"/>
                  </a:moveTo>
                  <a:cubicBezTo>
                    <a:pt x="248630" y="99182"/>
                    <a:pt x="219722" y="96781"/>
                    <a:pt x="190749" y="94240"/>
                  </a:cubicBezTo>
                  <a:cubicBezTo>
                    <a:pt x="177859" y="93110"/>
                    <a:pt x="165989" y="88590"/>
                    <a:pt x="155459" y="81101"/>
                  </a:cubicBezTo>
                  <a:cubicBezTo>
                    <a:pt x="138931" y="69373"/>
                    <a:pt x="120744" y="64566"/>
                    <a:pt x="100578" y="66124"/>
                  </a:cubicBezTo>
                  <a:cubicBezTo>
                    <a:pt x="83922" y="67394"/>
                    <a:pt x="68223" y="64144"/>
                    <a:pt x="52972" y="56375"/>
                  </a:cubicBezTo>
                  <a:cubicBezTo>
                    <a:pt x="45122" y="52417"/>
                    <a:pt x="35997" y="50725"/>
                    <a:pt x="27636" y="47756"/>
                  </a:cubicBezTo>
                  <a:cubicBezTo>
                    <a:pt x="20617" y="45355"/>
                    <a:pt x="13469" y="43095"/>
                    <a:pt x="6896" y="39705"/>
                  </a:cubicBezTo>
                  <a:cubicBezTo>
                    <a:pt x="-634" y="35607"/>
                    <a:pt x="-2229" y="27549"/>
                    <a:pt x="3259" y="20629"/>
                  </a:cubicBezTo>
                  <a:cubicBezTo>
                    <a:pt x="15895" y="4381"/>
                    <a:pt x="32678" y="-6498"/>
                    <a:pt x="55907" y="4381"/>
                  </a:cubicBezTo>
                  <a:cubicBezTo>
                    <a:pt x="65288" y="8760"/>
                    <a:pt x="74668" y="13568"/>
                    <a:pt x="84050" y="18088"/>
                  </a:cubicBezTo>
                  <a:cubicBezTo>
                    <a:pt x="91452" y="21618"/>
                    <a:pt x="98791" y="25289"/>
                    <a:pt x="106322" y="28539"/>
                  </a:cubicBezTo>
                  <a:cubicBezTo>
                    <a:pt x="117808" y="33628"/>
                    <a:pt x="129295" y="34049"/>
                    <a:pt x="141037" y="28967"/>
                  </a:cubicBezTo>
                  <a:cubicBezTo>
                    <a:pt x="145823" y="26847"/>
                    <a:pt x="150737" y="25008"/>
                    <a:pt x="155779" y="23457"/>
                  </a:cubicBezTo>
                  <a:cubicBezTo>
                    <a:pt x="162351" y="21478"/>
                    <a:pt x="169052" y="20769"/>
                    <a:pt x="175051" y="24868"/>
                  </a:cubicBezTo>
                  <a:cubicBezTo>
                    <a:pt x="185006" y="31648"/>
                    <a:pt x="195791" y="31648"/>
                    <a:pt x="207278" y="29956"/>
                  </a:cubicBezTo>
                  <a:cubicBezTo>
                    <a:pt x="214425" y="28826"/>
                    <a:pt x="222147" y="29956"/>
                    <a:pt x="229421" y="30799"/>
                  </a:cubicBezTo>
                  <a:cubicBezTo>
                    <a:pt x="241483" y="32217"/>
                    <a:pt x="250289" y="37726"/>
                    <a:pt x="253799" y="50437"/>
                  </a:cubicBezTo>
                  <a:cubicBezTo>
                    <a:pt x="257118" y="62453"/>
                    <a:pt x="266115" y="68665"/>
                    <a:pt x="278304" y="70644"/>
                  </a:cubicBezTo>
                  <a:cubicBezTo>
                    <a:pt x="283474" y="71493"/>
                    <a:pt x="288515" y="72623"/>
                    <a:pt x="293429" y="74315"/>
                  </a:cubicBezTo>
                  <a:cubicBezTo>
                    <a:pt x="296747" y="75592"/>
                    <a:pt x="300130" y="77711"/>
                    <a:pt x="302809" y="80112"/>
                  </a:cubicBezTo>
                  <a:cubicBezTo>
                    <a:pt x="308681" y="85762"/>
                    <a:pt x="307021" y="96072"/>
                    <a:pt x="299300" y="98620"/>
                  </a:cubicBezTo>
                  <a:cubicBezTo>
                    <a:pt x="292407" y="100880"/>
                    <a:pt x="284878" y="101442"/>
                    <a:pt x="282899" y="101869"/>
                  </a:cubicBezTo>
                  <a:lnTo>
                    <a:pt x="282899" y="10215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6" name="Freeform 415">
              <a:extLst>
                <a:ext uri="{FF2B5EF4-FFF2-40B4-BE49-F238E27FC236}">
                  <a16:creationId xmlns:a16="http://schemas.microsoft.com/office/drawing/2014/main" id="{85193450-C89C-7121-5836-7B6DD8149AF1}"/>
                </a:ext>
              </a:extLst>
            </p:cNvPr>
            <p:cNvSpPr/>
            <p:nvPr/>
          </p:nvSpPr>
          <p:spPr>
            <a:xfrm>
              <a:off x="24068602" y="5532254"/>
              <a:ext cx="172346" cy="248994"/>
            </a:xfrm>
            <a:custGeom>
              <a:avLst/>
              <a:gdLst>
                <a:gd name="connsiteX0" fmla="*/ 136390 w 172346"/>
                <a:gd name="connsiteY0" fmla="*/ 112380 h 248994"/>
                <a:gd name="connsiteX1" fmla="*/ 156109 w 172346"/>
                <a:gd name="connsiteY1" fmla="*/ 113778 h 248994"/>
                <a:gd name="connsiteX2" fmla="*/ 170085 w 172346"/>
                <a:gd name="connsiteY2" fmla="*/ 140190 h 248994"/>
                <a:gd name="connsiteX3" fmla="*/ 154833 w 172346"/>
                <a:gd name="connsiteY3" fmla="*/ 155844 h 248994"/>
                <a:gd name="connsiteX4" fmla="*/ 128031 w 172346"/>
                <a:gd name="connsiteY4" fmla="*/ 166609 h 248994"/>
                <a:gd name="connsiteX5" fmla="*/ 73851 w 172346"/>
                <a:gd name="connsiteY5" fmla="*/ 206440 h 248994"/>
                <a:gd name="connsiteX6" fmla="*/ 51324 w 172346"/>
                <a:gd name="connsiteY6" fmla="*/ 236913 h 248994"/>
                <a:gd name="connsiteX7" fmla="*/ 11694 w 172346"/>
                <a:gd name="connsiteY7" fmla="*/ 245717 h 248994"/>
                <a:gd name="connsiteX8" fmla="*/ 19225 w 172346"/>
                <a:gd name="connsiteY8" fmla="*/ 225032 h 248994"/>
                <a:gd name="connsiteX9" fmla="*/ 12524 w 172346"/>
                <a:gd name="connsiteY9" fmla="*/ 194840 h 248994"/>
                <a:gd name="connsiteX10" fmla="*/ 7483 w 172346"/>
                <a:gd name="connsiteY10" fmla="*/ 190365 h 248994"/>
                <a:gd name="connsiteX11" fmla="*/ 6526 w 172346"/>
                <a:gd name="connsiteY11" fmla="*/ 161297 h 248994"/>
                <a:gd name="connsiteX12" fmla="*/ 24777 w 172346"/>
                <a:gd name="connsiteY12" fmla="*/ 148860 h 248994"/>
                <a:gd name="connsiteX13" fmla="*/ 48835 w 172346"/>
                <a:gd name="connsiteY13" fmla="*/ 137253 h 248994"/>
                <a:gd name="connsiteX14" fmla="*/ 76467 w 172346"/>
                <a:gd name="connsiteY14" fmla="*/ 90156 h 248994"/>
                <a:gd name="connsiteX15" fmla="*/ 75063 w 172346"/>
                <a:gd name="connsiteY15" fmla="*/ 52278 h 248994"/>
                <a:gd name="connsiteX16" fmla="*/ 77616 w 172346"/>
                <a:gd name="connsiteY16" fmla="*/ 14540 h 248994"/>
                <a:gd name="connsiteX17" fmla="*/ 91719 w 172346"/>
                <a:gd name="connsiteY17" fmla="*/ 3 h 248994"/>
                <a:gd name="connsiteX18" fmla="*/ 107227 w 172346"/>
                <a:gd name="connsiteY18" fmla="*/ 13423 h 248994"/>
                <a:gd name="connsiteX19" fmla="*/ 108886 w 172346"/>
                <a:gd name="connsiteY19" fmla="*/ 35506 h 248994"/>
                <a:gd name="connsiteX20" fmla="*/ 109013 w 172346"/>
                <a:gd name="connsiteY20" fmla="*/ 64440 h 248994"/>
                <a:gd name="connsiteX21" fmla="*/ 121010 w 172346"/>
                <a:gd name="connsiteY21" fmla="*/ 81352 h 248994"/>
                <a:gd name="connsiteX22" fmla="*/ 133774 w 172346"/>
                <a:gd name="connsiteY22" fmla="*/ 97702 h 248994"/>
                <a:gd name="connsiteX23" fmla="*/ 136518 w 172346"/>
                <a:gd name="connsiteY23" fmla="*/ 112380 h 248994"/>
                <a:gd name="connsiteX24" fmla="*/ 136390 w 172346"/>
                <a:gd name="connsiteY24" fmla="*/ 112380 h 24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346" h="248994">
                  <a:moveTo>
                    <a:pt x="136390" y="112380"/>
                  </a:moveTo>
                  <a:cubicBezTo>
                    <a:pt x="144367" y="112936"/>
                    <a:pt x="150238" y="112795"/>
                    <a:pt x="156109" y="113778"/>
                  </a:cubicBezTo>
                  <a:cubicBezTo>
                    <a:pt x="170085" y="116013"/>
                    <a:pt x="175956" y="127192"/>
                    <a:pt x="170085" y="140190"/>
                  </a:cubicBezTo>
                  <a:cubicBezTo>
                    <a:pt x="166830" y="147321"/>
                    <a:pt x="161534" y="152633"/>
                    <a:pt x="154833" y="155844"/>
                  </a:cubicBezTo>
                  <a:cubicBezTo>
                    <a:pt x="146154" y="160039"/>
                    <a:pt x="137348" y="164648"/>
                    <a:pt x="128031" y="166609"/>
                  </a:cubicBezTo>
                  <a:cubicBezTo>
                    <a:pt x="103589" y="171639"/>
                    <a:pt x="87125" y="186457"/>
                    <a:pt x="73851" y="206440"/>
                  </a:cubicBezTo>
                  <a:cubicBezTo>
                    <a:pt x="66831" y="216923"/>
                    <a:pt x="59748" y="227407"/>
                    <a:pt x="51324" y="236913"/>
                  </a:cubicBezTo>
                  <a:cubicBezTo>
                    <a:pt x="41177" y="248513"/>
                    <a:pt x="28287" y="252427"/>
                    <a:pt x="11694" y="245717"/>
                  </a:cubicBezTo>
                  <a:cubicBezTo>
                    <a:pt x="14311" y="238445"/>
                    <a:pt x="16417" y="231601"/>
                    <a:pt x="19225" y="225032"/>
                  </a:cubicBezTo>
                  <a:cubicBezTo>
                    <a:pt x="24266" y="213150"/>
                    <a:pt x="21714" y="203229"/>
                    <a:pt x="12524" y="194840"/>
                  </a:cubicBezTo>
                  <a:cubicBezTo>
                    <a:pt x="10865" y="193301"/>
                    <a:pt x="9014" y="192044"/>
                    <a:pt x="7483" y="190365"/>
                  </a:cubicBezTo>
                  <a:cubicBezTo>
                    <a:pt x="-1899" y="180865"/>
                    <a:pt x="-2728" y="170382"/>
                    <a:pt x="6526" y="161297"/>
                  </a:cubicBezTo>
                  <a:cubicBezTo>
                    <a:pt x="11694" y="156266"/>
                    <a:pt x="18395" y="152493"/>
                    <a:pt x="24777" y="148860"/>
                  </a:cubicBezTo>
                  <a:cubicBezTo>
                    <a:pt x="32626" y="144525"/>
                    <a:pt x="40986" y="141448"/>
                    <a:pt x="48835" y="137253"/>
                  </a:cubicBezTo>
                  <a:cubicBezTo>
                    <a:pt x="67278" y="127192"/>
                    <a:pt x="77616" y="111959"/>
                    <a:pt x="76467" y="90156"/>
                  </a:cubicBezTo>
                  <a:cubicBezTo>
                    <a:pt x="75893" y="77439"/>
                    <a:pt x="74936" y="64855"/>
                    <a:pt x="75063" y="52278"/>
                  </a:cubicBezTo>
                  <a:cubicBezTo>
                    <a:pt x="75063" y="39701"/>
                    <a:pt x="75765" y="26983"/>
                    <a:pt x="77616" y="14540"/>
                  </a:cubicBezTo>
                  <a:cubicBezTo>
                    <a:pt x="79020" y="4478"/>
                    <a:pt x="84572" y="-131"/>
                    <a:pt x="91719" y="3"/>
                  </a:cubicBezTo>
                  <a:cubicBezTo>
                    <a:pt x="99696" y="284"/>
                    <a:pt x="105248" y="4478"/>
                    <a:pt x="107227" y="13423"/>
                  </a:cubicBezTo>
                  <a:cubicBezTo>
                    <a:pt x="108758" y="20554"/>
                    <a:pt x="108631" y="28100"/>
                    <a:pt x="108886" y="35506"/>
                  </a:cubicBezTo>
                  <a:cubicBezTo>
                    <a:pt x="109141" y="45153"/>
                    <a:pt x="108631" y="54793"/>
                    <a:pt x="109013" y="64440"/>
                  </a:cubicBezTo>
                  <a:cubicBezTo>
                    <a:pt x="109460" y="72408"/>
                    <a:pt x="112651" y="79252"/>
                    <a:pt x="121010" y="81352"/>
                  </a:cubicBezTo>
                  <a:cubicBezTo>
                    <a:pt x="129817" y="83727"/>
                    <a:pt x="132625" y="89735"/>
                    <a:pt x="133774" y="97702"/>
                  </a:cubicBezTo>
                  <a:cubicBezTo>
                    <a:pt x="134285" y="102037"/>
                    <a:pt x="135433" y="106366"/>
                    <a:pt x="136518" y="112380"/>
                  </a:cubicBezTo>
                  <a:lnTo>
                    <a:pt x="136390" y="11238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7" name="Freeform 416">
              <a:extLst>
                <a:ext uri="{FF2B5EF4-FFF2-40B4-BE49-F238E27FC236}">
                  <a16:creationId xmlns:a16="http://schemas.microsoft.com/office/drawing/2014/main" id="{24C7ABD9-702E-B23D-B700-9088DA2461C4}"/>
                </a:ext>
              </a:extLst>
            </p:cNvPr>
            <p:cNvSpPr/>
            <p:nvPr/>
          </p:nvSpPr>
          <p:spPr>
            <a:xfrm>
              <a:off x="22970973" y="2084715"/>
              <a:ext cx="159555" cy="268144"/>
            </a:xfrm>
            <a:custGeom>
              <a:avLst/>
              <a:gdLst>
                <a:gd name="connsiteX0" fmla="*/ 159300 w 159555"/>
                <a:gd name="connsiteY0" fmla="*/ 249686 h 268144"/>
                <a:gd name="connsiteX1" fmla="*/ 151706 w 159555"/>
                <a:gd name="connsiteY1" fmla="*/ 266566 h 268144"/>
                <a:gd name="connsiteX2" fmla="*/ 131796 w 159555"/>
                <a:gd name="connsiteY2" fmla="*/ 261541 h 268144"/>
                <a:gd name="connsiteX3" fmla="*/ 120946 w 159555"/>
                <a:gd name="connsiteY3" fmla="*/ 247732 h 268144"/>
                <a:gd name="connsiteX4" fmla="*/ 116224 w 159555"/>
                <a:gd name="connsiteY4" fmla="*/ 237830 h 268144"/>
                <a:gd name="connsiteX5" fmla="*/ 76914 w 159555"/>
                <a:gd name="connsiteY5" fmla="*/ 161524 h 268144"/>
                <a:gd name="connsiteX6" fmla="*/ 67597 w 159555"/>
                <a:gd name="connsiteY6" fmla="*/ 134608 h 268144"/>
                <a:gd name="connsiteX7" fmla="*/ 45006 w 159555"/>
                <a:gd name="connsiteY7" fmla="*/ 62906 h 268144"/>
                <a:gd name="connsiteX8" fmla="*/ 14055 w 159555"/>
                <a:gd name="connsiteY8" fmla="*/ 22876 h 268144"/>
                <a:gd name="connsiteX9" fmla="*/ 718 w 159555"/>
                <a:gd name="connsiteY9" fmla="*/ 8224 h 268144"/>
                <a:gd name="connsiteX10" fmla="*/ 718 w 159555"/>
                <a:gd name="connsiteY10" fmla="*/ 2229 h 268144"/>
                <a:gd name="connsiteX11" fmla="*/ 6270 w 159555"/>
                <a:gd name="connsiteY11" fmla="*/ 135 h 268144"/>
                <a:gd name="connsiteX12" fmla="*/ 25096 w 159555"/>
                <a:gd name="connsiteY12" fmla="*/ 11154 h 268144"/>
                <a:gd name="connsiteX13" fmla="*/ 63194 w 159555"/>
                <a:gd name="connsiteY13" fmla="*/ 44634 h 268144"/>
                <a:gd name="connsiteX14" fmla="*/ 80232 w 159555"/>
                <a:gd name="connsiteY14" fmla="*/ 79505 h 268144"/>
                <a:gd name="connsiteX15" fmla="*/ 81700 w 159555"/>
                <a:gd name="connsiteY15" fmla="*/ 90524 h 268144"/>
                <a:gd name="connsiteX16" fmla="*/ 102377 w 159555"/>
                <a:gd name="connsiteY16" fmla="*/ 122886 h 268144"/>
                <a:gd name="connsiteX17" fmla="*/ 117054 w 159555"/>
                <a:gd name="connsiteY17" fmla="*/ 132655 h 268144"/>
                <a:gd name="connsiteX18" fmla="*/ 131094 w 159555"/>
                <a:gd name="connsiteY18" fmla="*/ 159156 h 268144"/>
                <a:gd name="connsiteX19" fmla="*/ 131094 w 159555"/>
                <a:gd name="connsiteY19" fmla="*/ 181335 h 268144"/>
                <a:gd name="connsiteX20" fmla="*/ 142644 w 159555"/>
                <a:gd name="connsiteY20" fmla="*/ 213978 h 268144"/>
                <a:gd name="connsiteX21" fmla="*/ 152408 w 159555"/>
                <a:gd name="connsiteY21" fmla="*/ 226108 h 268144"/>
                <a:gd name="connsiteX22" fmla="*/ 159555 w 159555"/>
                <a:gd name="connsiteY22" fmla="*/ 249545 h 268144"/>
                <a:gd name="connsiteX23" fmla="*/ 159300 w 159555"/>
                <a:gd name="connsiteY23" fmla="*/ 249686 h 2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555" h="268144">
                  <a:moveTo>
                    <a:pt x="159300" y="249686"/>
                  </a:moveTo>
                  <a:cubicBezTo>
                    <a:pt x="158470" y="255821"/>
                    <a:pt x="158726" y="263074"/>
                    <a:pt x="151706" y="266566"/>
                  </a:cubicBezTo>
                  <a:cubicBezTo>
                    <a:pt x="144048" y="270333"/>
                    <a:pt x="137284" y="266841"/>
                    <a:pt x="131796" y="261541"/>
                  </a:cubicBezTo>
                  <a:cubicBezTo>
                    <a:pt x="127647" y="257494"/>
                    <a:pt x="124201" y="252616"/>
                    <a:pt x="120946" y="247732"/>
                  </a:cubicBezTo>
                  <a:cubicBezTo>
                    <a:pt x="118841" y="244802"/>
                    <a:pt x="117182" y="241316"/>
                    <a:pt x="116224" y="237830"/>
                  </a:cubicBezTo>
                  <a:cubicBezTo>
                    <a:pt x="107737" y="209931"/>
                    <a:pt x="95484" y="184125"/>
                    <a:pt x="76914" y="161524"/>
                  </a:cubicBezTo>
                  <a:cubicBezTo>
                    <a:pt x="70724" y="153997"/>
                    <a:pt x="68682" y="144510"/>
                    <a:pt x="67597" y="134608"/>
                  </a:cubicBezTo>
                  <a:cubicBezTo>
                    <a:pt x="64406" y="109358"/>
                    <a:pt x="57004" y="85366"/>
                    <a:pt x="45006" y="62906"/>
                  </a:cubicBezTo>
                  <a:cubicBezTo>
                    <a:pt x="37030" y="47705"/>
                    <a:pt x="27393" y="33895"/>
                    <a:pt x="14055" y="22876"/>
                  </a:cubicBezTo>
                  <a:cubicBezTo>
                    <a:pt x="9014" y="18688"/>
                    <a:pt x="4866" y="13389"/>
                    <a:pt x="718" y="8224"/>
                  </a:cubicBezTo>
                  <a:cubicBezTo>
                    <a:pt x="-239" y="6972"/>
                    <a:pt x="-239" y="3621"/>
                    <a:pt x="718" y="2229"/>
                  </a:cubicBezTo>
                  <a:cubicBezTo>
                    <a:pt x="1675" y="831"/>
                    <a:pt x="4994" y="-421"/>
                    <a:pt x="6270" y="135"/>
                  </a:cubicBezTo>
                  <a:cubicBezTo>
                    <a:pt x="12715" y="3487"/>
                    <a:pt x="19416" y="6551"/>
                    <a:pt x="25096" y="11154"/>
                  </a:cubicBezTo>
                  <a:cubicBezTo>
                    <a:pt x="38114" y="21899"/>
                    <a:pt x="50813" y="33059"/>
                    <a:pt x="63194" y="44634"/>
                  </a:cubicBezTo>
                  <a:cubicBezTo>
                    <a:pt x="73085" y="53980"/>
                    <a:pt x="80105" y="65000"/>
                    <a:pt x="80232" y="79505"/>
                  </a:cubicBezTo>
                  <a:cubicBezTo>
                    <a:pt x="80232" y="83131"/>
                    <a:pt x="81317" y="86898"/>
                    <a:pt x="81700" y="90524"/>
                  </a:cubicBezTo>
                  <a:cubicBezTo>
                    <a:pt x="83104" y="105036"/>
                    <a:pt x="90379" y="115353"/>
                    <a:pt x="102377" y="122886"/>
                  </a:cubicBezTo>
                  <a:cubicBezTo>
                    <a:pt x="107291" y="125957"/>
                    <a:pt x="112268" y="129162"/>
                    <a:pt x="117054" y="132655"/>
                  </a:cubicBezTo>
                  <a:cubicBezTo>
                    <a:pt x="125988" y="139071"/>
                    <a:pt x="130710" y="147996"/>
                    <a:pt x="131094" y="159156"/>
                  </a:cubicBezTo>
                  <a:cubicBezTo>
                    <a:pt x="131348" y="166549"/>
                    <a:pt x="131348" y="173942"/>
                    <a:pt x="131094" y="181335"/>
                  </a:cubicBezTo>
                  <a:cubicBezTo>
                    <a:pt x="130519" y="193887"/>
                    <a:pt x="134795" y="204491"/>
                    <a:pt x="142644" y="213978"/>
                  </a:cubicBezTo>
                  <a:cubicBezTo>
                    <a:pt x="145962" y="218019"/>
                    <a:pt x="149089" y="222067"/>
                    <a:pt x="152408" y="226108"/>
                  </a:cubicBezTo>
                  <a:cubicBezTo>
                    <a:pt x="157640" y="232806"/>
                    <a:pt x="159555" y="240620"/>
                    <a:pt x="159555" y="249545"/>
                  </a:cubicBezTo>
                  <a:lnTo>
                    <a:pt x="159300" y="24968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8" name="Freeform 417">
              <a:extLst>
                <a:ext uri="{FF2B5EF4-FFF2-40B4-BE49-F238E27FC236}">
                  <a16:creationId xmlns:a16="http://schemas.microsoft.com/office/drawing/2014/main" id="{4EF8E6DB-2426-9655-C3F6-B5D27336D47C}"/>
                </a:ext>
              </a:extLst>
            </p:cNvPr>
            <p:cNvSpPr/>
            <p:nvPr/>
          </p:nvSpPr>
          <p:spPr>
            <a:xfrm>
              <a:off x="16251204" y="3265817"/>
              <a:ext cx="299933" cy="127687"/>
            </a:xfrm>
            <a:custGeom>
              <a:avLst/>
              <a:gdLst>
                <a:gd name="connsiteX0" fmla="*/ 0 w 299933"/>
                <a:gd name="connsiteY0" fmla="*/ 27524 h 127687"/>
                <a:gd name="connsiteX1" fmla="*/ 16573 w 299933"/>
                <a:gd name="connsiteY1" fmla="*/ 10860 h 127687"/>
                <a:gd name="connsiteX2" fmla="*/ 55807 w 299933"/>
                <a:gd name="connsiteY2" fmla="*/ 1278 h 127687"/>
                <a:gd name="connsiteX3" fmla="*/ 194472 w 299933"/>
                <a:gd name="connsiteY3" fmla="*/ 31686 h 127687"/>
                <a:gd name="connsiteX4" fmla="*/ 290080 w 299933"/>
                <a:gd name="connsiteY4" fmla="*/ 102227 h 127687"/>
                <a:gd name="connsiteX5" fmla="*/ 296315 w 299933"/>
                <a:gd name="connsiteY5" fmla="*/ 108611 h 127687"/>
                <a:gd name="connsiteX6" fmla="*/ 299710 w 299933"/>
                <a:gd name="connsiteY6" fmla="*/ 122912 h 127687"/>
                <a:gd name="connsiteX7" fmla="*/ 286117 w 299933"/>
                <a:gd name="connsiteY7" fmla="*/ 127355 h 127687"/>
                <a:gd name="connsiteX8" fmla="*/ 274924 w 299933"/>
                <a:gd name="connsiteY8" fmla="*/ 125970 h 127687"/>
                <a:gd name="connsiteX9" fmla="*/ 227898 w 299933"/>
                <a:gd name="connsiteY9" fmla="*/ 122082 h 127687"/>
                <a:gd name="connsiteX10" fmla="*/ 195748 w 299933"/>
                <a:gd name="connsiteY10" fmla="*/ 106115 h 127687"/>
                <a:gd name="connsiteX11" fmla="*/ 123649 w 299933"/>
                <a:gd name="connsiteY11" fmla="*/ 53067 h 127687"/>
                <a:gd name="connsiteX12" fmla="*/ 106795 w 299933"/>
                <a:gd name="connsiteY12" fmla="*/ 46683 h 127687"/>
                <a:gd name="connsiteX13" fmla="*/ 56234 w 299933"/>
                <a:gd name="connsiteY13" fmla="*/ 37100 h 127687"/>
                <a:gd name="connsiteX14" fmla="*/ 22380 w 299933"/>
                <a:gd name="connsiteY14" fmla="*/ 36411 h 127687"/>
                <a:gd name="connsiteX15" fmla="*/ 0 w 299933"/>
                <a:gd name="connsiteY15" fmla="*/ 27798 h 127687"/>
                <a:gd name="connsiteX16" fmla="*/ 0 w 299933"/>
                <a:gd name="connsiteY16" fmla="*/ 27524 h 1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933" h="127687">
                  <a:moveTo>
                    <a:pt x="0" y="27524"/>
                  </a:moveTo>
                  <a:cubicBezTo>
                    <a:pt x="1557" y="17800"/>
                    <a:pt x="9062" y="13357"/>
                    <a:pt x="16573" y="10860"/>
                  </a:cubicBezTo>
                  <a:cubicBezTo>
                    <a:pt x="29317" y="6551"/>
                    <a:pt x="42495" y="2663"/>
                    <a:pt x="55807" y="1278"/>
                  </a:cubicBezTo>
                  <a:cubicBezTo>
                    <a:pt x="105379" y="-3862"/>
                    <a:pt x="151556" y="6551"/>
                    <a:pt x="194472" y="31686"/>
                  </a:cubicBezTo>
                  <a:cubicBezTo>
                    <a:pt x="229034" y="51822"/>
                    <a:pt x="259768" y="76677"/>
                    <a:pt x="290080" y="102227"/>
                  </a:cubicBezTo>
                  <a:cubicBezTo>
                    <a:pt x="292346" y="104168"/>
                    <a:pt x="295179" y="105974"/>
                    <a:pt x="296315" y="108611"/>
                  </a:cubicBezTo>
                  <a:cubicBezTo>
                    <a:pt x="298153" y="113195"/>
                    <a:pt x="300706" y="118609"/>
                    <a:pt x="299710" y="122912"/>
                  </a:cubicBezTo>
                  <a:cubicBezTo>
                    <a:pt x="298153" y="129022"/>
                    <a:pt x="291357" y="127636"/>
                    <a:pt x="286117" y="127355"/>
                  </a:cubicBezTo>
                  <a:cubicBezTo>
                    <a:pt x="282288" y="127215"/>
                    <a:pt x="278466" y="127081"/>
                    <a:pt x="274924" y="125970"/>
                  </a:cubicBezTo>
                  <a:cubicBezTo>
                    <a:pt x="259487" y="121246"/>
                    <a:pt x="243763" y="120550"/>
                    <a:pt x="227898" y="122082"/>
                  </a:cubicBezTo>
                  <a:cubicBezTo>
                    <a:pt x="213310" y="123467"/>
                    <a:pt x="202685" y="118053"/>
                    <a:pt x="195748" y="106115"/>
                  </a:cubicBezTo>
                  <a:cubicBezTo>
                    <a:pt x="179603" y="77928"/>
                    <a:pt x="154389" y="61954"/>
                    <a:pt x="123649" y="53067"/>
                  </a:cubicBezTo>
                  <a:cubicBezTo>
                    <a:pt x="117842" y="51401"/>
                    <a:pt x="112322" y="49045"/>
                    <a:pt x="106795" y="46683"/>
                  </a:cubicBezTo>
                  <a:cubicBezTo>
                    <a:pt x="90650" y="39877"/>
                    <a:pt x="73796" y="36685"/>
                    <a:pt x="56234" y="37100"/>
                  </a:cubicBezTo>
                  <a:cubicBezTo>
                    <a:pt x="44901" y="37381"/>
                    <a:pt x="33567" y="37241"/>
                    <a:pt x="22380" y="36411"/>
                  </a:cubicBezTo>
                  <a:cubicBezTo>
                    <a:pt x="14448" y="35715"/>
                    <a:pt x="5807" y="35300"/>
                    <a:pt x="0" y="27798"/>
                  </a:cubicBezTo>
                  <a:lnTo>
                    <a:pt x="0" y="2752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19" name="Freeform 418">
              <a:extLst>
                <a:ext uri="{FF2B5EF4-FFF2-40B4-BE49-F238E27FC236}">
                  <a16:creationId xmlns:a16="http://schemas.microsoft.com/office/drawing/2014/main" id="{A2093DB7-8DCF-8458-3C98-EBD0C474BF53}"/>
                </a:ext>
              </a:extLst>
            </p:cNvPr>
            <p:cNvSpPr/>
            <p:nvPr/>
          </p:nvSpPr>
          <p:spPr>
            <a:xfrm>
              <a:off x="22824227" y="4204315"/>
              <a:ext cx="140359" cy="185145"/>
            </a:xfrm>
            <a:custGeom>
              <a:avLst/>
              <a:gdLst>
                <a:gd name="connsiteX0" fmla="*/ 37637 w 140359"/>
                <a:gd name="connsiteY0" fmla="*/ 185146 h 185145"/>
                <a:gd name="connsiteX1" fmla="*/ 31830 w 140359"/>
                <a:gd name="connsiteY1" fmla="*/ 174069 h 185145"/>
                <a:gd name="connsiteX2" fmla="*/ 29788 w 140359"/>
                <a:gd name="connsiteY2" fmla="*/ 155797 h 185145"/>
                <a:gd name="connsiteX3" fmla="*/ 9239 w 140359"/>
                <a:gd name="connsiteY3" fmla="*/ 105878 h 185145"/>
                <a:gd name="connsiteX4" fmla="*/ 9239 w 140359"/>
                <a:gd name="connsiteY4" fmla="*/ 74084 h 185145"/>
                <a:gd name="connsiteX5" fmla="*/ 25640 w 140359"/>
                <a:gd name="connsiteY5" fmla="*/ 43733 h 185145"/>
                <a:gd name="connsiteX6" fmla="*/ 33808 w 140359"/>
                <a:gd name="connsiteY6" fmla="*/ 19708 h 185145"/>
                <a:gd name="connsiteX7" fmla="*/ 51804 w 140359"/>
                <a:gd name="connsiteY7" fmla="*/ 0 h 185145"/>
                <a:gd name="connsiteX8" fmla="*/ 61760 w 140359"/>
                <a:gd name="connsiteY8" fmla="*/ 2592 h 185145"/>
                <a:gd name="connsiteX9" fmla="*/ 92838 w 140359"/>
                <a:gd name="connsiteY9" fmla="*/ 4603 h 185145"/>
                <a:gd name="connsiteX10" fmla="*/ 131701 w 140359"/>
                <a:gd name="connsiteY10" fmla="*/ 3882 h 185145"/>
                <a:gd name="connsiteX11" fmla="*/ 137381 w 140359"/>
                <a:gd name="connsiteY11" fmla="*/ 19274 h 185145"/>
                <a:gd name="connsiteX12" fmla="*/ 125575 w 140359"/>
                <a:gd name="connsiteY12" fmla="*/ 30785 h 185145"/>
                <a:gd name="connsiteX13" fmla="*/ 115556 w 140359"/>
                <a:gd name="connsiteY13" fmla="*/ 55531 h 185145"/>
                <a:gd name="connsiteX14" fmla="*/ 124810 w 140359"/>
                <a:gd name="connsiteY14" fmla="*/ 95663 h 185145"/>
                <a:gd name="connsiteX15" fmla="*/ 135722 w 140359"/>
                <a:gd name="connsiteY15" fmla="*/ 128319 h 185145"/>
                <a:gd name="connsiteX16" fmla="*/ 113705 w 140359"/>
                <a:gd name="connsiteY16" fmla="*/ 143858 h 185145"/>
                <a:gd name="connsiteX17" fmla="*/ 97113 w 140359"/>
                <a:gd name="connsiteY17" fmla="*/ 128178 h 185145"/>
                <a:gd name="connsiteX18" fmla="*/ 90030 w 140359"/>
                <a:gd name="connsiteY18" fmla="*/ 103867 h 185145"/>
                <a:gd name="connsiteX19" fmla="*/ 81734 w 140359"/>
                <a:gd name="connsiteY19" fmla="*/ 82575 h 185145"/>
                <a:gd name="connsiteX20" fmla="*/ 57292 w 140359"/>
                <a:gd name="connsiteY20" fmla="*/ 76248 h 185145"/>
                <a:gd name="connsiteX21" fmla="*/ 57292 w 140359"/>
                <a:gd name="connsiteY21" fmla="*/ 103005 h 185145"/>
                <a:gd name="connsiteX22" fmla="*/ 57292 w 140359"/>
                <a:gd name="connsiteY22" fmla="*/ 148895 h 185145"/>
                <a:gd name="connsiteX23" fmla="*/ 47784 w 140359"/>
                <a:gd name="connsiteY23" fmla="*/ 176948 h 185145"/>
                <a:gd name="connsiteX24" fmla="*/ 38084 w 140359"/>
                <a:gd name="connsiteY24" fmla="*/ 184999 h 185145"/>
                <a:gd name="connsiteX25" fmla="*/ 37637 w 140359"/>
                <a:gd name="connsiteY25" fmla="*/ 185146 h 1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59" h="185145">
                  <a:moveTo>
                    <a:pt x="37637" y="185146"/>
                  </a:moveTo>
                  <a:cubicBezTo>
                    <a:pt x="35212" y="180683"/>
                    <a:pt x="32596" y="177523"/>
                    <a:pt x="31830" y="174069"/>
                  </a:cubicBezTo>
                  <a:cubicBezTo>
                    <a:pt x="30554" y="168170"/>
                    <a:pt x="30107" y="161983"/>
                    <a:pt x="29788" y="155797"/>
                  </a:cubicBezTo>
                  <a:cubicBezTo>
                    <a:pt x="28895" y="136950"/>
                    <a:pt x="24300" y="120121"/>
                    <a:pt x="9239" y="105878"/>
                  </a:cubicBezTo>
                  <a:cubicBezTo>
                    <a:pt x="-3397" y="93939"/>
                    <a:pt x="-2759" y="87465"/>
                    <a:pt x="9239" y="74084"/>
                  </a:cubicBezTo>
                  <a:cubicBezTo>
                    <a:pt x="17344" y="65024"/>
                    <a:pt x="22449" y="54956"/>
                    <a:pt x="25640" y="43733"/>
                  </a:cubicBezTo>
                  <a:cubicBezTo>
                    <a:pt x="28129" y="35676"/>
                    <a:pt x="30745" y="27619"/>
                    <a:pt x="33808" y="19708"/>
                  </a:cubicBezTo>
                  <a:cubicBezTo>
                    <a:pt x="36871" y="11651"/>
                    <a:pt x="40892" y="4169"/>
                    <a:pt x="51804" y="0"/>
                  </a:cubicBezTo>
                  <a:cubicBezTo>
                    <a:pt x="54229" y="575"/>
                    <a:pt x="58058" y="1296"/>
                    <a:pt x="61760" y="2592"/>
                  </a:cubicBezTo>
                  <a:cubicBezTo>
                    <a:pt x="71906" y="6327"/>
                    <a:pt x="81734" y="6474"/>
                    <a:pt x="92838" y="4603"/>
                  </a:cubicBezTo>
                  <a:cubicBezTo>
                    <a:pt x="105409" y="2445"/>
                    <a:pt x="118811" y="3020"/>
                    <a:pt x="131701" y="3882"/>
                  </a:cubicBezTo>
                  <a:cubicBezTo>
                    <a:pt x="140316" y="4463"/>
                    <a:pt x="143061" y="12801"/>
                    <a:pt x="137381" y="19274"/>
                  </a:cubicBezTo>
                  <a:cubicBezTo>
                    <a:pt x="133871" y="23450"/>
                    <a:pt x="129723" y="27191"/>
                    <a:pt x="125575" y="30785"/>
                  </a:cubicBezTo>
                  <a:cubicBezTo>
                    <a:pt x="117853" y="37546"/>
                    <a:pt x="115110" y="45750"/>
                    <a:pt x="115556" y="55531"/>
                  </a:cubicBezTo>
                  <a:cubicBezTo>
                    <a:pt x="116322" y="69481"/>
                    <a:pt x="119576" y="82575"/>
                    <a:pt x="124810" y="95663"/>
                  </a:cubicBezTo>
                  <a:cubicBezTo>
                    <a:pt x="129085" y="106312"/>
                    <a:pt x="133425" y="117242"/>
                    <a:pt x="135722" y="128319"/>
                  </a:cubicBezTo>
                  <a:cubicBezTo>
                    <a:pt x="138785" y="143571"/>
                    <a:pt x="129851" y="149183"/>
                    <a:pt x="113705" y="143858"/>
                  </a:cubicBezTo>
                  <a:cubicBezTo>
                    <a:pt x="105282" y="140979"/>
                    <a:pt x="99730" y="135801"/>
                    <a:pt x="97113" y="128178"/>
                  </a:cubicBezTo>
                  <a:cubicBezTo>
                    <a:pt x="94242" y="120268"/>
                    <a:pt x="92646" y="111924"/>
                    <a:pt x="90030" y="103867"/>
                  </a:cubicBezTo>
                  <a:cubicBezTo>
                    <a:pt x="87732" y="96672"/>
                    <a:pt x="85627" y="89049"/>
                    <a:pt x="81734" y="82575"/>
                  </a:cubicBezTo>
                  <a:cubicBezTo>
                    <a:pt x="77011" y="74805"/>
                    <a:pt x="69290" y="70777"/>
                    <a:pt x="57292" y="76248"/>
                  </a:cubicBezTo>
                  <a:lnTo>
                    <a:pt x="57292" y="103005"/>
                  </a:lnTo>
                  <a:cubicBezTo>
                    <a:pt x="57292" y="118251"/>
                    <a:pt x="57484" y="133503"/>
                    <a:pt x="57292" y="148895"/>
                  </a:cubicBezTo>
                  <a:cubicBezTo>
                    <a:pt x="57164" y="159110"/>
                    <a:pt x="54101" y="168604"/>
                    <a:pt x="47784" y="176948"/>
                  </a:cubicBezTo>
                  <a:cubicBezTo>
                    <a:pt x="45614" y="179821"/>
                    <a:pt x="42104" y="181839"/>
                    <a:pt x="38084" y="184999"/>
                  </a:cubicBezTo>
                  <a:lnTo>
                    <a:pt x="37637" y="18514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0" name="Freeform 419">
              <a:extLst>
                <a:ext uri="{FF2B5EF4-FFF2-40B4-BE49-F238E27FC236}">
                  <a16:creationId xmlns:a16="http://schemas.microsoft.com/office/drawing/2014/main" id="{1DA6FB1C-BFF2-6B83-A622-D83614264849}"/>
                </a:ext>
              </a:extLst>
            </p:cNvPr>
            <p:cNvSpPr/>
            <p:nvPr/>
          </p:nvSpPr>
          <p:spPr>
            <a:xfrm>
              <a:off x="17272254" y="2180482"/>
              <a:ext cx="185065" cy="159607"/>
            </a:xfrm>
            <a:custGeom>
              <a:avLst/>
              <a:gdLst>
                <a:gd name="connsiteX0" fmla="*/ 140 w 185065"/>
                <a:gd name="connsiteY0" fmla="*/ 125209 h 159607"/>
                <a:gd name="connsiteX1" fmla="*/ 11761 w 185065"/>
                <a:gd name="connsiteY1" fmla="*/ 104702 h 159607"/>
                <a:gd name="connsiteX2" fmla="*/ 36956 w 185065"/>
                <a:gd name="connsiteY2" fmla="*/ 85907 h 159607"/>
                <a:gd name="connsiteX3" fmla="*/ 64677 w 185065"/>
                <a:gd name="connsiteY3" fmla="*/ 66824 h 159607"/>
                <a:gd name="connsiteX4" fmla="*/ 96170 w 185065"/>
                <a:gd name="connsiteY4" fmla="*/ 31800 h 159607"/>
                <a:gd name="connsiteX5" fmla="*/ 111850 w 185065"/>
                <a:gd name="connsiteY5" fmla="*/ 9729 h 159607"/>
                <a:gd name="connsiteX6" fmla="*/ 124587 w 185065"/>
                <a:gd name="connsiteY6" fmla="*/ 1040 h 159607"/>
                <a:gd name="connsiteX7" fmla="*/ 139010 w 185065"/>
                <a:gd name="connsiteY7" fmla="*/ 4456 h 159607"/>
                <a:gd name="connsiteX8" fmla="*/ 141671 w 185065"/>
                <a:gd name="connsiteY8" fmla="*/ 16848 h 159607"/>
                <a:gd name="connsiteX9" fmla="*/ 135647 w 185065"/>
                <a:gd name="connsiteY9" fmla="*/ 33932 h 159607"/>
                <a:gd name="connsiteX10" fmla="*/ 131167 w 185065"/>
                <a:gd name="connsiteY10" fmla="*/ 49172 h 159607"/>
                <a:gd name="connsiteX11" fmla="*/ 135647 w 185065"/>
                <a:gd name="connsiteY11" fmla="*/ 65547 h 159607"/>
                <a:gd name="connsiteX12" fmla="*/ 149928 w 185065"/>
                <a:gd name="connsiteY12" fmla="*/ 61844 h 159607"/>
                <a:gd name="connsiteX13" fmla="*/ 163929 w 185065"/>
                <a:gd name="connsiteY13" fmla="*/ 54726 h 159607"/>
                <a:gd name="connsiteX14" fmla="*/ 178205 w 185065"/>
                <a:gd name="connsiteY14" fmla="*/ 56718 h 159607"/>
                <a:gd name="connsiteX15" fmla="*/ 181709 w 185065"/>
                <a:gd name="connsiteY15" fmla="*/ 73662 h 159607"/>
                <a:gd name="connsiteX16" fmla="*/ 174146 w 185065"/>
                <a:gd name="connsiteY16" fmla="*/ 84771 h 159607"/>
                <a:gd name="connsiteX17" fmla="*/ 171064 w 185065"/>
                <a:gd name="connsiteY17" fmla="*/ 112677 h 159607"/>
                <a:gd name="connsiteX18" fmla="*/ 183387 w 185065"/>
                <a:gd name="connsiteY18" fmla="*/ 141866 h 159607"/>
                <a:gd name="connsiteX19" fmla="*/ 185065 w 185065"/>
                <a:gd name="connsiteY19" fmla="*/ 150268 h 159607"/>
                <a:gd name="connsiteX20" fmla="*/ 146986 w 185065"/>
                <a:gd name="connsiteY20" fmla="*/ 151838 h 159607"/>
                <a:gd name="connsiteX21" fmla="*/ 141951 w 185065"/>
                <a:gd name="connsiteY21" fmla="*/ 147280 h 159607"/>
                <a:gd name="connsiteX22" fmla="*/ 84830 w 185065"/>
                <a:gd name="connsiteY22" fmla="*/ 127769 h 159607"/>
                <a:gd name="connsiteX23" fmla="*/ 26739 w 185065"/>
                <a:gd name="connsiteY23" fmla="*/ 131044 h 159607"/>
                <a:gd name="connsiteX24" fmla="*/ 8960 w 185065"/>
                <a:gd name="connsiteY24" fmla="*/ 129340 h 159607"/>
                <a:gd name="connsiteX25" fmla="*/ 0 w 185065"/>
                <a:gd name="connsiteY25" fmla="*/ 125349 h 159607"/>
                <a:gd name="connsiteX26" fmla="*/ 140 w 185065"/>
                <a:gd name="connsiteY26" fmla="*/ 125209 h 1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65" h="159607">
                  <a:moveTo>
                    <a:pt x="140" y="125209"/>
                  </a:moveTo>
                  <a:cubicBezTo>
                    <a:pt x="140" y="114388"/>
                    <a:pt x="6299" y="109401"/>
                    <a:pt x="11761" y="104702"/>
                  </a:cubicBezTo>
                  <a:cubicBezTo>
                    <a:pt x="19738" y="97871"/>
                    <a:pt x="28417" y="91889"/>
                    <a:pt x="36956" y="85907"/>
                  </a:cubicBezTo>
                  <a:cubicBezTo>
                    <a:pt x="46056" y="79357"/>
                    <a:pt x="55577" y="73375"/>
                    <a:pt x="64677" y="66824"/>
                  </a:cubicBezTo>
                  <a:cubicBezTo>
                    <a:pt x="77695" y="57573"/>
                    <a:pt x="87912" y="45609"/>
                    <a:pt x="96170" y="31800"/>
                  </a:cubicBezTo>
                  <a:cubicBezTo>
                    <a:pt x="100790" y="24107"/>
                    <a:pt x="105972" y="16560"/>
                    <a:pt x="111850" y="9729"/>
                  </a:cubicBezTo>
                  <a:cubicBezTo>
                    <a:pt x="115072" y="5879"/>
                    <a:pt x="119973" y="3319"/>
                    <a:pt x="124587" y="1040"/>
                  </a:cubicBezTo>
                  <a:cubicBezTo>
                    <a:pt x="129909" y="-1520"/>
                    <a:pt x="134951" y="1040"/>
                    <a:pt x="139010" y="4456"/>
                  </a:cubicBezTo>
                  <a:cubicBezTo>
                    <a:pt x="142928" y="7590"/>
                    <a:pt x="143209" y="12289"/>
                    <a:pt x="141671" y="16848"/>
                  </a:cubicBezTo>
                  <a:cubicBezTo>
                    <a:pt x="139712" y="22542"/>
                    <a:pt x="137472" y="28237"/>
                    <a:pt x="135647" y="33932"/>
                  </a:cubicBezTo>
                  <a:cubicBezTo>
                    <a:pt x="133968" y="38918"/>
                    <a:pt x="132009" y="43898"/>
                    <a:pt x="131167" y="49172"/>
                  </a:cubicBezTo>
                  <a:cubicBezTo>
                    <a:pt x="130331" y="55007"/>
                    <a:pt x="129208" y="61844"/>
                    <a:pt x="135647" y="65547"/>
                  </a:cubicBezTo>
                  <a:cubicBezTo>
                    <a:pt x="141109" y="68823"/>
                    <a:pt x="145449" y="64124"/>
                    <a:pt x="149928" y="61844"/>
                  </a:cubicBezTo>
                  <a:cubicBezTo>
                    <a:pt x="154549" y="59565"/>
                    <a:pt x="159169" y="56999"/>
                    <a:pt x="163929" y="54726"/>
                  </a:cubicBezTo>
                  <a:cubicBezTo>
                    <a:pt x="168965" y="52300"/>
                    <a:pt x="174427" y="51872"/>
                    <a:pt x="178205" y="56718"/>
                  </a:cubicBezTo>
                  <a:cubicBezTo>
                    <a:pt x="181983" y="61557"/>
                    <a:pt x="184504" y="67399"/>
                    <a:pt x="181709" y="73662"/>
                  </a:cubicBezTo>
                  <a:cubicBezTo>
                    <a:pt x="179883" y="77646"/>
                    <a:pt x="176667" y="81068"/>
                    <a:pt x="174146" y="84771"/>
                  </a:cubicBezTo>
                  <a:cubicBezTo>
                    <a:pt x="168129" y="93453"/>
                    <a:pt x="166865" y="102851"/>
                    <a:pt x="171064" y="112677"/>
                  </a:cubicBezTo>
                  <a:cubicBezTo>
                    <a:pt x="175129" y="122362"/>
                    <a:pt x="179469" y="132187"/>
                    <a:pt x="183387" y="141866"/>
                  </a:cubicBezTo>
                  <a:cubicBezTo>
                    <a:pt x="184504" y="144573"/>
                    <a:pt x="184504" y="147707"/>
                    <a:pt x="185065" y="150268"/>
                  </a:cubicBezTo>
                  <a:cubicBezTo>
                    <a:pt x="168965" y="162372"/>
                    <a:pt x="160286" y="162513"/>
                    <a:pt x="146986" y="151838"/>
                  </a:cubicBezTo>
                  <a:cubicBezTo>
                    <a:pt x="145308" y="150414"/>
                    <a:pt x="143489" y="148991"/>
                    <a:pt x="141951" y="147280"/>
                  </a:cubicBezTo>
                  <a:cubicBezTo>
                    <a:pt x="126412" y="130048"/>
                    <a:pt x="106815" y="126064"/>
                    <a:pt x="84830" y="127769"/>
                  </a:cubicBezTo>
                  <a:cubicBezTo>
                    <a:pt x="65513" y="129340"/>
                    <a:pt x="46196" y="130189"/>
                    <a:pt x="26739" y="131044"/>
                  </a:cubicBezTo>
                  <a:cubicBezTo>
                    <a:pt x="20861" y="131332"/>
                    <a:pt x="14837" y="130336"/>
                    <a:pt x="8960" y="129340"/>
                  </a:cubicBezTo>
                  <a:cubicBezTo>
                    <a:pt x="6158" y="128765"/>
                    <a:pt x="3638" y="126914"/>
                    <a:pt x="0" y="125349"/>
                  </a:cubicBezTo>
                  <a:lnTo>
                    <a:pt x="140" y="12520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21" name="Freeform 420">
              <a:extLst>
                <a:ext uri="{FF2B5EF4-FFF2-40B4-BE49-F238E27FC236}">
                  <a16:creationId xmlns:a16="http://schemas.microsoft.com/office/drawing/2014/main" id="{B4E431FF-0523-60A3-7B14-AA51200EFF76}"/>
                </a:ext>
              </a:extLst>
            </p:cNvPr>
            <p:cNvSpPr/>
            <p:nvPr/>
          </p:nvSpPr>
          <p:spPr>
            <a:xfrm>
              <a:off x="18440080" y="1625044"/>
              <a:ext cx="242499" cy="108533"/>
            </a:xfrm>
            <a:custGeom>
              <a:avLst/>
              <a:gdLst>
                <a:gd name="connsiteX0" fmla="*/ 140 w 242499"/>
                <a:gd name="connsiteY0" fmla="*/ 23067 h 108533"/>
                <a:gd name="connsiteX1" fmla="*/ 2923 w 242499"/>
                <a:gd name="connsiteY1" fmla="*/ 15055 h 108533"/>
                <a:gd name="connsiteX2" fmla="*/ 36477 w 242499"/>
                <a:gd name="connsiteY2" fmla="*/ 3838 h 108533"/>
                <a:gd name="connsiteX3" fmla="*/ 52214 w 242499"/>
                <a:gd name="connsiteY3" fmla="*/ 12433 h 108533"/>
                <a:gd name="connsiteX4" fmla="*/ 90918 w 242499"/>
                <a:gd name="connsiteY4" fmla="*/ 18843 h 108533"/>
                <a:gd name="connsiteX5" fmla="*/ 141601 w 242499"/>
                <a:gd name="connsiteY5" fmla="*/ 11850 h 108533"/>
                <a:gd name="connsiteX6" fmla="*/ 193814 w 242499"/>
                <a:gd name="connsiteY6" fmla="*/ 1216 h 108533"/>
                <a:gd name="connsiteX7" fmla="*/ 234752 w 242499"/>
                <a:gd name="connsiteY7" fmla="*/ 13598 h 108533"/>
                <a:gd name="connsiteX8" fmla="*/ 234057 w 242499"/>
                <a:gd name="connsiteY8" fmla="*/ 45647 h 108533"/>
                <a:gd name="connsiteX9" fmla="*/ 192704 w 242499"/>
                <a:gd name="connsiteY9" fmla="*/ 67645 h 108533"/>
                <a:gd name="connsiteX10" fmla="*/ 170981 w 242499"/>
                <a:gd name="connsiteY10" fmla="*/ 72744 h 108533"/>
                <a:gd name="connsiteX11" fmla="*/ 139099 w 242499"/>
                <a:gd name="connsiteY11" fmla="*/ 92556 h 108533"/>
                <a:gd name="connsiteX12" fmla="*/ 136170 w 242499"/>
                <a:gd name="connsiteY12" fmla="*/ 96052 h 108533"/>
                <a:gd name="connsiteX13" fmla="*/ 103732 w 242499"/>
                <a:gd name="connsiteY13" fmla="*/ 102608 h 108533"/>
                <a:gd name="connsiteX14" fmla="*/ 69476 w 242499"/>
                <a:gd name="connsiteY14" fmla="*/ 95178 h 108533"/>
                <a:gd name="connsiteX15" fmla="*/ 49425 w 242499"/>
                <a:gd name="connsiteY15" fmla="*/ 95324 h 108533"/>
                <a:gd name="connsiteX16" fmla="*/ 27983 w 242499"/>
                <a:gd name="connsiteY16" fmla="*/ 66917 h 108533"/>
                <a:gd name="connsiteX17" fmla="*/ 6681 w 242499"/>
                <a:gd name="connsiteY17" fmla="*/ 27584 h 108533"/>
                <a:gd name="connsiteX18" fmla="*/ 0 w 242499"/>
                <a:gd name="connsiteY18" fmla="*/ 22922 h 108533"/>
                <a:gd name="connsiteX19" fmla="*/ 140 w 242499"/>
                <a:gd name="connsiteY19" fmla="*/ 23067 h 10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499" h="108533">
                  <a:moveTo>
                    <a:pt x="140" y="23067"/>
                  </a:moveTo>
                  <a:cubicBezTo>
                    <a:pt x="1391" y="19279"/>
                    <a:pt x="1812" y="16949"/>
                    <a:pt x="2923" y="15055"/>
                  </a:cubicBezTo>
                  <a:cubicBezTo>
                    <a:pt x="11972" y="-2281"/>
                    <a:pt x="24091" y="-2281"/>
                    <a:pt x="36477" y="3838"/>
                  </a:cubicBezTo>
                  <a:cubicBezTo>
                    <a:pt x="41767" y="6460"/>
                    <a:pt x="47198" y="9228"/>
                    <a:pt x="52214" y="12433"/>
                  </a:cubicBezTo>
                  <a:cubicBezTo>
                    <a:pt x="64326" y="20153"/>
                    <a:pt x="77274" y="20882"/>
                    <a:pt x="90918" y="18843"/>
                  </a:cubicBezTo>
                  <a:cubicBezTo>
                    <a:pt x="107766" y="16221"/>
                    <a:pt x="124753" y="14764"/>
                    <a:pt x="141601" y="11850"/>
                  </a:cubicBezTo>
                  <a:cubicBezTo>
                    <a:pt x="159143" y="8936"/>
                    <a:pt x="176412" y="5149"/>
                    <a:pt x="193814" y="1216"/>
                  </a:cubicBezTo>
                  <a:cubicBezTo>
                    <a:pt x="209685" y="-2427"/>
                    <a:pt x="223195" y="2235"/>
                    <a:pt x="234752" y="13598"/>
                  </a:cubicBezTo>
                  <a:cubicBezTo>
                    <a:pt x="245333" y="23941"/>
                    <a:pt x="245052" y="35741"/>
                    <a:pt x="234057" y="45647"/>
                  </a:cubicBezTo>
                  <a:cubicBezTo>
                    <a:pt x="222078" y="56574"/>
                    <a:pt x="207879" y="63275"/>
                    <a:pt x="192704" y="67645"/>
                  </a:cubicBezTo>
                  <a:cubicBezTo>
                    <a:pt x="185601" y="69684"/>
                    <a:pt x="178218" y="70996"/>
                    <a:pt x="170981" y="72744"/>
                  </a:cubicBezTo>
                  <a:cubicBezTo>
                    <a:pt x="158307" y="75803"/>
                    <a:pt x="147172" y="81339"/>
                    <a:pt x="139099" y="92556"/>
                  </a:cubicBezTo>
                  <a:cubicBezTo>
                    <a:pt x="138122" y="93867"/>
                    <a:pt x="137146" y="95033"/>
                    <a:pt x="136170" y="96052"/>
                  </a:cubicBezTo>
                  <a:cubicBezTo>
                    <a:pt x="123081" y="110620"/>
                    <a:pt x="119743" y="111932"/>
                    <a:pt x="103732" y="102608"/>
                  </a:cubicBezTo>
                  <a:cubicBezTo>
                    <a:pt x="92731" y="96198"/>
                    <a:pt x="81729" y="94304"/>
                    <a:pt x="69476" y="95178"/>
                  </a:cubicBezTo>
                  <a:cubicBezTo>
                    <a:pt x="62795" y="95761"/>
                    <a:pt x="56113" y="95907"/>
                    <a:pt x="49425" y="95324"/>
                  </a:cubicBezTo>
                  <a:cubicBezTo>
                    <a:pt x="33139" y="93721"/>
                    <a:pt x="25622" y="83670"/>
                    <a:pt x="27983" y="66917"/>
                  </a:cubicBezTo>
                  <a:cubicBezTo>
                    <a:pt x="30587" y="47978"/>
                    <a:pt x="23484" y="34867"/>
                    <a:pt x="6681" y="27584"/>
                  </a:cubicBezTo>
                  <a:cubicBezTo>
                    <a:pt x="4735" y="26710"/>
                    <a:pt x="3063" y="25107"/>
                    <a:pt x="0" y="22922"/>
                  </a:cubicBezTo>
                  <a:lnTo>
                    <a:pt x="140" y="2306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2" name="Freeform 421">
              <a:extLst>
                <a:ext uri="{FF2B5EF4-FFF2-40B4-BE49-F238E27FC236}">
                  <a16:creationId xmlns:a16="http://schemas.microsoft.com/office/drawing/2014/main" id="{FFF0EE27-7A85-F887-1419-DB4585ED5BB4}"/>
                </a:ext>
              </a:extLst>
            </p:cNvPr>
            <p:cNvSpPr/>
            <p:nvPr/>
          </p:nvSpPr>
          <p:spPr>
            <a:xfrm>
              <a:off x="16487322" y="1293058"/>
              <a:ext cx="268027" cy="70227"/>
            </a:xfrm>
            <a:custGeom>
              <a:avLst/>
              <a:gdLst>
                <a:gd name="connsiteX0" fmla="*/ 88449 w 268027"/>
                <a:gd name="connsiteY0" fmla="*/ 208 h 70227"/>
                <a:gd name="connsiteX1" fmla="*/ 126942 w 268027"/>
                <a:gd name="connsiteY1" fmla="*/ 21954 h 70227"/>
                <a:gd name="connsiteX2" fmla="*/ 130663 w 268027"/>
                <a:gd name="connsiteY2" fmla="*/ 28257 h 70227"/>
                <a:gd name="connsiteX3" fmla="*/ 174019 w 268027"/>
                <a:gd name="connsiteY3" fmla="*/ 43386 h 70227"/>
                <a:gd name="connsiteX4" fmla="*/ 200062 w 268027"/>
                <a:gd name="connsiteY4" fmla="*/ 28100 h 70227"/>
                <a:gd name="connsiteX5" fmla="*/ 260738 w 268027"/>
                <a:gd name="connsiteY5" fmla="*/ 29834 h 70227"/>
                <a:gd name="connsiteX6" fmla="*/ 267892 w 268027"/>
                <a:gd name="connsiteY6" fmla="*/ 41494 h 70227"/>
                <a:gd name="connsiteX7" fmla="*/ 259162 w 268027"/>
                <a:gd name="connsiteY7" fmla="*/ 54731 h 70227"/>
                <a:gd name="connsiteX8" fmla="*/ 237267 w 268027"/>
                <a:gd name="connsiteY8" fmla="*/ 61507 h 70227"/>
                <a:gd name="connsiteX9" fmla="*/ 180745 w 268027"/>
                <a:gd name="connsiteY9" fmla="*/ 70017 h 70227"/>
                <a:gd name="connsiteX10" fmla="*/ 149406 w 268027"/>
                <a:gd name="connsiteY10" fmla="*/ 65762 h 70227"/>
                <a:gd name="connsiteX11" fmla="*/ 72993 w 268027"/>
                <a:gd name="connsiteY11" fmla="*/ 60562 h 70227"/>
                <a:gd name="connsiteX12" fmla="*/ 27492 w 268027"/>
                <a:gd name="connsiteY12" fmla="*/ 63241 h 70227"/>
                <a:gd name="connsiteX13" fmla="*/ 4168 w 268027"/>
                <a:gd name="connsiteY13" fmla="*/ 54573 h 70227"/>
                <a:gd name="connsiteX14" fmla="*/ 2451 w 268027"/>
                <a:gd name="connsiteY14" fmla="*/ 39130 h 70227"/>
                <a:gd name="connsiteX15" fmla="*/ 15757 w 268027"/>
                <a:gd name="connsiteY15" fmla="*/ 25578 h 70227"/>
                <a:gd name="connsiteX16" fmla="*/ 88736 w 268027"/>
                <a:gd name="connsiteY16" fmla="*/ 50 h 70227"/>
                <a:gd name="connsiteX17" fmla="*/ 88449 w 268027"/>
                <a:gd name="connsiteY17" fmla="*/ 208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027" h="70227">
                  <a:moveTo>
                    <a:pt x="88449" y="208"/>
                  </a:moveTo>
                  <a:cubicBezTo>
                    <a:pt x="105481" y="-1368"/>
                    <a:pt x="118072" y="6038"/>
                    <a:pt x="126942" y="21954"/>
                  </a:cubicBezTo>
                  <a:cubicBezTo>
                    <a:pt x="128085" y="24160"/>
                    <a:pt x="129521" y="26051"/>
                    <a:pt x="130663" y="28257"/>
                  </a:cubicBezTo>
                  <a:cubicBezTo>
                    <a:pt x="140108" y="46379"/>
                    <a:pt x="152986" y="50477"/>
                    <a:pt x="174019" y="43386"/>
                  </a:cubicBezTo>
                  <a:cubicBezTo>
                    <a:pt x="183324" y="40234"/>
                    <a:pt x="191766" y="33773"/>
                    <a:pt x="200062" y="28100"/>
                  </a:cubicBezTo>
                  <a:cubicBezTo>
                    <a:pt x="220669" y="14075"/>
                    <a:pt x="240847" y="18645"/>
                    <a:pt x="260738" y="29834"/>
                  </a:cubicBezTo>
                  <a:cubicBezTo>
                    <a:pt x="264172" y="31725"/>
                    <a:pt x="267318" y="37240"/>
                    <a:pt x="267892" y="41494"/>
                  </a:cubicBezTo>
                  <a:cubicBezTo>
                    <a:pt x="268894" y="47955"/>
                    <a:pt x="264172" y="52683"/>
                    <a:pt x="259162" y="54731"/>
                  </a:cubicBezTo>
                  <a:cubicBezTo>
                    <a:pt x="252149" y="57883"/>
                    <a:pt x="244708" y="60089"/>
                    <a:pt x="237267" y="61507"/>
                  </a:cubicBezTo>
                  <a:cubicBezTo>
                    <a:pt x="218524" y="64816"/>
                    <a:pt x="199775" y="68599"/>
                    <a:pt x="180745" y="70017"/>
                  </a:cubicBezTo>
                  <a:cubicBezTo>
                    <a:pt x="170446" y="70805"/>
                    <a:pt x="159284" y="69386"/>
                    <a:pt x="149406" y="65762"/>
                  </a:cubicBezTo>
                  <a:cubicBezTo>
                    <a:pt x="124084" y="56464"/>
                    <a:pt x="99036" y="55519"/>
                    <a:pt x="72993" y="60562"/>
                  </a:cubicBezTo>
                  <a:cubicBezTo>
                    <a:pt x="58111" y="63399"/>
                    <a:pt x="42661" y="62925"/>
                    <a:pt x="27492" y="63241"/>
                  </a:cubicBezTo>
                  <a:cubicBezTo>
                    <a:pt x="19049" y="63399"/>
                    <a:pt x="11034" y="60404"/>
                    <a:pt x="4168" y="54573"/>
                  </a:cubicBezTo>
                  <a:cubicBezTo>
                    <a:pt x="-414" y="50634"/>
                    <a:pt x="-1557" y="44173"/>
                    <a:pt x="2451" y="39130"/>
                  </a:cubicBezTo>
                  <a:cubicBezTo>
                    <a:pt x="6459" y="34088"/>
                    <a:pt x="10747" y="29046"/>
                    <a:pt x="15757" y="25578"/>
                  </a:cubicBezTo>
                  <a:cubicBezTo>
                    <a:pt x="37939" y="9821"/>
                    <a:pt x="62265" y="1311"/>
                    <a:pt x="88736" y="50"/>
                  </a:cubicBezTo>
                  <a:lnTo>
                    <a:pt x="88449" y="20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3" name="Freeform 422">
              <a:extLst>
                <a:ext uri="{FF2B5EF4-FFF2-40B4-BE49-F238E27FC236}">
                  <a16:creationId xmlns:a16="http://schemas.microsoft.com/office/drawing/2014/main" id="{4C723C2F-8385-1D83-77BA-23CD3847A4BC}"/>
                </a:ext>
              </a:extLst>
            </p:cNvPr>
            <p:cNvSpPr/>
            <p:nvPr/>
          </p:nvSpPr>
          <p:spPr>
            <a:xfrm>
              <a:off x="16161864" y="1350517"/>
              <a:ext cx="268024" cy="95764"/>
            </a:xfrm>
            <a:custGeom>
              <a:avLst/>
              <a:gdLst>
                <a:gd name="connsiteX0" fmla="*/ 268025 w 268024"/>
                <a:gd name="connsiteY0" fmla="*/ 27866 h 95764"/>
                <a:gd name="connsiteX1" fmla="*/ 252339 w 268024"/>
                <a:gd name="connsiteY1" fmla="*/ 34468 h 95764"/>
                <a:gd name="connsiteX2" fmla="*/ 126316 w 268024"/>
                <a:gd name="connsiteY2" fmla="*/ 65423 h 95764"/>
                <a:gd name="connsiteX3" fmla="*/ 85991 w 268024"/>
                <a:gd name="connsiteY3" fmla="*/ 78626 h 95764"/>
                <a:gd name="connsiteX4" fmla="*/ 52806 w 268024"/>
                <a:gd name="connsiteY4" fmla="*/ 92269 h 95764"/>
                <a:gd name="connsiteX5" fmla="*/ 11358 w 268024"/>
                <a:gd name="connsiteY5" fmla="*/ 90656 h 95764"/>
                <a:gd name="connsiteX6" fmla="*/ 5755 w 268024"/>
                <a:gd name="connsiteY6" fmla="*/ 62488 h 95764"/>
                <a:gd name="connsiteX7" fmla="*/ 38103 w 268024"/>
                <a:gd name="connsiteY7" fmla="*/ 42537 h 95764"/>
                <a:gd name="connsiteX8" fmla="*/ 62187 w 268024"/>
                <a:gd name="connsiteY8" fmla="*/ 37842 h 95764"/>
                <a:gd name="connsiteX9" fmla="*/ 126597 w 268024"/>
                <a:gd name="connsiteY9" fmla="*/ 14370 h 95764"/>
                <a:gd name="connsiteX10" fmla="*/ 188211 w 268024"/>
                <a:gd name="connsiteY10" fmla="*/ 3074 h 95764"/>
                <a:gd name="connsiteX11" fmla="*/ 234560 w 268024"/>
                <a:gd name="connsiteY11" fmla="*/ 8502 h 95764"/>
                <a:gd name="connsiteX12" fmla="*/ 267884 w 268024"/>
                <a:gd name="connsiteY12" fmla="*/ 27866 h 95764"/>
                <a:gd name="connsiteX13" fmla="*/ 268025 w 268024"/>
                <a:gd name="connsiteY13" fmla="*/ 27866 h 9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24" h="95764">
                  <a:moveTo>
                    <a:pt x="268025" y="27866"/>
                  </a:moveTo>
                  <a:cubicBezTo>
                    <a:pt x="261586" y="30654"/>
                    <a:pt x="257106" y="33295"/>
                    <a:pt x="252339" y="34468"/>
                  </a:cubicBezTo>
                  <a:cubicBezTo>
                    <a:pt x="210335" y="45031"/>
                    <a:pt x="168466" y="55887"/>
                    <a:pt x="126316" y="65423"/>
                  </a:cubicBezTo>
                  <a:cubicBezTo>
                    <a:pt x="112315" y="68650"/>
                    <a:pt x="99015" y="72905"/>
                    <a:pt x="85991" y="78626"/>
                  </a:cubicBezTo>
                  <a:cubicBezTo>
                    <a:pt x="75065" y="83467"/>
                    <a:pt x="64146" y="88455"/>
                    <a:pt x="52806" y="92269"/>
                  </a:cubicBezTo>
                  <a:cubicBezTo>
                    <a:pt x="39080" y="96964"/>
                    <a:pt x="24938" y="97404"/>
                    <a:pt x="11358" y="90656"/>
                  </a:cubicBezTo>
                  <a:cubicBezTo>
                    <a:pt x="-1386" y="84201"/>
                    <a:pt x="-3626" y="73198"/>
                    <a:pt x="5755" y="62488"/>
                  </a:cubicBezTo>
                  <a:cubicBezTo>
                    <a:pt x="14434" y="52366"/>
                    <a:pt x="25500" y="45911"/>
                    <a:pt x="38103" y="42537"/>
                  </a:cubicBezTo>
                  <a:cubicBezTo>
                    <a:pt x="45940" y="40336"/>
                    <a:pt x="54064" y="38576"/>
                    <a:pt x="62187" y="37842"/>
                  </a:cubicBezTo>
                  <a:cubicBezTo>
                    <a:pt x="85710" y="35935"/>
                    <a:pt x="107413" y="29333"/>
                    <a:pt x="126597" y="14370"/>
                  </a:cubicBezTo>
                  <a:cubicBezTo>
                    <a:pt x="145224" y="-7"/>
                    <a:pt x="166507" y="-3234"/>
                    <a:pt x="188211" y="3074"/>
                  </a:cubicBezTo>
                  <a:cubicBezTo>
                    <a:pt x="203616" y="7475"/>
                    <a:pt x="218733" y="9089"/>
                    <a:pt x="234560" y="8502"/>
                  </a:cubicBezTo>
                  <a:cubicBezTo>
                    <a:pt x="247859" y="8061"/>
                    <a:pt x="259620" y="11582"/>
                    <a:pt x="267884" y="27866"/>
                  </a:cubicBezTo>
                  <a:lnTo>
                    <a:pt x="268025" y="278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4" name="Freeform 423">
              <a:extLst>
                <a:ext uri="{FF2B5EF4-FFF2-40B4-BE49-F238E27FC236}">
                  <a16:creationId xmlns:a16="http://schemas.microsoft.com/office/drawing/2014/main" id="{B8A0EF4A-EC7F-0B6E-6C84-E71CF4972668}"/>
                </a:ext>
              </a:extLst>
            </p:cNvPr>
            <p:cNvSpPr/>
            <p:nvPr/>
          </p:nvSpPr>
          <p:spPr>
            <a:xfrm>
              <a:off x="22926318" y="3802102"/>
              <a:ext cx="146788" cy="140456"/>
            </a:xfrm>
            <a:custGeom>
              <a:avLst/>
              <a:gdLst>
                <a:gd name="connsiteX0" fmla="*/ 113910 w 146788"/>
                <a:gd name="connsiteY0" fmla="*/ 134 h 140456"/>
                <a:gd name="connsiteX1" fmla="*/ 135736 w 146788"/>
                <a:gd name="connsiteY1" fmla="*/ 4941 h 140456"/>
                <a:gd name="connsiteX2" fmla="*/ 134012 w 146788"/>
                <a:gd name="connsiteY2" fmla="*/ 27031 h 140456"/>
                <a:gd name="connsiteX3" fmla="*/ 142053 w 146788"/>
                <a:gd name="connsiteY3" fmla="*/ 47474 h 140456"/>
                <a:gd name="connsiteX4" fmla="*/ 144223 w 146788"/>
                <a:gd name="connsiteY4" fmla="*/ 81502 h 140456"/>
                <a:gd name="connsiteX5" fmla="*/ 126993 w 146788"/>
                <a:gd name="connsiteY5" fmla="*/ 131313 h 140456"/>
                <a:gd name="connsiteX6" fmla="*/ 108678 w 146788"/>
                <a:gd name="connsiteY6" fmla="*/ 138859 h 140456"/>
                <a:gd name="connsiteX7" fmla="*/ 83726 w 146788"/>
                <a:gd name="connsiteY7" fmla="*/ 114848 h 140456"/>
                <a:gd name="connsiteX8" fmla="*/ 82130 w 146788"/>
                <a:gd name="connsiteY8" fmla="*/ 108534 h 140456"/>
                <a:gd name="connsiteX9" fmla="*/ 31461 w 146788"/>
                <a:gd name="connsiteY9" fmla="*/ 78623 h 140456"/>
                <a:gd name="connsiteX10" fmla="*/ 17932 w 146788"/>
                <a:gd name="connsiteY10" fmla="*/ 81228 h 140456"/>
                <a:gd name="connsiteX11" fmla="*/ 4914 w 146788"/>
                <a:gd name="connsiteY11" fmla="*/ 78215 h 140456"/>
                <a:gd name="connsiteX12" fmla="*/ 1021 w 146788"/>
                <a:gd name="connsiteY12" fmla="*/ 66959 h 140456"/>
                <a:gd name="connsiteX13" fmla="*/ 7147 w 146788"/>
                <a:gd name="connsiteY13" fmla="*/ 57765 h 140456"/>
                <a:gd name="connsiteX14" fmla="*/ 60561 w 146788"/>
                <a:gd name="connsiteY14" fmla="*/ 36499 h 140456"/>
                <a:gd name="connsiteX15" fmla="*/ 67580 w 146788"/>
                <a:gd name="connsiteY15" fmla="*/ 36908 h 140456"/>
                <a:gd name="connsiteX16" fmla="*/ 109698 w 146788"/>
                <a:gd name="connsiteY16" fmla="*/ 10700 h 140456"/>
                <a:gd name="connsiteX17" fmla="*/ 114166 w 146788"/>
                <a:gd name="connsiteY17" fmla="*/ 0 h 140456"/>
                <a:gd name="connsiteX18" fmla="*/ 113910 w 146788"/>
                <a:gd name="connsiteY18" fmla="*/ 134 h 14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788" h="140456">
                  <a:moveTo>
                    <a:pt x="113910" y="134"/>
                  </a:moveTo>
                  <a:cubicBezTo>
                    <a:pt x="122079" y="1922"/>
                    <a:pt x="128588" y="3428"/>
                    <a:pt x="135736" y="4941"/>
                  </a:cubicBezTo>
                  <a:cubicBezTo>
                    <a:pt x="134906" y="13171"/>
                    <a:pt x="132863" y="20309"/>
                    <a:pt x="134012" y="27031"/>
                  </a:cubicBezTo>
                  <a:cubicBezTo>
                    <a:pt x="135162" y="34028"/>
                    <a:pt x="138990" y="40751"/>
                    <a:pt x="142053" y="47474"/>
                  </a:cubicBezTo>
                  <a:cubicBezTo>
                    <a:pt x="147286" y="58589"/>
                    <a:pt x="148435" y="69704"/>
                    <a:pt x="144223" y="81502"/>
                  </a:cubicBezTo>
                  <a:cubicBezTo>
                    <a:pt x="138225" y="98108"/>
                    <a:pt x="133311" y="114988"/>
                    <a:pt x="126993" y="131313"/>
                  </a:cubicBezTo>
                  <a:cubicBezTo>
                    <a:pt x="123674" y="140372"/>
                    <a:pt x="117675" y="142294"/>
                    <a:pt x="108678" y="138859"/>
                  </a:cubicBezTo>
                  <a:cubicBezTo>
                    <a:pt x="96744" y="134333"/>
                    <a:pt x="86980" y="127610"/>
                    <a:pt x="83726" y="114848"/>
                  </a:cubicBezTo>
                  <a:cubicBezTo>
                    <a:pt x="83152" y="112652"/>
                    <a:pt x="82896" y="110596"/>
                    <a:pt x="82130" y="108534"/>
                  </a:cubicBezTo>
                  <a:cubicBezTo>
                    <a:pt x="73260" y="83150"/>
                    <a:pt x="59412" y="74780"/>
                    <a:pt x="31461" y="78623"/>
                  </a:cubicBezTo>
                  <a:cubicBezTo>
                    <a:pt x="26930" y="79172"/>
                    <a:pt x="22399" y="81228"/>
                    <a:pt x="17932" y="81228"/>
                  </a:cubicBezTo>
                  <a:cubicBezTo>
                    <a:pt x="13529" y="81228"/>
                    <a:pt x="8742" y="80136"/>
                    <a:pt x="4914" y="78215"/>
                  </a:cubicBezTo>
                  <a:cubicBezTo>
                    <a:pt x="574" y="76018"/>
                    <a:pt x="-1340" y="71626"/>
                    <a:pt x="1021" y="66959"/>
                  </a:cubicBezTo>
                  <a:cubicBezTo>
                    <a:pt x="2616" y="63665"/>
                    <a:pt x="4530" y="60236"/>
                    <a:pt x="7147" y="57765"/>
                  </a:cubicBezTo>
                  <a:cubicBezTo>
                    <a:pt x="21825" y="43911"/>
                    <a:pt x="38289" y="33620"/>
                    <a:pt x="60561" y="36499"/>
                  </a:cubicBezTo>
                  <a:cubicBezTo>
                    <a:pt x="62922" y="36774"/>
                    <a:pt x="65219" y="36908"/>
                    <a:pt x="67580" y="36908"/>
                  </a:cubicBezTo>
                  <a:cubicBezTo>
                    <a:pt x="92468" y="37457"/>
                    <a:pt x="100637" y="32381"/>
                    <a:pt x="109698" y="10700"/>
                  </a:cubicBezTo>
                  <a:cubicBezTo>
                    <a:pt x="110720" y="8095"/>
                    <a:pt x="111869" y="5350"/>
                    <a:pt x="114166" y="0"/>
                  </a:cubicBezTo>
                  <a:lnTo>
                    <a:pt x="113910" y="1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5" name="Freeform 424">
              <a:extLst>
                <a:ext uri="{FF2B5EF4-FFF2-40B4-BE49-F238E27FC236}">
                  <a16:creationId xmlns:a16="http://schemas.microsoft.com/office/drawing/2014/main" id="{54700E9F-B44A-4E4F-73AF-CB74108ADB22}"/>
                </a:ext>
              </a:extLst>
            </p:cNvPr>
            <p:cNvSpPr/>
            <p:nvPr/>
          </p:nvSpPr>
          <p:spPr>
            <a:xfrm>
              <a:off x="16627717" y="3412659"/>
              <a:ext cx="102103" cy="51072"/>
            </a:xfrm>
            <a:custGeom>
              <a:avLst/>
              <a:gdLst>
                <a:gd name="connsiteX0" fmla="*/ 2533 w 102103"/>
                <a:gd name="connsiteY0" fmla="*/ 50843 h 51072"/>
                <a:gd name="connsiteX1" fmla="*/ 5908 w 102103"/>
                <a:gd name="connsiteY1" fmla="*/ 26710 h 51072"/>
                <a:gd name="connsiteX2" fmla="*/ 20241 w 102103"/>
                <a:gd name="connsiteY2" fmla="*/ 94 h 51072"/>
                <a:gd name="connsiteX3" fmla="*/ 84989 w 102103"/>
                <a:gd name="connsiteY3" fmla="*/ 4199 h 51072"/>
                <a:gd name="connsiteX4" fmla="*/ 94721 w 102103"/>
                <a:gd name="connsiteY4" fmla="*/ 8304 h 51072"/>
                <a:gd name="connsiteX5" fmla="*/ 97420 w 102103"/>
                <a:gd name="connsiteY5" fmla="*/ 30566 h 51072"/>
                <a:gd name="connsiteX6" fmla="*/ 81473 w 102103"/>
                <a:gd name="connsiteY6" fmla="*/ 40143 h 51072"/>
                <a:gd name="connsiteX7" fmla="*/ 2533 w 102103"/>
                <a:gd name="connsiteY7" fmla="*/ 50843 h 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03" h="51072">
                  <a:moveTo>
                    <a:pt x="2533" y="50843"/>
                  </a:moveTo>
                  <a:cubicBezTo>
                    <a:pt x="-1928" y="40641"/>
                    <a:pt x="-307" y="33056"/>
                    <a:pt x="5908" y="26710"/>
                  </a:cubicBezTo>
                  <a:cubicBezTo>
                    <a:pt x="13209" y="19126"/>
                    <a:pt x="19157" y="11164"/>
                    <a:pt x="20241" y="94"/>
                  </a:cubicBezTo>
                  <a:cubicBezTo>
                    <a:pt x="42545" y="-404"/>
                    <a:pt x="63898" y="1090"/>
                    <a:pt x="84989" y="4199"/>
                  </a:cubicBezTo>
                  <a:cubicBezTo>
                    <a:pt x="88365" y="4697"/>
                    <a:pt x="91747" y="6561"/>
                    <a:pt x="94721" y="8304"/>
                  </a:cubicBezTo>
                  <a:cubicBezTo>
                    <a:pt x="103234" y="13527"/>
                    <a:pt x="104721" y="23978"/>
                    <a:pt x="97420" y="30566"/>
                  </a:cubicBezTo>
                  <a:cubicBezTo>
                    <a:pt x="92959" y="34550"/>
                    <a:pt x="87286" y="38157"/>
                    <a:pt x="81473" y="40143"/>
                  </a:cubicBezTo>
                  <a:cubicBezTo>
                    <a:pt x="56463" y="49100"/>
                    <a:pt x="30241" y="51960"/>
                    <a:pt x="2533" y="50843"/>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26" name="Freeform 425">
              <a:extLst>
                <a:ext uri="{FF2B5EF4-FFF2-40B4-BE49-F238E27FC236}">
                  <a16:creationId xmlns:a16="http://schemas.microsoft.com/office/drawing/2014/main" id="{A125BCB1-8269-D58A-AF0C-DC400F152692}"/>
                </a:ext>
              </a:extLst>
            </p:cNvPr>
            <p:cNvSpPr/>
            <p:nvPr/>
          </p:nvSpPr>
          <p:spPr>
            <a:xfrm>
              <a:off x="16570284" y="3406273"/>
              <a:ext cx="70195" cy="57458"/>
            </a:xfrm>
            <a:custGeom>
              <a:avLst/>
              <a:gdLst>
                <a:gd name="connsiteX0" fmla="*/ 68358 w 70195"/>
                <a:gd name="connsiteY0" fmla="*/ 4182 h 57458"/>
                <a:gd name="connsiteX1" fmla="*/ 64433 w 70195"/>
                <a:gd name="connsiteY1" fmla="*/ 21956 h 57458"/>
                <a:gd name="connsiteX2" fmla="*/ 49966 w 70195"/>
                <a:gd name="connsiteY2" fmla="*/ 55352 h 57458"/>
                <a:gd name="connsiteX3" fmla="*/ 465 w 70195"/>
                <a:gd name="connsiteY3" fmla="*/ 51177 h 57458"/>
                <a:gd name="connsiteX4" fmla="*/ 7765 w 70195"/>
                <a:gd name="connsiteY4" fmla="*/ 37936 h 57458"/>
                <a:gd name="connsiteX5" fmla="*/ 19667 w 70195"/>
                <a:gd name="connsiteY5" fmla="*/ 33646 h 57458"/>
                <a:gd name="connsiteX6" fmla="*/ 33330 w 70195"/>
                <a:gd name="connsiteY6" fmla="*/ 18138 h 57458"/>
                <a:gd name="connsiteX7" fmla="*/ 39820 w 70195"/>
                <a:gd name="connsiteY7" fmla="*/ 2867 h 57458"/>
                <a:gd name="connsiteX8" fmla="*/ 62679 w 70195"/>
                <a:gd name="connsiteY8" fmla="*/ 1794 h 57458"/>
                <a:gd name="connsiteX9" fmla="*/ 67950 w 70195"/>
                <a:gd name="connsiteY9" fmla="*/ 4297 h 57458"/>
                <a:gd name="connsiteX10" fmla="*/ 68358 w 70195"/>
                <a:gd name="connsiteY10" fmla="*/ 4182 h 5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95" h="57458">
                  <a:moveTo>
                    <a:pt x="68358" y="4182"/>
                  </a:moveTo>
                  <a:cubicBezTo>
                    <a:pt x="72142" y="11217"/>
                    <a:pt x="69711" y="17181"/>
                    <a:pt x="64433" y="21956"/>
                  </a:cubicBezTo>
                  <a:cubicBezTo>
                    <a:pt x="54427" y="31137"/>
                    <a:pt x="49424" y="41754"/>
                    <a:pt x="49966" y="55352"/>
                  </a:cubicBezTo>
                  <a:cubicBezTo>
                    <a:pt x="32111" y="58455"/>
                    <a:pt x="15749" y="58934"/>
                    <a:pt x="465" y="51177"/>
                  </a:cubicBezTo>
                  <a:cubicBezTo>
                    <a:pt x="-1431" y="44142"/>
                    <a:pt x="2762" y="40560"/>
                    <a:pt x="7765" y="37936"/>
                  </a:cubicBezTo>
                  <a:cubicBezTo>
                    <a:pt x="11416" y="36027"/>
                    <a:pt x="15749" y="34954"/>
                    <a:pt x="19667" y="33646"/>
                  </a:cubicBezTo>
                  <a:cubicBezTo>
                    <a:pt x="27918" y="30900"/>
                    <a:pt x="32519" y="25767"/>
                    <a:pt x="33330" y="18138"/>
                  </a:cubicBezTo>
                  <a:cubicBezTo>
                    <a:pt x="34006" y="12526"/>
                    <a:pt x="33196" y="6448"/>
                    <a:pt x="39820" y="2867"/>
                  </a:cubicBezTo>
                  <a:cubicBezTo>
                    <a:pt x="47127" y="-1072"/>
                    <a:pt x="54970" y="-472"/>
                    <a:pt x="62679" y="1794"/>
                  </a:cubicBezTo>
                  <a:cubicBezTo>
                    <a:pt x="64574" y="2388"/>
                    <a:pt x="66329" y="3460"/>
                    <a:pt x="67950" y="4297"/>
                  </a:cubicBezTo>
                  <a:lnTo>
                    <a:pt x="68358" y="418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27" name="Freeform 426">
              <a:extLst>
                <a:ext uri="{FF2B5EF4-FFF2-40B4-BE49-F238E27FC236}">
                  <a16:creationId xmlns:a16="http://schemas.microsoft.com/office/drawing/2014/main" id="{147EF0D3-10B0-3A79-8E97-53F95E3B4E26}"/>
                </a:ext>
              </a:extLst>
            </p:cNvPr>
            <p:cNvSpPr/>
            <p:nvPr/>
          </p:nvSpPr>
          <p:spPr>
            <a:xfrm>
              <a:off x="18701725" y="2020874"/>
              <a:ext cx="134010" cy="146837"/>
            </a:xfrm>
            <a:custGeom>
              <a:avLst/>
              <a:gdLst>
                <a:gd name="connsiteX0" fmla="*/ 118473 w 134010"/>
                <a:gd name="connsiteY0" fmla="*/ 79828 h 146837"/>
                <a:gd name="connsiteX1" fmla="*/ 87114 w 134010"/>
                <a:gd name="connsiteY1" fmla="*/ 121288 h 146837"/>
                <a:gd name="connsiteX2" fmla="*/ 53490 w 134010"/>
                <a:gd name="connsiteY2" fmla="*/ 132805 h 146837"/>
                <a:gd name="connsiteX3" fmla="*/ 20478 w 134010"/>
                <a:gd name="connsiteY3" fmla="*/ 146046 h 146837"/>
                <a:gd name="connsiteX4" fmla="*/ 274 w 134010"/>
                <a:gd name="connsiteY4" fmla="*/ 128343 h 146837"/>
                <a:gd name="connsiteX5" fmla="*/ 7510 w 134010"/>
                <a:gd name="connsiteY5" fmla="*/ 117400 h 146837"/>
                <a:gd name="connsiteX6" fmla="*/ 14747 w 134010"/>
                <a:gd name="connsiteY6" fmla="*/ 74357 h 146837"/>
                <a:gd name="connsiteX7" fmla="*/ 8863 w 134010"/>
                <a:gd name="connsiteY7" fmla="*/ 59673 h 146837"/>
                <a:gd name="connsiteX8" fmla="*/ 23943 w 134010"/>
                <a:gd name="connsiteY8" fmla="*/ 39517 h 146837"/>
                <a:gd name="connsiteX9" fmla="*/ 28614 w 134010"/>
                <a:gd name="connsiteY9" fmla="*/ 38802 h 146837"/>
                <a:gd name="connsiteX10" fmla="*/ 66457 w 134010"/>
                <a:gd name="connsiteY10" fmla="*/ 18072 h 146837"/>
                <a:gd name="connsiteX11" fmla="*/ 96456 w 134010"/>
                <a:gd name="connsiteY11" fmla="*/ 656 h 146837"/>
                <a:gd name="connsiteX12" fmla="*/ 116661 w 134010"/>
                <a:gd name="connsiteY12" fmla="*/ 5406 h 146837"/>
                <a:gd name="connsiteX13" fmla="*/ 128122 w 134010"/>
                <a:gd name="connsiteY13" fmla="*/ 17210 h 146837"/>
                <a:gd name="connsiteX14" fmla="*/ 129628 w 134010"/>
                <a:gd name="connsiteY14" fmla="*/ 42397 h 146837"/>
                <a:gd name="connsiteX15" fmla="*/ 125856 w 134010"/>
                <a:gd name="connsiteY15" fmla="*/ 48302 h 146837"/>
                <a:gd name="connsiteX16" fmla="*/ 118620 w 134010"/>
                <a:gd name="connsiteY16" fmla="*/ 79681 h 146837"/>
                <a:gd name="connsiteX17" fmla="*/ 118473 w 134010"/>
                <a:gd name="connsiteY17" fmla="*/ 79828 h 14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10" h="146837">
                  <a:moveTo>
                    <a:pt x="118473" y="79828"/>
                  </a:moveTo>
                  <a:cubicBezTo>
                    <a:pt x="121032" y="111067"/>
                    <a:pt x="116961" y="116825"/>
                    <a:pt x="87114" y="121288"/>
                  </a:cubicBezTo>
                  <a:cubicBezTo>
                    <a:pt x="74900" y="123159"/>
                    <a:pt x="64345" y="127762"/>
                    <a:pt x="53490" y="132805"/>
                  </a:cubicBezTo>
                  <a:cubicBezTo>
                    <a:pt x="42788" y="137843"/>
                    <a:pt x="31933" y="143167"/>
                    <a:pt x="20478" y="146046"/>
                  </a:cubicBezTo>
                  <a:cubicBezTo>
                    <a:pt x="7057" y="149500"/>
                    <a:pt x="-1685" y="141296"/>
                    <a:pt x="274" y="128343"/>
                  </a:cubicBezTo>
                  <a:cubicBezTo>
                    <a:pt x="874" y="124308"/>
                    <a:pt x="4192" y="119992"/>
                    <a:pt x="7510" y="117400"/>
                  </a:cubicBezTo>
                  <a:cubicBezTo>
                    <a:pt x="29674" y="99983"/>
                    <a:pt x="29974" y="97966"/>
                    <a:pt x="14747" y="74357"/>
                  </a:cubicBezTo>
                  <a:cubicBezTo>
                    <a:pt x="11882" y="69894"/>
                    <a:pt x="9470" y="64710"/>
                    <a:pt x="8863" y="59673"/>
                  </a:cubicBezTo>
                  <a:cubicBezTo>
                    <a:pt x="7510" y="48877"/>
                    <a:pt x="12934" y="42256"/>
                    <a:pt x="23943" y="39517"/>
                  </a:cubicBezTo>
                  <a:cubicBezTo>
                    <a:pt x="25449" y="39090"/>
                    <a:pt x="27108" y="38943"/>
                    <a:pt x="28614" y="38802"/>
                  </a:cubicBezTo>
                  <a:cubicBezTo>
                    <a:pt x="44900" y="38081"/>
                    <a:pt x="57561" y="31601"/>
                    <a:pt x="66457" y="18072"/>
                  </a:cubicBezTo>
                  <a:cubicBezTo>
                    <a:pt x="73240" y="7704"/>
                    <a:pt x="84402" y="3388"/>
                    <a:pt x="96456" y="656"/>
                  </a:cubicBezTo>
                  <a:cubicBezTo>
                    <a:pt x="104146" y="-1074"/>
                    <a:pt x="110930" y="656"/>
                    <a:pt x="116661" y="5406"/>
                  </a:cubicBezTo>
                  <a:cubicBezTo>
                    <a:pt x="120885" y="9000"/>
                    <a:pt x="124504" y="13035"/>
                    <a:pt x="128122" y="17210"/>
                  </a:cubicBezTo>
                  <a:cubicBezTo>
                    <a:pt x="135052" y="25127"/>
                    <a:pt x="136258" y="33618"/>
                    <a:pt x="129628" y="42397"/>
                  </a:cubicBezTo>
                  <a:cubicBezTo>
                    <a:pt x="128268" y="44274"/>
                    <a:pt x="127063" y="46285"/>
                    <a:pt x="125856" y="48302"/>
                  </a:cubicBezTo>
                  <a:cubicBezTo>
                    <a:pt x="119373" y="58377"/>
                    <a:pt x="116661" y="69319"/>
                    <a:pt x="118620" y="79681"/>
                  </a:cubicBezTo>
                  <a:lnTo>
                    <a:pt x="118473" y="7982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28" name="Freeform 427">
              <a:extLst>
                <a:ext uri="{FF2B5EF4-FFF2-40B4-BE49-F238E27FC236}">
                  <a16:creationId xmlns:a16="http://schemas.microsoft.com/office/drawing/2014/main" id="{29E44E4F-4277-B49D-0A70-DC9796F6A725}"/>
                </a:ext>
              </a:extLst>
            </p:cNvPr>
            <p:cNvSpPr/>
            <p:nvPr/>
          </p:nvSpPr>
          <p:spPr>
            <a:xfrm>
              <a:off x="23130517" y="2410317"/>
              <a:ext cx="146787" cy="114919"/>
            </a:xfrm>
            <a:custGeom>
              <a:avLst/>
              <a:gdLst>
                <a:gd name="connsiteX0" fmla="*/ 146787 w 146787"/>
                <a:gd name="connsiteY0" fmla="*/ 62968 h 114919"/>
                <a:gd name="connsiteX1" fmla="*/ 136258 w 146787"/>
                <a:gd name="connsiteY1" fmla="*/ 78942 h 114919"/>
                <a:gd name="connsiteX2" fmla="*/ 112008 w 146787"/>
                <a:gd name="connsiteY2" fmla="*/ 99180 h 114919"/>
                <a:gd name="connsiteX3" fmla="*/ 95225 w 146787"/>
                <a:gd name="connsiteY3" fmla="*/ 103585 h 114919"/>
                <a:gd name="connsiteX4" fmla="*/ 81440 w 146787"/>
                <a:gd name="connsiteY4" fmla="*/ 97112 h 114919"/>
                <a:gd name="connsiteX5" fmla="*/ 54638 w 146787"/>
                <a:gd name="connsiteY5" fmla="*/ 103311 h 114919"/>
                <a:gd name="connsiteX6" fmla="*/ 24516 w 146787"/>
                <a:gd name="connsiteY6" fmla="*/ 107435 h 114919"/>
                <a:gd name="connsiteX7" fmla="*/ 5244 w 146787"/>
                <a:gd name="connsiteY7" fmla="*/ 93396 h 114919"/>
                <a:gd name="connsiteX8" fmla="*/ 7159 w 146787"/>
                <a:gd name="connsiteY8" fmla="*/ 71504 h 114919"/>
                <a:gd name="connsiteX9" fmla="*/ 20943 w 146787"/>
                <a:gd name="connsiteY9" fmla="*/ 34475 h 114919"/>
                <a:gd name="connsiteX10" fmla="*/ 15646 w 146787"/>
                <a:gd name="connsiteY10" fmla="*/ 11070 h 114919"/>
                <a:gd name="connsiteX11" fmla="*/ 27899 w 146787"/>
                <a:gd name="connsiteY11" fmla="*/ 332 h 114919"/>
                <a:gd name="connsiteX12" fmla="*/ 34217 w 146787"/>
                <a:gd name="connsiteY12" fmla="*/ 2119 h 114919"/>
                <a:gd name="connsiteX13" fmla="*/ 77739 w 146787"/>
                <a:gd name="connsiteY13" fmla="*/ 21668 h 114919"/>
                <a:gd name="connsiteX14" fmla="*/ 114880 w 146787"/>
                <a:gd name="connsiteY14" fmla="*/ 31583 h 114919"/>
                <a:gd name="connsiteX15" fmla="*/ 146086 w 146787"/>
                <a:gd name="connsiteY15" fmla="*/ 57325 h 114919"/>
                <a:gd name="connsiteX16" fmla="*/ 146787 w 146787"/>
                <a:gd name="connsiteY16" fmla="*/ 62968 h 1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787" h="114919">
                  <a:moveTo>
                    <a:pt x="146787" y="62968"/>
                  </a:moveTo>
                  <a:cubicBezTo>
                    <a:pt x="146787" y="71230"/>
                    <a:pt x="142959" y="77148"/>
                    <a:pt x="136258" y="78942"/>
                  </a:cubicBezTo>
                  <a:cubicBezTo>
                    <a:pt x="124962" y="82108"/>
                    <a:pt x="117879" y="89265"/>
                    <a:pt x="112008" y="99180"/>
                  </a:cubicBezTo>
                  <a:cubicBezTo>
                    <a:pt x="107860" y="106197"/>
                    <a:pt x="103266" y="106886"/>
                    <a:pt x="95225" y="103585"/>
                  </a:cubicBezTo>
                  <a:cubicBezTo>
                    <a:pt x="90565" y="101657"/>
                    <a:pt x="86035" y="99040"/>
                    <a:pt x="81440" y="97112"/>
                  </a:cubicBezTo>
                  <a:cubicBezTo>
                    <a:pt x="68997" y="92017"/>
                    <a:pt x="62296" y="92847"/>
                    <a:pt x="54638" y="103311"/>
                  </a:cubicBezTo>
                  <a:cubicBezTo>
                    <a:pt x="44555" y="117490"/>
                    <a:pt x="40854" y="118455"/>
                    <a:pt x="24516" y="107435"/>
                  </a:cubicBezTo>
                  <a:cubicBezTo>
                    <a:pt x="17944" y="103030"/>
                    <a:pt x="10988" y="98765"/>
                    <a:pt x="5244" y="93396"/>
                  </a:cubicBezTo>
                  <a:cubicBezTo>
                    <a:pt x="-2541" y="86239"/>
                    <a:pt x="-1456" y="77978"/>
                    <a:pt x="7159" y="71504"/>
                  </a:cubicBezTo>
                  <a:cubicBezTo>
                    <a:pt x="23559" y="59253"/>
                    <a:pt x="25602" y="53468"/>
                    <a:pt x="20943" y="34475"/>
                  </a:cubicBezTo>
                  <a:cubicBezTo>
                    <a:pt x="19028" y="26763"/>
                    <a:pt x="16731" y="18916"/>
                    <a:pt x="15646" y="11070"/>
                  </a:cubicBezTo>
                  <a:cubicBezTo>
                    <a:pt x="14689" y="3358"/>
                    <a:pt x="20560" y="-1322"/>
                    <a:pt x="27899" y="332"/>
                  </a:cubicBezTo>
                  <a:cubicBezTo>
                    <a:pt x="30068" y="747"/>
                    <a:pt x="32111" y="1296"/>
                    <a:pt x="34217" y="2119"/>
                  </a:cubicBezTo>
                  <a:cubicBezTo>
                    <a:pt x="48767" y="8452"/>
                    <a:pt x="63827" y="14096"/>
                    <a:pt x="77739" y="21668"/>
                  </a:cubicBezTo>
                  <a:cubicBezTo>
                    <a:pt x="89609" y="28142"/>
                    <a:pt x="101478" y="31583"/>
                    <a:pt x="114880" y="31583"/>
                  </a:cubicBezTo>
                  <a:cubicBezTo>
                    <a:pt x="129748" y="31583"/>
                    <a:pt x="142448" y="42870"/>
                    <a:pt x="146086" y="57325"/>
                  </a:cubicBezTo>
                  <a:cubicBezTo>
                    <a:pt x="146660" y="59393"/>
                    <a:pt x="146660" y="61730"/>
                    <a:pt x="146787" y="62968"/>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29" name="Freeform 428">
              <a:extLst>
                <a:ext uri="{FF2B5EF4-FFF2-40B4-BE49-F238E27FC236}">
                  <a16:creationId xmlns:a16="http://schemas.microsoft.com/office/drawing/2014/main" id="{14E42A6A-1E02-9EEE-CD19-1027A9A224B8}"/>
                </a:ext>
              </a:extLst>
            </p:cNvPr>
            <p:cNvSpPr/>
            <p:nvPr/>
          </p:nvSpPr>
          <p:spPr>
            <a:xfrm>
              <a:off x="22811442" y="3444579"/>
              <a:ext cx="89348" cy="178762"/>
            </a:xfrm>
            <a:custGeom>
              <a:avLst/>
              <a:gdLst>
                <a:gd name="connsiteX0" fmla="*/ 80927 w 89348"/>
                <a:gd name="connsiteY0" fmla="*/ 168815 h 178762"/>
                <a:gd name="connsiteX1" fmla="*/ 52656 w 89348"/>
                <a:gd name="connsiteY1" fmla="*/ 175544 h 178762"/>
                <a:gd name="connsiteX2" fmla="*/ 5305 w 89348"/>
                <a:gd name="connsiteY2" fmla="*/ 133899 h 178762"/>
                <a:gd name="connsiteX3" fmla="*/ 3965 w 89348"/>
                <a:gd name="connsiteY3" fmla="*/ 105846 h 178762"/>
                <a:gd name="connsiteX4" fmla="*/ 12835 w 89348"/>
                <a:gd name="connsiteY4" fmla="*/ 92254 h 178762"/>
                <a:gd name="connsiteX5" fmla="*/ 21387 w 89348"/>
                <a:gd name="connsiteY5" fmla="*/ 48464 h 178762"/>
                <a:gd name="connsiteX6" fmla="*/ 18068 w 89348"/>
                <a:gd name="connsiteY6" fmla="*/ 32720 h 178762"/>
                <a:gd name="connsiteX7" fmla="*/ 31788 w 89348"/>
                <a:gd name="connsiteY7" fmla="*/ 5102 h 178762"/>
                <a:gd name="connsiteX8" fmla="*/ 65866 w 89348"/>
                <a:gd name="connsiteY8" fmla="*/ 4674 h 178762"/>
                <a:gd name="connsiteX9" fmla="*/ 73716 w 89348"/>
                <a:gd name="connsiteY9" fmla="*/ 12974 h 178762"/>
                <a:gd name="connsiteX10" fmla="*/ 86479 w 89348"/>
                <a:gd name="connsiteY10" fmla="*/ 45029 h 178762"/>
                <a:gd name="connsiteX11" fmla="*/ 87499 w 89348"/>
                <a:gd name="connsiteY11" fmla="*/ 74365 h 178762"/>
                <a:gd name="connsiteX12" fmla="*/ 76396 w 89348"/>
                <a:gd name="connsiteY12" fmla="*/ 114146 h 178762"/>
                <a:gd name="connsiteX13" fmla="*/ 80927 w 89348"/>
                <a:gd name="connsiteY13" fmla="*/ 168675 h 178762"/>
                <a:gd name="connsiteX14" fmla="*/ 80927 w 89348"/>
                <a:gd name="connsiteY14" fmla="*/ 168815 h 17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348" h="178762">
                  <a:moveTo>
                    <a:pt x="80927" y="168815"/>
                  </a:moveTo>
                  <a:cubicBezTo>
                    <a:pt x="70844" y="180262"/>
                    <a:pt x="61655" y="180837"/>
                    <a:pt x="52656" y="175544"/>
                  </a:cubicBezTo>
                  <a:cubicBezTo>
                    <a:pt x="34022" y="164665"/>
                    <a:pt x="18387" y="150211"/>
                    <a:pt x="5305" y="133899"/>
                  </a:cubicBezTo>
                  <a:cubicBezTo>
                    <a:pt x="-1459" y="125453"/>
                    <a:pt x="-1587" y="115436"/>
                    <a:pt x="3965" y="105846"/>
                  </a:cubicBezTo>
                  <a:cubicBezTo>
                    <a:pt x="6646" y="101128"/>
                    <a:pt x="9709" y="96691"/>
                    <a:pt x="12835" y="92254"/>
                  </a:cubicBezTo>
                  <a:cubicBezTo>
                    <a:pt x="22472" y="78802"/>
                    <a:pt x="24705" y="64201"/>
                    <a:pt x="21387" y="48464"/>
                  </a:cubicBezTo>
                  <a:cubicBezTo>
                    <a:pt x="20365" y="43165"/>
                    <a:pt x="18387" y="38013"/>
                    <a:pt x="18068" y="32720"/>
                  </a:cubicBezTo>
                  <a:cubicBezTo>
                    <a:pt x="17494" y="21414"/>
                    <a:pt x="21706" y="11684"/>
                    <a:pt x="31788" y="5102"/>
                  </a:cubicBezTo>
                  <a:cubicBezTo>
                    <a:pt x="42892" y="-2055"/>
                    <a:pt x="54635" y="-1200"/>
                    <a:pt x="65866" y="4674"/>
                  </a:cubicBezTo>
                  <a:cubicBezTo>
                    <a:pt x="69057" y="6385"/>
                    <a:pt x="72184" y="9679"/>
                    <a:pt x="73716" y="12974"/>
                  </a:cubicBezTo>
                  <a:cubicBezTo>
                    <a:pt x="78374" y="23418"/>
                    <a:pt x="82585" y="34150"/>
                    <a:pt x="86479" y="45029"/>
                  </a:cubicBezTo>
                  <a:cubicBezTo>
                    <a:pt x="89797" y="54618"/>
                    <a:pt x="90372" y="64489"/>
                    <a:pt x="87499" y="74365"/>
                  </a:cubicBezTo>
                  <a:cubicBezTo>
                    <a:pt x="83798" y="87670"/>
                    <a:pt x="80161" y="100841"/>
                    <a:pt x="76396" y="114146"/>
                  </a:cubicBezTo>
                  <a:cubicBezTo>
                    <a:pt x="71163" y="132750"/>
                    <a:pt x="64654" y="151213"/>
                    <a:pt x="80927" y="168675"/>
                  </a:cubicBezTo>
                  <a:lnTo>
                    <a:pt x="80927" y="16881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0" name="Freeform 429">
              <a:extLst>
                <a:ext uri="{FF2B5EF4-FFF2-40B4-BE49-F238E27FC236}">
                  <a16:creationId xmlns:a16="http://schemas.microsoft.com/office/drawing/2014/main" id="{08A9FF67-76E9-1278-22F9-6F20E513D2E8}"/>
                </a:ext>
              </a:extLst>
            </p:cNvPr>
            <p:cNvSpPr/>
            <p:nvPr/>
          </p:nvSpPr>
          <p:spPr>
            <a:xfrm>
              <a:off x="22868884" y="4114935"/>
              <a:ext cx="172302" cy="63844"/>
            </a:xfrm>
            <a:custGeom>
              <a:avLst/>
              <a:gdLst>
                <a:gd name="connsiteX0" fmla="*/ 128 w 172302"/>
                <a:gd name="connsiteY0" fmla="*/ 62158 h 63844"/>
                <a:gd name="connsiteX1" fmla="*/ 43139 w 172302"/>
                <a:gd name="connsiteY1" fmla="*/ 18266 h 63844"/>
                <a:gd name="connsiteX2" fmla="*/ 75303 w 172302"/>
                <a:gd name="connsiteY2" fmla="*/ 14722 h 63844"/>
                <a:gd name="connsiteX3" fmla="*/ 107976 w 172302"/>
                <a:gd name="connsiteY3" fmla="*/ 17582 h 63844"/>
                <a:gd name="connsiteX4" fmla="*/ 151562 w 172302"/>
                <a:gd name="connsiteY4" fmla="*/ 6269 h 63844"/>
                <a:gd name="connsiteX5" fmla="*/ 164197 w 172302"/>
                <a:gd name="connsiteY5" fmla="*/ 0 h 63844"/>
                <a:gd name="connsiteX6" fmla="*/ 172302 w 172302"/>
                <a:gd name="connsiteY6" fmla="*/ 15131 h 63844"/>
                <a:gd name="connsiteX7" fmla="*/ 165984 w 172302"/>
                <a:gd name="connsiteY7" fmla="*/ 30804 h 63844"/>
                <a:gd name="connsiteX8" fmla="*/ 133566 w 172302"/>
                <a:gd name="connsiteY8" fmla="*/ 52888 h 63844"/>
                <a:gd name="connsiteX9" fmla="*/ 99872 w 172302"/>
                <a:gd name="connsiteY9" fmla="*/ 52888 h 63844"/>
                <a:gd name="connsiteX10" fmla="*/ 82195 w 172302"/>
                <a:gd name="connsiteY10" fmla="*/ 44441 h 63844"/>
                <a:gd name="connsiteX11" fmla="*/ 33950 w 172302"/>
                <a:gd name="connsiteY11" fmla="*/ 51937 h 63844"/>
                <a:gd name="connsiteX12" fmla="*/ 13593 w 172302"/>
                <a:gd name="connsiteY12" fmla="*/ 63799 h 63844"/>
                <a:gd name="connsiteX13" fmla="*/ 0 w 172302"/>
                <a:gd name="connsiteY13" fmla="*/ 62298 h 63844"/>
                <a:gd name="connsiteX14" fmla="*/ 128 w 172302"/>
                <a:gd name="connsiteY14" fmla="*/ 62158 h 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302" h="63844">
                  <a:moveTo>
                    <a:pt x="128" y="62158"/>
                  </a:moveTo>
                  <a:cubicBezTo>
                    <a:pt x="11295" y="40624"/>
                    <a:pt x="25718" y="27536"/>
                    <a:pt x="43139" y="18266"/>
                  </a:cubicBezTo>
                  <a:cubicBezTo>
                    <a:pt x="52903" y="13088"/>
                    <a:pt x="64135" y="13222"/>
                    <a:pt x="75303" y="14722"/>
                  </a:cubicBezTo>
                  <a:cubicBezTo>
                    <a:pt x="86151" y="16082"/>
                    <a:pt x="96999" y="16906"/>
                    <a:pt x="107976" y="17582"/>
                  </a:cubicBezTo>
                  <a:cubicBezTo>
                    <a:pt x="123802" y="18674"/>
                    <a:pt x="138353" y="15405"/>
                    <a:pt x="151562" y="6269"/>
                  </a:cubicBezTo>
                  <a:cubicBezTo>
                    <a:pt x="155519" y="3409"/>
                    <a:pt x="160496" y="1909"/>
                    <a:pt x="164197" y="0"/>
                  </a:cubicBezTo>
                  <a:cubicBezTo>
                    <a:pt x="172047" y="3409"/>
                    <a:pt x="172302" y="9136"/>
                    <a:pt x="172302" y="15131"/>
                  </a:cubicBezTo>
                  <a:cubicBezTo>
                    <a:pt x="172302" y="21126"/>
                    <a:pt x="170771" y="27127"/>
                    <a:pt x="165984" y="30804"/>
                  </a:cubicBezTo>
                  <a:cubicBezTo>
                    <a:pt x="155519" y="38581"/>
                    <a:pt x="144797" y="46350"/>
                    <a:pt x="133566" y="52888"/>
                  </a:cubicBezTo>
                  <a:cubicBezTo>
                    <a:pt x="122845" y="59164"/>
                    <a:pt x="111167" y="58615"/>
                    <a:pt x="99872" y="52888"/>
                  </a:cubicBezTo>
                  <a:cubicBezTo>
                    <a:pt x="94128" y="49894"/>
                    <a:pt x="88193" y="47027"/>
                    <a:pt x="82195" y="44441"/>
                  </a:cubicBezTo>
                  <a:cubicBezTo>
                    <a:pt x="64581" y="36940"/>
                    <a:pt x="48117" y="37348"/>
                    <a:pt x="33950" y="51937"/>
                  </a:cubicBezTo>
                  <a:cubicBezTo>
                    <a:pt x="28334" y="57663"/>
                    <a:pt x="22144" y="62975"/>
                    <a:pt x="13593" y="63799"/>
                  </a:cubicBezTo>
                  <a:cubicBezTo>
                    <a:pt x="10274" y="64067"/>
                    <a:pt x="6892" y="63115"/>
                    <a:pt x="0" y="62298"/>
                  </a:cubicBezTo>
                  <a:lnTo>
                    <a:pt x="128" y="6215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1" name="Freeform 430">
              <a:extLst>
                <a:ext uri="{FF2B5EF4-FFF2-40B4-BE49-F238E27FC236}">
                  <a16:creationId xmlns:a16="http://schemas.microsoft.com/office/drawing/2014/main" id="{E308323F-58B3-922C-1BB8-AF132A32465C}"/>
                </a:ext>
              </a:extLst>
            </p:cNvPr>
            <p:cNvSpPr/>
            <p:nvPr/>
          </p:nvSpPr>
          <p:spPr>
            <a:xfrm>
              <a:off x="17106334" y="1171756"/>
              <a:ext cx="178685" cy="57459"/>
            </a:xfrm>
            <a:custGeom>
              <a:avLst/>
              <a:gdLst>
                <a:gd name="connsiteX0" fmla="*/ 0 w 178685"/>
                <a:gd name="connsiteY0" fmla="*/ 41952 h 57459"/>
                <a:gd name="connsiteX1" fmla="*/ 22686 w 178685"/>
                <a:gd name="connsiteY1" fmla="*/ 26445 h 57459"/>
                <a:gd name="connsiteX2" fmla="*/ 31914 w 178685"/>
                <a:gd name="connsiteY2" fmla="*/ 26171 h 57459"/>
                <a:gd name="connsiteX3" fmla="*/ 86655 w 178685"/>
                <a:gd name="connsiteY3" fmla="*/ 12173 h 57459"/>
                <a:gd name="connsiteX4" fmla="*/ 94709 w 178685"/>
                <a:gd name="connsiteY4" fmla="*/ 7645 h 57459"/>
                <a:gd name="connsiteX5" fmla="*/ 150917 w 178685"/>
                <a:gd name="connsiteY5" fmla="*/ 10664 h 57459"/>
                <a:gd name="connsiteX6" fmla="*/ 176540 w 178685"/>
                <a:gd name="connsiteY6" fmla="*/ 35639 h 57459"/>
                <a:gd name="connsiteX7" fmla="*/ 170388 w 178685"/>
                <a:gd name="connsiteY7" fmla="*/ 51009 h 57459"/>
                <a:gd name="connsiteX8" fmla="*/ 154581 w 178685"/>
                <a:gd name="connsiteY8" fmla="*/ 54028 h 57459"/>
                <a:gd name="connsiteX9" fmla="*/ 54454 w 178685"/>
                <a:gd name="connsiteY9" fmla="*/ 57459 h 57459"/>
                <a:gd name="connsiteX10" fmla="*/ 17715 w 178685"/>
                <a:gd name="connsiteY10" fmla="*/ 52382 h 57459"/>
                <a:gd name="connsiteX11" fmla="*/ 147 w 178685"/>
                <a:gd name="connsiteY11" fmla="*/ 41815 h 57459"/>
                <a:gd name="connsiteX12" fmla="*/ 0 w 178685"/>
                <a:gd name="connsiteY12" fmla="*/ 41952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685" h="57459">
                  <a:moveTo>
                    <a:pt x="0" y="41952"/>
                  </a:moveTo>
                  <a:cubicBezTo>
                    <a:pt x="3657" y="32346"/>
                    <a:pt x="12297" y="28229"/>
                    <a:pt x="22686" y="26445"/>
                  </a:cubicBezTo>
                  <a:cubicBezTo>
                    <a:pt x="25762" y="25896"/>
                    <a:pt x="28985" y="25896"/>
                    <a:pt x="31914" y="26171"/>
                  </a:cubicBezTo>
                  <a:cubicBezTo>
                    <a:pt x="52259" y="28641"/>
                    <a:pt x="70261" y="23563"/>
                    <a:pt x="86655" y="12173"/>
                  </a:cubicBezTo>
                  <a:cubicBezTo>
                    <a:pt x="89144" y="10389"/>
                    <a:pt x="91926" y="9154"/>
                    <a:pt x="94709" y="7645"/>
                  </a:cubicBezTo>
                  <a:cubicBezTo>
                    <a:pt x="114179" y="-3197"/>
                    <a:pt x="132768" y="-2785"/>
                    <a:pt x="150917" y="10664"/>
                  </a:cubicBezTo>
                  <a:cubicBezTo>
                    <a:pt x="160726" y="17937"/>
                    <a:pt x="170388" y="25210"/>
                    <a:pt x="176540" y="35639"/>
                  </a:cubicBezTo>
                  <a:cubicBezTo>
                    <a:pt x="180783" y="42776"/>
                    <a:pt x="178735" y="48402"/>
                    <a:pt x="170388" y="51009"/>
                  </a:cubicBezTo>
                  <a:cubicBezTo>
                    <a:pt x="165263" y="52656"/>
                    <a:pt x="159852" y="53891"/>
                    <a:pt x="154581" y="54028"/>
                  </a:cubicBezTo>
                  <a:cubicBezTo>
                    <a:pt x="121205" y="55401"/>
                    <a:pt x="87829" y="57047"/>
                    <a:pt x="54454" y="57459"/>
                  </a:cubicBezTo>
                  <a:cubicBezTo>
                    <a:pt x="42157" y="57459"/>
                    <a:pt x="29859" y="54852"/>
                    <a:pt x="17715" y="52382"/>
                  </a:cubicBezTo>
                  <a:cubicBezTo>
                    <a:pt x="11123" y="51009"/>
                    <a:pt x="3803" y="49362"/>
                    <a:pt x="147" y="41815"/>
                  </a:cubicBezTo>
                  <a:lnTo>
                    <a:pt x="0" y="419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2" name="Freeform 431">
              <a:extLst>
                <a:ext uri="{FF2B5EF4-FFF2-40B4-BE49-F238E27FC236}">
                  <a16:creationId xmlns:a16="http://schemas.microsoft.com/office/drawing/2014/main" id="{1A5B3A15-6ECE-6536-302A-5006B0CF1090}"/>
                </a:ext>
              </a:extLst>
            </p:cNvPr>
            <p:cNvSpPr/>
            <p:nvPr/>
          </p:nvSpPr>
          <p:spPr>
            <a:xfrm>
              <a:off x="23296448" y="5768476"/>
              <a:ext cx="121250" cy="108538"/>
            </a:xfrm>
            <a:custGeom>
              <a:avLst/>
              <a:gdLst>
                <a:gd name="connsiteX0" fmla="*/ 121251 w 121250"/>
                <a:gd name="connsiteY0" fmla="*/ 10025 h 108538"/>
                <a:gd name="connsiteX1" fmla="*/ 120421 w 121250"/>
                <a:gd name="connsiteY1" fmla="*/ 20904 h 108538"/>
                <a:gd name="connsiteX2" fmla="*/ 96171 w 121250"/>
                <a:gd name="connsiteY2" fmla="*/ 67140 h 108538"/>
                <a:gd name="connsiteX3" fmla="*/ 69815 w 121250"/>
                <a:gd name="connsiteY3" fmla="*/ 80738 h 108538"/>
                <a:gd name="connsiteX4" fmla="*/ 39758 w 121250"/>
                <a:gd name="connsiteY4" fmla="*/ 92843 h 108538"/>
                <a:gd name="connsiteX5" fmla="*/ 8298 w 121250"/>
                <a:gd name="connsiteY5" fmla="*/ 108485 h 108538"/>
                <a:gd name="connsiteX6" fmla="*/ 193 w 121250"/>
                <a:gd name="connsiteY6" fmla="*/ 100728 h 108538"/>
                <a:gd name="connsiteX7" fmla="*/ 8042 w 121250"/>
                <a:gd name="connsiteY7" fmla="*/ 75982 h 108538"/>
                <a:gd name="connsiteX8" fmla="*/ 17423 w 121250"/>
                <a:gd name="connsiteY8" fmla="*/ 31783 h 108538"/>
                <a:gd name="connsiteX9" fmla="*/ 19720 w 121250"/>
                <a:gd name="connsiteY9" fmla="*/ 12471 h 108538"/>
                <a:gd name="connsiteX10" fmla="*/ 40078 w 121250"/>
                <a:gd name="connsiteY10" fmla="*/ 640 h 108538"/>
                <a:gd name="connsiteX11" fmla="*/ 42183 w 121250"/>
                <a:gd name="connsiteY11" fmla="*/ 1189 h 108538"/>
                <a:gd name="connsiteX12" fmla="*/ 108424 w 121250"/>
                <a:gd name="connsiteY12" fmla="*/ 8666 h 108538"/>
                <a:gd name="connsiteX13" fmla="*/ 121251 w 121250"/>
                <a:gd name="connsiteY13" fmla="*/ 9891 h 108538"/>
                <a:gd name="connsiteX14" fmla="*/ 121251 w 121250"/>
                <a:gd name="connsiteY14" fmla="*/ 10025 h 10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50" h="108538">
                  <a:moveTo>
                    <a:pt x="121251" y="10025"/>
                  </a:moveTo>
                  <a:cubicBezTo>
                    <a:pt x="120805" y="15331"/>
                    <a:pt x="121251" y="18319"/>
                    <a:pt x="120421" y="20904"/>
                  </a:cubicBezTo>
                  <a:cubicBezTo>
                    <a:pt x="115125" y="37631"/>
                    <a:pt x="106573" y="52865"/>
                    <a:pt x="96171" y="67140"/>
                  </a:cubicBezTo>
                  <a:cubicBezTo>
                    <a:pt x="89789" y="75982"/>
                    <a:pt x="81813" y="81964"/>
                    <a:pt x="69815" y="80738"/>
                  </a:cubicBezTo>
                  <a:cubicBezTo>
                    <a:pt x="57435" y="79519"/>
                    <a:pt x="47927" y="84550"/>
                    <a:pt x="39758" y="92843"/>
                  </a:cubicBezTo>
                  <a:cubicBezTo>
                    <a:pt x="31271" y="101545"/>
                    <a:pt x="20869" y="107125"/>
                    <a:pt x="8298" y="108485"/>
                  </a:cubicBezTo>
                  <a:cubicBezTo>
                    <a:pt x="3192" y="109027"/>
                    <a:pt x="-956" y="105356"/>
                    <a:pt x="193" y="100728"/>
                  </a:cubicBezTo>
                  <a:cubicBezTo>
                    <a:pt x="2299" y="92435"/>
                    <a:pt x="4468" y="83867"/>
                    <a:pt x="8042" y="75982"/>
                  </a:cubicBezTo>
                  <a:cubicBezTo>
                    <a:pt x="14424" y="61841"/>
                    <a:pt x="17423" y="47284"/>
                    <a:pt x="17423" y="31783"/>
                  </a:cubicBezTo>
                  <a:cubicBezTo>
                    <a:pt x="17423" y="25392"/>
                    <a:pt x="18125" y="18727"/>
                    <a:pt x="19720" y="12471"/>
                  </a:cubicBezTo>
                  <a:cubicBezTo>
                    <a:pt x="22273" y="2275"/>
                    <a:pt x="29548" y="-1671"/>
                    <a:pt x="40078" y="640"/>
                  </a:cubicBezTo>
                  <a:cubicBezTo>
                    <a:pt x="40780" y="781"/>
                    <a:pt x="41609" y="915"/>
                    <a:pt x="42183" y="1189"/>
                  </a:cubicBezTo>
                  <a:cubicBezTo>
                    <a:pt x="63307" y="12069"/>
                    <a:pt x="85642" y="11794"/>
                    <a:pt x="108424" y="8666"/>
                  </a:cubicBezTo>
                  <a:cubicBezTo>
                    <a:pt x="111870" y="8257"/>
                    <a:pt x="115699" y="9349"/>
                    <a:pt x="121251" y="9891"/>
                  </a:cubicBezTo>
                  <a:lnTo>
                    <a:pt x="121251" y="100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3" name="Freeform 432">
              <a:extLst>
                <a:ext uri="{FF2B5EF4-FFF2-40B4-BE49-F238E27FC236}">
                  <a16:creationId xmlns:a16="http://schemas.microsoft.com/office/drawing/2014/main" id="{82D3B71E-FCA1-D756-49A3-0923C8BC5922}"/>
                </a:ext>
              </a:extLst>
            </p:cNvPr>
            <p:cNvSpPr/>
            <p:nvPr/>
          </p:nvSpPr>
          <p:spPr>
            <a:xfrm>
              <a:off x="16710677" y="1376054"/>
              <a:ext cx="134012" cy="89380"/>
            </a:xfrm>
            <a:custGeom>
              <a:avLst/>
              <a:gdLst>
                <a:gd name="connsiteX0" fmla="*/ 134012 w 134012"/>
                <a:gd name="connsiteY0" fmla="*/ 23947 h 89380"/>
                <a:gd name="connsiteX1" fmla="*/ 119162 w 134012"/>
                <a:gd name="connsiteY1" fmla="*/ 50472 h 89380"/>
                <a:gd name="connsiteX2" fmla="*/ 112672 w 134012"/>
                <a:gd name="connsiteY2" fmla="*/ 52707 h 89380"/>
                <a:gd name="connsiteX3" fmla="*/ 64945 w 134012"/>
                <a:gd name="connsiteY3" fmla="*/ 79082 h 89380"/>
                <a:gd name="connsiteX4" fmla="*/ 55717 w 134012"/>
                <a:gd name="connsiteY4" fmla="*/ 86235 h 89380"/>
                <a:gd name="connsiteX5" fmla="*/ 40433 w 134012"/>
                <a:gd name="connsiteY5" fmla="*/ 87576 h 89380"/>
                <a:gd name="connsiteX6" fmla="*/ 5679 w 134012"/>
                <a:gd name="connsiteY6" fmla="*/ 64479 h 89380"/>
                <a:gd name="connsiteX7" fmla="*/ 1065 w 134012"/>
                <a:gd name="connsiteY7" fmla="*/ 47342 h 89380"/>
                <a:gd name="connsiteX8" fmla="*/ 14186 w 134012"/>
                <a:gd name="connsiteY8" fmla="*/ 36166 h 89380"/>
                <a:gd name="connsiteX9" fmla="*/ 63068 w 134012"/>
                <a:gd name="connsiteY9" fmla="*/ 13665 h 89380"/>
                <a:gd name="connsiteX10" fmla="*/ 109935 w 134012"/>
                <a:gd name="connsiteY10" fmla="*/ 2786 h 89380"/>
                <a:gd name="connsiteX11" fmla="*/ 127669 w 134012"/>
                <a:gd name="connsiteY11" fmla="*/ 13068 h 89380"/>
                <a:gd name="connsiteX12" fmla="*/ 133865 w 134012"/>
                <a:gd name="connsiteY12" fmla="*/ 23947 h 89380"/>
                <a:gd name="connsiteX13" fmla="*/ 134012 w 134012"/>
                <a:gd name="connsiteY13" fmla="*/ 23947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12" h="89380">
                  <a:moveTo>
                    <a:pt x="134012" y="23947"/>
                  </a:moveTo>
                  <a:cubicBezTo>
                    <a:pt x="133145" y="36464"/>
                    <a:pt x="128824" y="45256"/>
                    <a:pt x="119162" y="50472"/>
                  </a:cubicBezTo>
                  <a:cubicBezTo>
                    <a:pt x="117139" y="51515"/>
                    <a:pt x="114836" y="52557"/>
                    <a:pt x="112672" y="52707"/>
                  </a:cubicBezTo>
                  <a:cubicBezTo>
                    <a:pt x="92915" y="54048"/>
                    <a:pt x="78786" y="66267"/>
                    <a:pt x="64945" y="79082"/>
                  </a:cubicBezTo>
                  <a:cubicBezTo>
                    <a:pt x="62060" y="81765"/>
                    <a:pt x="58889" y="84000"/>
                    <a:pt x="55717" y="86235"/>
                  </a:cubicBezTo>
                  <a:cubicBezTo>
                    <a:pt x="50956" y="89662"/>
                    <a:pt x="45187" y="90557"/>
                    <a:pt x="40433" y="87576"/>
                  </a:cubicBezTo>
                  <a:cubicBezTo>
                    <a:pt x="28608" y="80424"/>
                    <a:pt x="16783" y="72824"/>
                    <a:pt x="5679" y="64479"/>
                  </a:cubicBezTo>
                  <a:cubicBezTo>
                    <a:pt x="491" y="60605"/>
                    <a:pt x="-1385" y="54197"/>
                    <a:pt x="1065" y="47342"/>
                  </a:cubicBezTo>
                  <a:cubicBezTo>
                    <a:pt x="3375" y="40935"/>
                    <a:pt x="7268" y="35570"/>
                    <a:pt x="14186" y="36166"/>
                  </a:cubicBezTo>
                  <a:cubicBezTo>
                    <a:pt x="34664" y="37805"/>
                    <a:pt x="49080" y="25884"/>
                    <a:pt x="63068" y="13665"/>
                  </a:cubicBezTo>
                  <a:cubicBezTo>
                    <a:pt x="77057" y="1445"/>
                    <a:pt x="92488" y="-3622"/>
                    <a:pt x="109935" y="2786"/>
                  </a:cubicBezTo>
                  <a:cubicBezTo>
                    <a:pt x="116278" y="5021"/>
                    <a:pt x="122474" y="8747"/>
                    <a:pt x="127669" y="13068"/>
                  </a:cubicBezTo>
                  <a:cubicBezTo>
                    <a:pt x="130841" y="15751"/>
                    <a:pt x="132136" y="20817"/>
                    <a:pt x="133865" y="23947"/>
                  </a:cubicBezTo>
                  <a:lnTo>
                    <a:pt x="134012" y="2394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4" name="Freeform 433">
              <a:extLst>
                <a:ext uri="{FF2B5EF4-FFF2-40B4-BE49-F238E27FC236}">
                  <a16:creationId xmlns:a16="http://schemas.microsoft.com/office/drawing/2014/main" id="{BBF7331C-A616-E817-86C4-3D2BEFE7A079}"/>
                </a:ext>
              </a:extLst>
            </p:cNvPr>
            <p:cNvSpPr/>
            <p:nvPr/>
          </p:nvSpPr>
          <p:spPr>
            <a:xfrm>
              <a:off x="16857452" y="1644197"/>
              <a:ext cx="108488" cy="82996"/>
            </a:xfrm>
            <a:custGeom>
              <a:avLst/>
              <a:gdLst>
                <a:gd name="connsiteX0" fmla="*/ 90051 w 108488"/>
                <a:gd name="connsiteY0" fmla="*/ 77355 h 82996"/>
                <a:gd name="connsiteX1" fmla="*/ 67875 w 108488"/>
                <a:gd name="connsiteY1" fmla="*/ 72185 h 82996"/>
                <a:gd name="connsiteX2" fmla="*/ 33651 w 108488"/>
                <a:gd name="connsiteY2" fmla="*/ 74692 h 82996"/>
                <a:gd name="connsiteX3" fmla="*/ 8603 w 108488"/>
                <a:gd name="connsiteY3" fmla="*/ 82838 h 82996"/>
                <a:gd name="connsiteX4" fmla="*/ 384 w 108488"/>
                <a:gd name="connsiteY4" fmla="*/ 71559 h 82996"/>
                <a:gd name="connsiteX5" fmla="*/ 6957 w 108488"/>
                <a:gd name="connsiteY5" fmla="*/ 56049 h 82996"/>
                <a:gd name="connsiteX6" fmla="*/ 34474 w 108488"/>
                <a:gd name="connsiteY6" fmla="*/ 13908 h 82996"/>
                <a:gd name="connsiteX7" fmla="*/ 79649 w 108488"/>
                <a:gd name="connsiteY7" fmla="*/ 5448 h 82996"/>
                <a:gd name="connsiteX8" fmla="*/ 106484 w 108488"/>
                <a:gd name="connsiteY8" fmla="*/ 46963 h 82996"/>
                <a:gd name="connsiteX9" fmla="*/ 108398 w 108488"/>
                <a:gd name="connsiteY9" fmla="*/ 56676 h 82996"/>
                <a:gd name="connsiteX10" fmla="*/ 90192 w 108488"/>
                <a:gd name="connsiteY10" fmla="*/ 77042 h 82996"/>
                <a:gd name="connsiteX11" fmla="*/ 90051 w 108488"/>
                <a:gd name="connsiteY11" fmla="*/ 77355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8" h="82996">
                  <a:moveTo>
                    <a:pt x="90051" y="77355"/>
                  </a:moveTo>
                  <a:cubicBezTo>
                    <a:pt x="83485" y="75945"/>
                    <a:pt x="75406" y="75005"/>
                    <a:pt x="67875" y="72185"/>
                  </a:cubicBezTo>
                  <a:cubicBezTo>
                    <a:pt x="55967" y="67956"/>
                    <a:pt x="44876" y="70306"/>
                    <a:pt x="33651" y="74692"/>
                  </a:cubicBezTo>
                  <a:cubicBezTo>
                    <a:pt x="25438" y="77825"/>
                    <a:pt x="17091" y="80801"/>
                    <a:pt x="8603" y="82838"/>
                  </a:cubicBezTo>
                  <a:cubicBezTo>
                    <a:pt x="3262" y="84091"/>
                    <a:pt x="-1390" y="77669"/>
                    <a:pt x="384" y="71559"/>
                  </a:cubicBezTo>
                  <a:cubicBezTo>
                    <a:pt x="1890" y="66075"/>
                    <a:pt x="4085" y="60592"/>
                    <a:pt x="6957" y="56049"/>
                  </a:cubicBezTo>
                  <a:cubicBezTo>
                    <a:pt x="15859" y="41793"/>
                    <a:pt x="25030" y="27850"/>
                    <a:pt x="34474" y="13908"/>
                  </a:cubicBezTo>
                  <a:cubicBezTo>
                    <a:pt x="44059" y="-192"/>
                    <a:pt x="67193" y="-4578"/>
                    <a:pt x="79649" y="5448"/>
                  </a:cubicBezTo>
                  <a:cubicBezTo>
                    <a:pt x="92381" y="15944"/>
                    <a:pt x="101551" y="29731"/>
                    <a:pt x="106484" y="46963"/>
                  </a:cubicBezTo>
                  <a:cubicBezTo>
                    <a:pt x="107301" y="50096"/>
                    <a:pt x="108124" y="53386"/>
                    <a:pt x="108398" y="56676"/>
                  </a:cubicBezTo>
                  <a:cubicBezTo>
                    <a:pt x="109355" y="69679"/>
                    <a:pt x="102648" y="77512"/>
                    <a:pt x="90192" y="77042"/>
                  </a:cubicBezTo>
                  <a:lnTo>
                    <a:pt x="90051" y="7735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5" name="Freeform 434">
              <a:extLst>
                <a:ext uri="{FF2B5EF4-FFF2-40B4-BE49-F238E27FC236}">
                  <a16:creationId xmlns:a16="http://schemas.microsoft.com/office/drawing/2014/main" id="{16E28CA2-B58C-C97D-8CCE-A02B87EBB2F9}"/>
                </a:ext>
              </a:extLst>
            </p:cNvPr>
            <p:cNvSpPr/>
            <p:nvPr/>
          </p:nvSpPr>
          <p:spPr>
            <a:xfrm>
              <a:off x="21554299" y="3808488"/>
              <a:ext cx="70166" cy="121302"/>
            </a:xfrm>
            <a:custGeom>
              <a:avLst/>
              <a:gdLst>
                <a:gd name="connsiteX0" fmla="*/ 877 w 70166"/>
                <a:gd name="connsiteY0" fmla="*/ 64136 h 121302"/>
                <a:gd name="connsiteX1" fmla="*/ 1132 w 70166"/>
                <a:gd name="connsiteY1" fmla="*/ 34270 h 121302"/>
                <a:gd name="connsiteX2" fmla="*/ 6301 w 70166"/>
                <a:gd name="connsiteY2" fmla="*/ 9773 h 121302"/>
                <a:gd name="connsiteX3" fmla="*/ 30806 w 70166"/>
                <a:gd name="connsiteY3" fmla="*/ 4264 h 121302"/>
                <a:gd name="connsiteX4" fmla="*/ 45484 w 70166"/>
                <a:gd name="connsiteY4" fmla="*/ 21514 h 121302"/>
                <a:gd name="connsiteX5" fmla="*/ 67436 w 70166"/>
                <a:gd name="connsiteY5" fmla="*/ 66894 h 121302"/>
                <a:gd name="connsiteX6" fmla="*/ 63161 w 70166"/>
                <a:gd name="connsiteY6" fmla="*/ 94436 h 121302"/>
                <a:gd name="connsiteX7" fmla="*/ 43761 w 70166"/>
                <a:gd name="connsiteY7" fmla="*/ 113717 h 121302"/>
                <a:gd name="connsiteX8" fmla="*/ 14725 w 70166"/>
                <a:gd name="connsiteY8" fmla="*/ 117777 h 121302"/>
                <a:gd name="connsiteX9" fmla="*/ 175 w 70166"/>
                <a:gd name="connsiteY9" fmla="*/ 91538 h 121302"/>
                <a:gd name="connsiteX10" fmla="*/ 2153 w 70166"/>
                <a:gd name="connsiteY10" fmla="*/ 63995 h 121302"/>
                <a:gd name="connsiteX11" fmla="*/ 1004 w 70166"/>
                <a:gd name="connsiteY11" fmla="*/ 63995 h 121302"/>
                <a:gd name="connsiteX12" fmla="*/ 877 w 70166"/>
                <a:gd name="connsiteY12" fmla="*/ 64136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66" h="121302">
                  <a:moveTo>
                    <a:pt x="877" y="64136"/>
                  </a:moveTo>
                  <a:cubicBezTo>
                    <a:pt x="877" y="54132"/>
                    <a:pt x="303" y="44134"/>
                    <a:pt x="1132" y="34270"/>
                  </a:cubicBezTo>
                  <a:cubicBezTo>
                    <a:pt x="1898" y="26009"/>
                    <a:pt x="3174" y="17454"/>
                    <a:pt x="6301" y="9773"/>
                  </a:cubicBezTo>
                  <a:cubicBezTo>
                    <a:pt x="10449" y="-665"/>
                    <a:pt x="22127" y="-3129"/>
                    <a:pt x="30806" y="4264"/>
                  </a:cubicBezTo>
                  <a:cubicBezTo>
                    <a:pt x="36485" y="9192"/>
                    <a:pt x="41910" y="14989"/>
                    <a:pt x="45484" y="21514"/>
                  </a:cubicBezTo>
                  <a:cubicBezTo>
                    <a:pt x="53461" y="36300"/>
                    <a:pt x="60162" y="51667"/>
                    <a:pt x="67436" y="66894"/>
                  </a:cubicBezTo>
                  <a:cubicBezTo>
                    <a:pt x="72286" y="77039"/>
                    <a:pt x="70564" y="86462"/>
                    <a:pt x="63161" y="94436"/>
                  </a:cubicBezTo>
                  <a:cubicBezTo>
                    <a:pt x="57034" y="101108"/>
                    <a:pt x="50652" y="107773"/>
                    <a:pt x="43761" y="113717"/>
                  </a:cubicBezTo>
                  <a:cubicBezTo>
                    <a:pt x="35082" y="121550"/>
                    <a:pt x="25509" y="124015"/>
                    <a:pt x="14725" y="117777"/>
                  </a:cubicBezTo>
                  <a:cubicBezTo>
                    <a:pt x="4705" y="111980"/>
                    <a:pt x="-1102" y="103859"/>
                    <a:pt x="175" y="91538"/>
                  </a:cubicBezTo>
                  <a:cubicBezTo>
                    <a:pt x="1004" y="82408"/>
                    <a:pt x="1579" y="73125"/>
                    <a:pt x="2153" y="63995"/>
                  </a:cubicBezTo>
                  <a:cubicBezTo>
                    <a:pt x="1706" y="63995"/>
                    <a:pt x="1451" y="63995"/>
                    <a:pt x="1004" y="63995"/>
                  </a:cubicBezTo>
                  <a:lnTo>
                    <a:pt x="877" y="6413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6" name="Freeform 435">
              <a:extLst>
                <a:ext uri="{FF2B5EF4-FFF2-40B4-BE49-F238E27FC236}">
                  <a16:creationId xmlns:a16="http://schemas.microsoft.com/office/drawing/2014/main" id="{0B5CDF19-95A6-079B-F928-10488AD06A89}"/>
                </a:ext>
              </a:extLst>
            </p:cNvPr>
            <p:cNvSpPr/>
            <p:nvPr/>
          </p:nvSpPr>
          <p:spPr>
            <a:xfrm>
              <a:off x="23826118" y="4338386"/>
              <a:ext cx="95739" cy="76610"/>
            </a:xfrm>
            <a:custGeom>
              <a:avLst/>
              <a:gdLst>
                <a:gd name="connsiteX0" fmla="*/ 84683 w 95739"/>
                <a:gd name="connsiteY0" fmla="*/ 0 h 76610"/>
                <a:gd name="connsiteX1" fmla="*/ 95660 w 95739"/>
                <a:gd name="connsiteY1" fmla="*/ 19255 h 76610"/>
                <a:gd name="connsiteX2" fmla="*/ 77728 w 95739"/>
                <a:gd name="connsiteY2" fmla="*/ 67387 h 76610"/>
                <a:gd name="connsiteX3" fmla="*/ 70835 w 95739"/>
                <a:gd name="connsiteY3" fmla="*/ 72430 h 76610"/>
                <a:gd name="connsiteX4" fmla="*/ 3510 w 95739"/>
                <a:gd name="connsiteY4" fmla="*/ 67693 h 76610"/>
                <a:gd name="connsiteX5" fmla="*/ 0 w 95739"/>
                <a:gd name="connsiteY5" fmla="*/ 62956 h 76610"/>
                <a:gd name="connsiteX6" fmla="*/ 7849 w 95739"/>
                <a:gd name="connsiteY6" fmla="*/ 56846 h 76610"/>
                <a:gd name="connsiteX7" fmla="*/ 68092 w 95739"/>
                <a:gd name="connsiteY7" fmla="*/ 12379 h 76610"/>
                <a:gd name="connsiteX8" fmla="*/ 77728 w 95739"/>
                <a:gd name="connsiteY8" fmla="*/ 3211 h 76610"/>
                <a:gd name="connsiteX9" fmla="*/ 84811 w 95739"/>
                <a:gd name="connsiteY9" fmla="*/ 0 h 76610"/>
                <a:gd name="connsiteX10" fmla="*/ 84683 w 95739"/>
                <a:gd name="connsiteY10" fmla="*/ 0 h 7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39" h="76610">
                  <a:moveTo>
                    <a:pt x="84683" y="0"/>
                  </a:moveTo>
                  <a:cubicBezTo>
                    <a:pt x="93171" y="3365"/>
                    <a:pt x="96298" y="10541"/>
                    <a:pt x="95660" y="19255"/>
                  </a:cubicBezTo>
                  <a:cubicBezTo>
                    <a:pt x="94320" y="37591"/>
                    <a:pt x="88832" y="53941"/>
                    <a:pt x="77728" y="67387"/>
                  </a:cubicBezTo>
                  <a:cubicBezTo>
                    <a:pt x="75941" y="69679"/>
                    <a:pt x="73324" y="71664"/>
                    <a:pt x="70835" y="72430"/>
                  </a:cubicBezTo>
                  <a:cubicBezTo>
                    <a:pt x="47926" y="78693"/>
                    <a:pt x="25462" y="78540"/>
                    <a:pt x="3510" y="67693"/>
                  </a:cubicBezTo>
                  <a:cubicBezTo>
                    <a:pt x="2489" y="67233"/>
                    <a:pt x="1851" y="65401"/>
                    <a:pt x="0" y="62956"/>
                  </a:cubicBezTo>
                  <a:cubicBezTo>
                    <a:pt x="2744" y="60817"/>
                    <a:pt x="4978" y="57453"/>
                    <a:pt x="7849" y="56846"/>
                  </a:cubicBezTo>
                  <a:cubicBezTo>
                    <a:pt x="32929" y="51037"/>
                    <a:pt x="52648" y="36065"/>
                    <a:pt x="68092" y="12379"/>
                  </a:cubicBezTo>
                  <a:cubicBezTo>
                    <a:pt x="70580" y="8555"/>
                    <a:pt x="74218" y="5803"/>
                    <a:pt x="77728" y="3211"/>
                  </a:cubicBezTo>
                  <a:cubicBezTo>
                    <a:pt x="79961" y="1526"/>
                    <a:pt x="82833" y="919"/>
                    <a:pt x="84811" y="0"/>
                  </a:cubicBezTo>
                  <a:lnTo>
                    <a:pt x="8468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7" name="Freeform 436">
              <a:extLst>
                <a:ext uri="{FF2B5EF4-FFF2-40B4-BE49-F238E27FC236}">
                  <a16:creationId xmlns:a16="http://schemas.microsoft.com/office/drawing/2014/main" id="{DD7BE8B4-AF74-E6F4-04A2-0FDE2E5B8D2E}"/>
                </a:ext>
              </a:extLst>
            </p:cNvPr>
            <p:cNvSpPr/>
            <p:nvPr/>
          </p:nvSpPr>
          <p:spPr>
            <a:xfrm>
              <a:off x="22779542" y="3189205"/>
              <a:ext cx="63830" cy="102149"/>
            </a:xfrm>
            <a:custGeom>
              <a:avLst/>
              <a:gdLst>
                <a:gd name="connsiteX0" fmla="*/ 0 w 63830"/>
                <a:gd name="connsiteY0" fmla="*/ 54989 h 102149"/>
                <a:gd name="connsiteX1" fmla="*/ 28398 w 63830"/>
                <a:gd name="connsiteY1" fmla="*/ 17468 h 102149"/>
                <a:gd name="connsiteX2" fmla="*/ 35800 w 63830"/>
                <a:gd name="connsiteY2" fmla="*/ 4004 h 102149"/>
                <a:gd name="connsiteX3" fmla="*/ 54179 w 63830"/>
                <a:gd name="connsiteY3" fmla="*/ 3730 h 102149"/>
                <a:gd name="connsiteX4" fmla="*/ 62922 w 63830"/>
                <a:gd name="connsiteY4" fmla="*/ 32038 h 102149"/>
                <a:gd name="connsiteX5" fmla="*/ 58583 w 63830"/>
                <a:gd name="connsiteY5" fmla="*/ 77801 h 102149"/>
                <a:gd name="connsiteX6" fmla="*/ 51180 w 63830"/>
                <a:gd name="connsiteY6" fmla="*/ 97860 h 102149"/>
                <a:gd name="connsiteX7" fmla="*/ 34524 w 63830"/>
                <a:gd name="connsiteY7" fmla="*/ 99648 h 102149"/>
                <a:gd name="connsiteX8" fmla="*/ 3765 w 63830"/>
                <a:gd name="connsiteY8" fmla="*/ 67081 h 102149"/>
                <a:gd name="connsiteX9" fmla="*/ 128 w 63830"/>
                <a:gd name="connsiteY9" fmla="*/ 54849 h 102149"/>
                <a:gd name="connsiteX10" fmla="*/ 0 w 63830"/>
                <a:gd name="connsiteY10" fmla="*/ 54989 h 1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0" h="102149">
                  <a:moveTo>
                    <a:pt x="0" y="54989"/>
                  </a:moveTo>
                  <a:cubicBezTo>
                    <a:pt x="16656" y="45917"/>
                    <a:pt x="24186" y="32861"/>
                    <a:pt x="28398" y="17468"/>
                  </a:cubicBezTo>
                  <a:cubicBezTo>
                    <a:pt x="29738" y="12661"/>
                    <a:pt x="32610" y="7988"/>
                    <a:pt x="35800" y="4004"/>
                  </a:cubicBezTo>
                  <a:cubicBezTo>
                    <a:pt x="40140" y="-1359"/>
                    <a:pt x="49393" y="-1218"/>
                    <a:pt x="54179" y="3730"/>
                  </a:cubicBezTo>
                  <a:cubicBezTo>
                    <a:pt x="62029" y="11838"/>
                    <a:pt x="65667" y="21593"/>
                    <a:pt x="62922" y="32038"/>
                  </a:cubicBezTo>
                  <a:cubicBezTo>
                    <a:pt x="58966" y="47156"/>
                    <a:pt x="58710" y="62408"/>
                    <a:pt x="58583" y="77801"/>
                  </a:cubicBezTo>
                  <a:cubicBezTo>
                    <a:pt x="58583" y="85219"/>
                    <a:pt x="57115" y="92363"/>
                    <a:pt x="51180" y="97860"/>
                  </a:cubicBezTo>
                  <a:cubicBezTo>
                    <a:pt x="46202" y="102533"/>
                    <a:pt x="38545" y="103772"/>
                    <a:pt x="34524" y="99648"/>
                  </a:cubicBezTo>
                  <a:cubicBezTo>
                    <a:pt x="23931" y="89069"/>
                    <a:pt x="13593" y="78209"/>
                    <a:pt x="3765" y="67081"/>
                  </a:cubicBezTo>
                  <a:cubicBezTo>
                    <a:pt x="1595" y="64604"/>
                    <a:pt x="1595" y="60346"/>
                    <a:pt x="128" y="54849"/>
                  </a:cubicBezTo>
                  <a:lnTo>
                    <a:pt x="0" y="549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38" name="Freeform 437">
              <a:extLst>
                <a:ext uri="{FF2B5EF4-FFF2-40B4-BE49-F238E27FC236}">
                  <a16:creationId xmlns:a16="http://schemas.microsoft.com/office/drawing/2014/main" id="{E883969B-E768-B8C1-0A73-AB0D9CF0AE01}"/>
                </a:ext>
              </a:extLst>
            </p:cNvPr>
            <p:cNvSpPr/>
            <p:nvPr/>
          </p:nvSpPr>
          <p:spPr>
            <a:xfrm>
              <a:off x="16882980" y="1376055"/>
              <a:ext cx="89341" cy="63843"/>
            </a:xfrm>
            <a:custGeom>
              <a:avLst/>
              <a:gdLst>
                <a:gd name="connsiteX0" fmla="*/ 11773 w 89341"/>
                <a:gd name="connsiteY0" fmla="*/ 63843 h 63843"/>
                <a:gd name="connsiteX1" fmla="*/ 3962 w 89341"/>
                <a:gd name="connsiteY1" fmla="*/ 60054 h 63843"/>
                <a:gd name="connsiteX2" fmla="*/ 1148 w 89341"/>
                <a:gd name="connsiteY2" fmla="*/ 47264 h 63843"/>
                <a:gd name="connsiteX3" fmla="*/ 2297 w 89341"/>
                <a:gd name="connsiteY3" fmla="*/ 45211 h 63843"/>
                <a:gd name="connsiteX4" fmla="*/ 45947 w 89341"/>
                <a:gd name="connsiteY4" fmla="*/ 4948 h 63843"/>
                <a:gd name="connsiteX5" fmla="*/ 81920 w 89341"/>
                <a:gd name="connsiteY5" fmla="*/ 1632 h 63843"/>
                <a:gd name="connsiteX6" fmla="*/ 88831 w 89341"/>
                <a:gd name="connsiteY6" fmla="*/ 16948 h 63843"/>
                <a:gd name="connsiteX7" fmla="*/ 75136 w 89341"/>
                <a:gd name="connsiteY7" fmla="*/ 37948 h 63843"/>
                <a:gd name="connsiteX8" fmla="*/ 11773 w 89341"/>
                <a:gd name="connsiteY8" fmla="*/ 63843 h 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41" h="63843">
                  <a:moveTo>
                    <a:pt x="11773" y="63843"/>
                  </a:moveTo>
                  <a:cubicBezTo>
                    <a:pt x="8953" y="62422"/>
                    <a:pt x="6266" y="61633"/>
                    <a:pt x="3962" y="60054"/>
                  </a:cubicBezTo>
                  <a:cubicBezTo>
                    <a:pt x="121" y="57686"/>
                    <a:pt x="-1156" y="51527"/>
                    <a:pt x="1148" y="47264"/>
                  </a:cubicBezTo>
                  <a:cubicBezTo>
                    <a:pt x="1531" y="46475"/>
                    <a:pt x="1786" y="45843"/>
                    <a:pt x="2297" y="45211"/>
                  </a:cubicBezTo>
                  <a:cubicBezTo>
                    <a:pt x="15736" y="29896"/>
                    <a:pt x="29438" y="14896"/>
                    <a:pt x="45947" y="4948"/>
                  </a:cubicBezTo>
                  <a:cubicBezTo>
                    <a:pt x="57217" y="-1841"/>
                    <a:pt x="69756" y="-262"/>
                    <a:pt x="81920" y="1632"/>
                  </a:cubicBezTo>
                  <a:cubicBezTo>
                    <a:pt x="87548" y="2580"/>
                    <a:pt x="90624" y="10159"/>
                    <a:pt x="88831" y="16948"/>
                  </a:cubicBezTo>
                  <a:cubicBezTo>
                    <a:pt x="86399" y="26106"/>
                    <a:pt x="81920" y="33685"/>
                    <a:pt x="75136" y="37948"/>
                  </a:cubicBezTo>
                  <a:cubicBezTo>
                    <a:pt x="55168" y="50896"/>
                    <a:pt x="33145" y="55948"/>
                    <a:pt x="11773" y="63843"/>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39" name="Freeform 438">
              <a:extLst>
                <a:ext uri="{FF2B5EF4-FFF2-40B4-BE49-F238E27FC236}">
                  <a16:creationId xmlns:a16="http://schemas.microsoft.com/office/drawing/2014/main" id="{8578EDB6-EE08-0264-78AC-D7BBBEB2F151}"/>
                </a:ext>
              </a:extLst>
            </p:cNvPr>
            <p:cNvSpPr/>
            <p:nvPr/>
          </p:nvSpPr>
          <p:spPr>
            <a:xfrm>
              <a:off x="14547327" y="2020871"/>
              <a:ext cx="89341" cy="44691"/>
            </a:xfrm>
            <a:custGeom>
              <a:avLst/>
              <a:gdLst>
                <a:gd name="connsiteX0" fmla="*/ 138 w 89341"/>
                <a:gd name="connsiteY0" fmla="*/ 38154 h 44691"/>
                <a:gd name="connsiteX1" fmla="*/ 48203 w 89341"/>
                <a:gd name="connsiteY1" fmla="*/ 7203 h 44691"/>
                <a:gd name="connsiteX2" fmla="*/ 89342 w 89341"/>
                <a:gd name="connsiteY2" fmla="*/ 2657 h 44691"/>
                <a:gd name="connsiteX3" fmla="*/ 86710 w 89341"/>
                <a:gd name="connsiteY3" fmla="*/ 11627 h 44691"/>
                <a:gd name="connsiteX4" fmla="*/ 69811 w 89341"/>
                <a:gd name="connsiteY4" fmla="*/ 27161 h 44691"/>
                <a:gd name="connsiteX5" fmla="*/ 18284 w 89341"/>
                <a:gd name="connsiteY5" fmla="*/ 44341 h 44691"/>
                <a:gd name="connsiteX6" fmla="*/ 0 w 89341"/>
                <a:gd name="connsiteY6" fmla="*/ 38154 h 44691"/>
                <a:gd name="connsiteX7" fmla="*/ 138 w 89341"/>
                <a:gd name="connsiteY7" fmla="*/ 38154 h 4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41" h="44691">
                  <a:moveTo>
                    <a:pt x="138" y="38154"/>
                  </a:moveTo>
                  <a:cubicBezTo>
                    <a:pt x="11774" y="21102"/>
                    <a:pt x="30473" y="14532"/>
                    <a:pt x="48203" y="7203"/>
                  </a:cubicBezTo>
                  <a:cubicBezTo>
                    <a:pt x="69534" y="-1512"/>
                    <a:pt x="71058" y="-1384"/>
                    <a:pt x="89342" y="2657"/>
                  </a:cubicBezTo>
                  <a:cubicBezTo>
                    <a:pt x="88511" y="5690"/>
                    <a:pt x="88649" y="9482"/>
                    <a:pt x="86710" y="11627"/>
                  </a:cubicBezTo>
                  <a:cubicBezTo>
                    <a:pt x="81585" y="17309"/>
                    <a:pt x="76460" y="23375"/>
                    <a:pt x="69811" y="27161"/>
                  </a:cubicBezTo>
                  <a:cubicBezTo>
                    <a:pt x="54159" y="36258"/>
                    <a:pt x="36291" y="40804"/>
                    <a:pt x="18284" y="44341"/>
                  </a:cubicBezTo>
                  <a:cubicBezTo>
                    <a:pt x="12466" y="45477"/>
                    <a:pt x="6649" y="43964"/>
                    <a:pt x="0" y="38154"/>
                  </a:cubicBezTo>
                  <a:lnTo>
                    <a:pt x="138" y="3815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0" name="Freeform 439">
              <a:extLst>
                <a:ext uri="{FF2B5EF4-FFF2-40B4-BE49-F238E27FC236}">
                  <a16:creationId xmlns:a16="http://schemas.microsoft.com/office/drawing/2014/main" id="{254FFAF3-A672-8E1D-338E-B092040EE665}"/>
                </a:ext>
              </a:extLst>
            </p:cNvPr>
            <p:cNvSpPr/>
            <p:nvPr/>
          </p:nvSpPr>
          <p:spPr>
            <a:xfrm>
              <a:off x="16831927" y="1293058"/>
              <a:ext cx="95723" cy="57459"/>
            </a:xfrm>
            <a:custGeom>
              <a:avLst/>
              <a:gdLst>
                <a:gd name="connsiteX0" fmla="*/ 0 w 95723"/>
                <a:gd name="connsiteY0" fmla="*/ 45394 h 57459"/>
                <a:gd name="connsiteX1" fmla="*/ 14237 w 95723"/>
                <a:gd name="connsiteY1" fmla="*/ 34719 h 57459"/>
                <a:gd name="connsiteX2" fmla="*/ 46924 w 95723"/>
                <a:gd name="connsiteY2" fmla="*/ 10822 h 57459"/>
                <a:gd name="connsiteX3" fmla="*/ 86145 w 95723"/>
                <a:gd name="connsiteY3" fmla="*/ 784 h 57459"/>
                <a:gd name="connsiteX4" fmla="*/ 95443 w 95723"/>
                <a:gd name="connsiteY4" fmla="*/ 15601 h 57459"/>
                <a:gd name="connsiteX5" fmla="*/ 92105 w 95723"/>
                <a:gd name="connsiteY5" fmla="*/ 25001 h 57459"/>
                <a:gd name="connsiteX6" fmla="*/ 77140 w 95723"/>
                <a:gd name="connsiteY6" fmla="*/ 51448 h 57459"/>
                <a:gd name="connsiteX7" fmla="*/ 0 w 95723"/>
                <a:gd name="connsiteY7" fmla="*/ 45394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23" h="57459">
                  <a:moveTo>
                    <a:pt x="0" y="45394"/>
                  </a:moveTo>
                  <a:cubicBezTo>
                    <a:pt x="8136" y="39340"/>
                    <a:pt x="11187" y="36950"/>
                    <a:pt x="14237" y="34719"/>
                  </a:cubicBezTo>
                  <a:cubicBezTo>
                    <a:pt x="25131" y="26754"/>
                    <a:pt x="36898" y="19903"/>
                    <a:pt x="46924" y="10822"/>
                  </a:cubicBezTo>
                  <a:cubicBezTo>
                    <a:pt x="58838" y="-172"/>
                    <a:pt x="72054" y="-1127"/>
                    <a:pt x="86145" y="784"/>
                  </a:cubicBezTo>
                  <a:cubicBezTo>
                    <a:pt x="92539" y="1581"/>
                    <a:pt x="96898" y="8750"/>
                    <a:pt x="95443" y="15601"/>
                  </a:cubicBezTo>
                  <a:cubicBezTo>
                    <a:pt x="94715" y="18787"/>
                    <a:pt x="93701" y="22133"/>
                    <a:pt x="92105" y="25001"/>
                  </a:cubicBezTo>
                  <a:cubicBezTo>
                    <a:pt x="87306" y="33764"/>
                    <a:pt x="82367" y="42208"/>
                    <a:pt x="77140" y="51448"/>
                  </a:cubicBezTo>
                  <a:cubicBezTo>
                    <a:pt x="52297" y="58458"/>
                    <a:pt x="27894" y="62441"/>
                    <a:pt x="0" y="4539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41" name="Freeform 440">
              <a:extLst>
                <a:ext uri="{FF2B5EF4-FFF2-40B4-BE49-F238E27FC236}">
                  <a16:creationId xmlns:a16="http://schemas.microsoft.com/office/drawing/2014/main" id="{419671D1-F624-441A-CD06-D8591CAF6F26}"/>
                </a:ext>
              </a:extLst>
            </p:cNvPr>
            <p:cNvSpPr/>
            <p:nvPr/>
          </p:nvSpPr>
          <p:spPr>
            <a:xfrm>
              <a:off x="19218629" y="2563539"/>
              <a:ext cx="51053" cy="76614"/>
            </a:xfrm>
            <a:custGeom>
              <a:avLst/>
              <a:gdLst>
                <a:gd name="connsiteX0" fmla="*/ 51054 w 51053"/>
                <a:gd name="connsiteY0" fmla="*/ 37625 h 76614"/>
                <a:gd name="connsiteX1" fmla="*/ 48801 w 51053"/>
                <a:gd name="connsiteY1" fmla="*/ 55980 h 76614"/>
                <a:gd name="connsiteX2" fmla="*/ 9459 w 51053"/>
                <a:gd name="connsiteY2" fmla="*/ 74060 h 76614"/>
                <a:gd name="connsiteX3" fmla="*/ 14 w 51053"/>
                <a:gd name="connsiteY3" fmla="*/ 60015 h 76614"/>
                <a:gd name="connsiteX4" fmla="*/ 3115 w 51053"/>
                <a:gd name="connsiteY4" fmla="*/ 15931 h 76614"/>
                <a:gd name="connsiteX5" fmla="*/ 28635 w 51053"/>
                <a:gd name="connsiteY5" fmla="*/ 72 h 76614"/>
                <a:gd name="connsiteX6" fmla="*/ 49924 w 51053"/>
                <a:gd name="connsiteY6" fmla="*/ 18568 h 76614"/>
                <a:gd name="connsiteX7" fmla="*/ 51054 w 51053"/>
                <a:gd name="connsiteY7" fmla="*/ 37759 h 76614"/>
                <a:gd name="connsiteX8" fmla="*/ 51054 w 51053"/>
                <a:gd name="connsiteY8" fmla="*/ 37625 h 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3" h="76614">
                  <a:moveTo>
                    <a:pt x="51054" y="37625"/>
                  </a:moveTo>
                  <a:cubicBezTo>
                    <a:pt x="50492" y="42905"/>
                    <a:pt x="50492" y="49583"/>
                    <a:pt x="48801" y="55980"/>
                  </a:cubicBezTo>
                  <a:cubicBezTo>
                    <a:pt x="44570" y="72528"/>
                    <a:pt x="24972" y="81287"/>
                    <a:pt x="9459" y="74060"/>
                  </a:cubicBezTo>
                  <a:cubicBezTo>
                    <a:pt x="3684" y="71277"/>
                    <a:pt x="-267" y="66412"/>
                    <a:pt x="14" y="60015"/>
                  </a:cubicBezTo>
                  <a:cubicBezTo>
                    <a:pt x="582" y="45273"/>
                    <a:pt x="863" y="30391"/>
                    <a:pt x="3115" y="15931"/>
                  </a:cubicBezTo>
                  <a:cubicBezTo>
                    <a:pt x="5094" y="3552"/>
                    <a:pt x="13409" y="-617"/>
                    <a:pt x="28635" y="72"/>
                  </a:cubicBezTo>
                  <a:cubicBezTo>
                    <a:pt x="41469" y="634"/>
                    <a:pt x="47812" y="5914"/>
                    <a:pt x="49924" y="18568"/>
                  </a:cubicBezTo>
                  <a:cubicBezTo>
                    <a:pt x="50913" y="24409"/>
                    <a:pt x="50633" y="30391"/>
                    <a:pt x="51054" y="37759"/>
                  </a:cubicBezTo>
                  <a:lnTo>
                    <a:pt x="51054" y="376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2" name="Freeform 441">
              <a:extLst>
                <a:ext uri="{FF2B5EF4-FFF2-40B4-BE49-F238E27FC236}">
                  <a16:creationId xmlns:a16="http://schemas.microsoft.com/office/drawing/2014/main" id="{ADF853BE-1110-B938-795E-F0AB27B99295}"/>
                </a:ext>
              </a:extLst>
            </p:cNvPr>
            <p:cNvSpPr/>
            <p:nvPr/>
          </p:nvSpPr>
          <p:spPr>
            <a:xfrm>
              <a:off x="16353309" y="3425426"/>
              <a:ext cx="82960" cy="44693"/>
            </a:xfrm>
            <a:custGeom>
              <a:avLst/>
              <a:gdLst>
                <a:gd name="connsiteX0" fmla="*/ 82175 w 82960"/>
                <a:gd name="connsiteY0" fmla="*/ 42475 h 44693"/>
                <a:gd name="connsiteX1" fmla="*/ 10045 w 82960"/>
                <a:gd name="connsiteY1" fmla="*/ 31290 h 44693"/>
                <a:gd name="connsiteX2" fmla="*/ 3031 w 82960"/>
                <a:gd name="connsiteY2" fmla="*/ 23680 h 44693"/>
                <a:gd name="connsiteX3" fmla="*/ 5010 w 82960"/>
                <a:gd name="connsiteY3" fmla="*/ 4406 h 44693"/>
                <a:gd name="connsiteX4" fmla="*/ 34141 w 82960"/>
                <a:gd name="connsiteY4" fmla="*/ 3576 h 44693"/>
                <a:gd name="connsiteX5" fmla="*/ 47562 w 82960"/>
                <a:gd name="connsiteY5" fmla="*/ 14282 h 44693"/>
                <a:gd name="connsiteX6" fmla="*/ 75009 w 82960"/>
                <a:gd name="connsiteY6" fmla="*/ 32241 h 44693"/>
                <a:gd name="connsiteX7" fmla="*/ 82329 w 82960"/>
                <a:gd name="connsiteY7" fmla="*/ 42475 h 44693"/>
                <a:gd name="connsiteX8" fmla="*/ 82175 w 82960"/>
                <a:gd name="connsiteY8" fmla="*/ 42475 h 4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0" h="44693">
                  <a:moveTo>
                    <a:pt x="82175" y="42475"/>
                  </a:moveTo>
                  <a:cubicBezTo>
                    <a:pt x="58385" y="47947"/>
                    <a:pt x="25450" y="42948"/>
                    <a:pt x="10045" y="31290"/>
                  </a:cubicBezTo>
                  <a:cubicBezTo>
                    <a:pt x="7147" y="29151"/>
                    <a:pt x="4856" y="26412"/>
                    <a:pt x="3031" y="23680"/>
                  </a:cubicBezTo>
                  <a:cubicBezTo>
                    <a:pt x="-1697" y="16421"/>
                    <a:pt x="-785" y="8568"/>
                    <a:pt x="5010" y="4406"/>
                  </a:cubicBezTo>
                  <a:cubicBezTo>
                    <a:pt x="12329" y="-945"/>
                    <a:pt x="25296" y="-1660"/>
                    <a:pt x="34141" y="3576"/>
                  </a:cubicBezTo>
                  <a:cubicBezTo>
                    <a:pt x="39170" y="6551"/>
                    <a:pt x="43592" y="10477"/>
                    <a:pt x="47562" y="14282"/>
                  </a:cubicBezTo>
                  <a:cubicBezTo>
                    <a:pt x="55334" y="21656"/>
                    <a:pt x="63267" y="28436"/>
                    <a:pt x="75009" y="32241"/>
                  </a:cubicBezTo>
                  <a:cubicBezTo>
                    <a:pt x="80344" y="33908"/>
                    <a:pt x="84620" y="36998"/>
                    <a:pt x="82329" y="42475"/>
                  </a:cubicBezTo>
                  <a:lnTo>
                    <a:pt x="82175" y="4247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3" name="Freeform 442">
              <a:extLst>
                <a:ext uri="{FF2B5EF4-FFF2-40B4-BE49-F238E27FC236}">
                  <a16:creationId xmlns:a16="http://schemas.microsoft.com/office/drawing/2014/main" id="{46E869F1-62CC-F1A0-7A9C-0D0FE4E18205}"/>
                </a:ext>
              </a:extLst>
            </p:cNvPr>
            <p:cNvSpPr/>
            <p:nvPr/>
          </p:nvSpPr>
          <p:spPr>
            <a:xfrm>
              <a:off x="19352643" y="2672075"/>
              <a:ext cx="70198" cy="57459"/>
            </a:xfrm>
            <a:custGeom>
              <a:avLst/>
              <a:gdLst>
                <a:gd name="connsiteX0" fmla="*/ 35425 w 70198"/>
                <a:gd name="connsiteY0" fmla="*/ 1251 h 57459"/>
                <a:gd name="connsiteX1" fmla="*/ 52833 w 70198"/>
                <a:gd name="connsiteY1" fmla="*/ 1947 h 57459"/>
                <a:gd name="connsiteX2" fmla="*/ 68456 w 70198"/>
                <a:gd name="connsiteY2" fmla="*/ 14741 h 57459"/>
                <a:gd name="connsiteX3" fmla="*/ 63657 w 70198"/>
                <a:gd name="connsiteY3" fmla="*/ 51030 h 57459"/>
                <a:gd name="connsiteX4" fmla="*/ 44882 w 70198"/>
                <a:gd name="connsiteY4" fmla="*/ 54369 h 57459"/>
                <a:gd name="connsiteX5" fmla="*/ 40083 w 70198"/>
                <a:gd name="connsiteY5" fmla="*/ 49919 h 57459"/>
                <a:gd name="connsiteX6" fmla="*/ 9113 w 70198"/>
                <a:gd name="connsiteY6" fmla="*/ 26699 h 57459"/>
                <a:gd name="connsiteX7" fmla="*/ 5419 w 70198"/>
                <a:gd name="connsiteY7" fmla="*/ 24471 h 57459"/>
                <a:gd name="connsiteX8" fmla="*/ 894 w 70198"/>
                <a:gd name="connsiteY8" fmla="*/ 10847 h 57459"/>
                <a:gd name="connsiteX9" fmla="*/ 9662 w 70198"/>
                <a:gd name="connsiteY9" fmla="*/ 2088 h 57459"/>
                <a:gd name="connsiteX10" fmla="*/ 35565 w 70198"/>
                <a:gd name="connsiteY10" fmla="*/ 0 h 57459"/>
                <a:gd name="connsiteX11" fmla="*/ 35565 w 70198"/>
                <a:gd name="connsiteY11" fmla="*/ 836 h 57459"/>
                <a:gd name="connsiteX12" fmla="*/ 35425 w 70198"/>
                <a:gd name="connsiteY12" fmla="*/ 1251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8" h="57459">
                  <a:moveTo>
                    <a:pt x="35425" y="1251"/>
                  </a:moveTo>
                  <a:cubicBezTo>
                    <a:pt x="41181" y="1532"/>
                    <a:pt x="47077" y="2088"/>
                    <a:pt x="52833" y="1947"/>
                  </a:cubicBezTo>
                  <a:cubicBezTo>
                    <a:pt x="61602" y="1947"/>
                    <a:pt x="66401" y="7233"/>
                    <a:pt x="68456" y="14741"/>
                  </a:cubicBezTo>
                  <a:cubicBezTo>
                    <a:pt x="71742" y="27255"/>
                    <a:pt x="70511" y="39628"/>
                    <a:pt x="63657" y="51030"/>
                  </a:cubicBezTo>
                  <a:cubicBezTo>
                    <a:pt x="59407" y="58123"/>
                    <a:pt x="51736" y="59515"/>
                    <a:pt x="44882" y="54369"/>
                  </a:cubicBezTo>
                  <a:cubicBezTo>
                    <a:pt x="43102" y="53118"/>
                    <a:pt x="41321" y="51726"/>
                    <a:pt x="40083" y="49919"/>
                  </a:cubicBezTo>
                  <a:cubicBezTo>
                    <a:pt x="32004" y="39072"/>
                    <a:pt x="22272" y="30594"/>
                    <a:pt x="9113" y="26699"/>
                  </a:cubicBezTo>
                  <a:cubicBezTo>
                    <a:pt x="7748" y="26278"/>
                    <a:pt x="6376" y="25448"/>
                    <a:pt x="5419" y="24471"/>
                  </a:cubicBezTo>
                  <a:cubicBezTo>
                    <a:pt x="1443" y="20858"/>
                    <a:pt x="-1576" y="15993"/>
                    <a:pt x="894" y="10847"/>
                  </a:cubicBezTo>
                  <a:cubicBezTo>
                    <a:pt x="2541" y="7233"/>
                    <a:pt x="6235" y="2784"/>
                    <a:pt x="9662" y="2088"/>
                  </a:cubicBezTo>
                  <a:cubicBezTo>
                    <a:pt x="18163" y="415"/>
                    <a:pt x="26931" y="555"/>
                    <a:pt x="35565" y="0"/>
                  </a:cubicBezTo>
                  <a:cubicBezTo>
                    <a:pt x="35565" y="281"/>
                    <a:pt x="35565" y="555"/>
                    <a:pt x="35565" y="836"/>
                  </a:cubicBezTo>
                  <a:lnTo>
                    <a:pt x="35425" y="12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4" name="Freeform 443">
              <a:extLst>
                <a:ext uri="{FF2B5EF4-FFF2-40B4-BE49-F238E27FC236}">
                  <a16:creationId xmlns:a16="http://schemas.microsoft.com/office/drawing/2014/main" id="{3F27E979-24D1-7799-4ED3-BD877247C816}"/>
                </a:ext>
              </a:extLst>
            </p:cNvPr>
            <p:cNvSpPr/>
            <p:nvPr/>
          </p:nvSpPr>
          <p:spPr>
            <a:xfrm>
              <a:off x="16895742" y="1216446"/>
              <a:ext cx="76579" cy="44690"/>
            </a:xfrm>
            <a:custGeom>
              <a:avLst/>
              <a:gdLst>
                <a:gd name="connsiteX0" fmla="*/ 30453 w 76579"/>
                <a:gd name="connsiteY0" fmla="*/ 0 h 44690"/>
                <a:gd name="connsiteX1" fmla="*/ 64403 w 76579"/>
                <a:gd name="connsiteY1" fmla="*/ 3906 h 44690"/>
                <a:gd name="connsiteX2" fmla="*/ 74984 w 76579"/>
                <a:gd name="connsiteY2" fmla="*/ 24161 h 44690"/>
                <a:gd name="connsiteX3" fmla="*/ 70446 w 76579"/>
                <a:gd name="connsiteY3" fmla="*/ 31973 h 44690"/>
                <a:gd name="connsiteX4" fmla="*/ 27843 w 76579"/>
                <a:gd name="connsiteY4" fmla="*/ 43113 h 44690"/>
                <a:gd name="connsiteX5" fmla="*/ 358 w 76579"/>
                <a:gd name="connsiteY5" fmla="*/ 13165 h 44690"/>
                <a:gd name="connsiteX6" fmla="*/ 7779 w 76579"/>
                <a:gd name="connsiteY6" fmla="*/ 1302 h 44690"/>
                <a:gd name="connsiteX7" fmla="*/ 30593 w 76579"/>
                <a:gd name="connsiteY7" fmla="*/ 145 h 44690"/>
                <a:gd name="connsiteX8" fmla="*/ 30453 w 76579"/>
                <a:gd name="connsiteY8" fmla="*/ 0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79" h="44690">
                  <a:moveTo>
                    <a:pt x="30453" y="0"/>
                  </a:moveTo>
                  <a:cubicBezTo>
                    <a:pt x="41174" y="1157"/>
                    <a:pt x="52859" y="2026"/>
                    <a:pt x="64403" y="3906"/>
                  </a:cubicBezTo>
                  <a:cubicBezTo>
                    <a:pt x="75124" y="5642"/>
                    <a:pt x="79106" y="13889"/>
                    <a:pt x="74984" y="24161"/>
                  </a:cubicBezTo>
                  <a:cubicBezTo>
                    <a:pt x="73886" y="26909"/>
                    <a:pt x="72373" y="29803"/>
                    <a:pt x="70446" y="31973"/>
                  </a:cubicBezTo>
                  <a:cubicBezTo>
                    <a:pt x="58628" y="45283"/>
                    <a:pt x="43101" y="46441"/>
                    <a:pt x="27843" y="43113"/>
                  </a:cubicBezTo>
                  <a:cubicBezTo>
                    <a:pt x="13140" y="39930"/>
                    <a:pt x="4620" y="28067"/>
                    <a:pt x="358" y="13165"/>
                  </a:cubicBezTo>
                  <a:cubicBezTo>
                    <a:pt x="-1155" y="7668"/>
                    <a:pt x="2285" y="1881"/>
                    <a:pt x="7779" y="1302"/>
                  </a:cubicBezTo>
                  <a:cubicBezTo>
                    <a:pt x="15061" y="434"/>
                    <a:pt x="22348" y="434"/>
                    <a:pt x="30593" y="145"/>
                  </a:cubicBezTo>
                  <a:lnTo>
                    <a:pt x="3045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5" name="Freeform 444">
              <a:extLst>
                <a:ext uri="{FF2B5EF4-FFF2-40B4-BE49-F238E27FC236}">
                  <a16:creationId xmlns:a16="http://schemas.microsoft.com/office/drawing/2014/main" id="{B16EA7C4-7A09-44CB-E585-AAA91C17B0C9}"/>
                </a:ext>
              </a:extLst>
            </p:cNvPr>
            <p:cNvSpPr/>
            <p:nvPr/>
          </p:nvSpPr>
          <p:spPr>
            <a:xfrm>
              <a:off x="22447688" y="3393505"/>
              <a:ext cx="70209" cy="51075"/>
            </a:xfrm>
            <a:custGeom>
              <a:avLst/>
              <a:gdLst>
                <a:gd name="connsiteX0" fmla="*/ 24071 w 70209"/>
                <a:gd name="connsiteY0" fmla="*/ 0 h 51075"/>
                <a:gd name="connsiteX1" fmla="*/ 58149 w 70209"/>
                <a:gd name="connsiteY1" fmla="*/ 8459 h 51075"/>
                <a:gd name="connsiteX2" fmla="*/ 64148 w 70209"/>
                <a:gd name="connsiteY2" fmla="*/ 38153 h 51075"/>
                <a:gd name="connsiteX3" fmla="*/ 15137 w 70209"/>
                <a:gd name="connsiteY3" fmla="*/ 46325 h 51075"/>
                <a:gd name="connsiteX4" fmla="*/ 2310 w 70209"/>
                <a:gd name="connsiteY4" fmla="*/ 8747 h 51075"/>
                <a:gd name="connsiteX5" fmla="*/ 24071 w 70209"/>
                <a:gd name="connsiteY5" fmla="*/ 0 h 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9" h="51075">
                  <a:moveTo>
                    <a:pt x="24071" y="0"/>
                  </a:moveTo>
                  <a:cubicBezTo>
                    <a:pt x="32814" y="2152"/>
                    <a:pt x="45896" y="4016"/>
                    <a:pt x="58149" y="8459"/>
                  </a:cubicBezTo>
                  <a:cubicBezTo>
                    <a:pt x="71678" y="13337"/>
                    <a:pt x="74039" y="28251"/>
                    <a:pt x="64148" y="38153"/>
                  </a:cubicBezTo>
                  <a:cubicBezTo>
                    <a:pt x="50746" y="51630"/>
                    <a:pt x="31219" y="54931"/>
                    <a:pt x="15137" y="46325"/>
                  </a:cubicBezTo>
                  <a:cubicBezTo>
                    <a:pt x="2310" y="39442"/>
                    <a:pt x="-3624" y="21803"/>
                    <a:pt x="2310" y="8747"/>
                  </a:cubicBezTo>
                  <a:cubicBezTo>
                    <a:pt x="4991" y="3154"/>
                    <a:pt x="11372" y="0"/>
                    <a:pt x="24071" y="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46" name="Freeform 445">
              <a:extLst>
                <a:ext uri="{FF2B5EF4-FFF2-40B4-BE49-F238E27FC236}">
                  <a16:creationId xmlns:a16="http://schemas.microsoft.com/office/drawing/2014/main" id="{968D230F-2571-ACD2-141D-99C5B17ED933}"/>
                </a:ext>
              </a:extLst>
            </p:cNvPr>
            <p:cNvSpPr/>
            <p:nvPr/>
          </p:nvSpPr>
          <p:spPr>
            <a:xfrm>
              <a:off x="16423507" y="1280290"/>
              <a:ext cx="70196" cy="25537"/>
            </a:xfrm>
            <a:custGeom>
              <a:avLst/>
              <a:gdLst>
                <a:gd name="connsiteX0" fmla="*/ 0 w 70196"/>
                <a:gd name="connsiteY0" fmla="*/ 20893 h 25537"/>
                <a:gd name="connsiteX1" fmla="*/ 14001 w 70196"/>
                <a:gd name="connsiteY1" fmla="*/ 7835 h 25537"/>
                <a:gd name="connsiteX2" fmla="*/ 62201 w 70196"/>
                <a:gd name="connsiteY2" fmla="*/ 0 h 25537"/>
                <a:gd name="connsiteX3" fmla="*/ 69718 w 70196"/>
                <a:gd name="connsiteY3" fmla="*/ 4062 h 25537"/>
                <a:gd name="connsiteX4" fmla="*/ 68398 w 70196"/>
                <a:gd name="connsiteY4" fmla="*/ 12333 h 25537"/>
                <a:gd name="connsiteX5" fmla="*/ 57932 w 70196"/>
                <a:gd name="connsiteY5" fmla="*/ 21039 h 25537"/>
                <a:gd name="connsiteX6" fmla="*/ 0 w 70196"/>
                <a:gd name="connsiteY6" fmla="*/ 20893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6" h="25537">
                  <a:moveTo>
                    <a:pt x="0" y="20893"/>
                  </a:moveTo>
                  <a:cubicBezTo>
                    <a:pt x="2061" y="12188"/>
                    <a:pt x="8404" y="10157"/>
                    <a:pt x="14001" y="7835"/>
                  </a:cubicBezTo>
                  <a:cubicBezTo>
                    <a:pt x="29336" y="1451"/>
                    <a:pt x="45845" y="290"/>
                    <a:pt x="62201" y="0"/>
                  </a:cubicBezTo>
                  <a:cubicBezTo>
                    <a:pt x="64709" y="0"/>
                    <a:pt x="68691" y="2031"/>
                    <a:pt x="69718" y="4062"/>
                  </a:cubicBezTo>
                  <a:cubicBezTo>
                    <a:pt x="70752" y="6094"/>
                    <a:pt x="70018" y="10302"/>
                    <a:pt x="68398" y="12333"/>
                  </a:cubicBezTo>
                  <a:cubicBezTo>
                    <a:pt x="65596" y="15815"/>
                    <a:pt x="61907" y="19152"/>
                    <a:pt x="57932" y="21039"/>
                  </a:cubicBezTo>
                  <a:cubicBezTo>
                    <a:pt x="45252" y="27133"/>
                    <a:pt x="17690" y="26988"/>
                    <a:pt x="0" y="20893"/>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47" name="Freeform 446">
              <a:extLst>
                <a:ext uri="{FF2B5EF4-FFF2-40B4-BE49-F238E27FC236}">
                  <a16:creationId xmlns:a16="http://schemas.microsoft.com/office/drawing/2014/main" id="{E6E13638-E0E7-84AD-9EF5-16B1800C12A0}"/>
                </a:ext>
              </a:extLst>
            </p:cNvPr>
            <p:cNvSpPr/>
            <p:nvPr/>
          </p:nvSpPr>
          <p:spPr>
            <a:xfrm>
              <a:off x="22932693" y="3751028"/>
              <a:ext cx="51059" cy="44690"/>
            </a:xfrm>
            <a:custGeom>
              <a:avLst/>
              <a:gdLst>
                <a:gd name="connsiteX0" fmla="*/ 51059 w 51059"/>
                <a:gd name="connsiteY0" fmla="*/ 13758 h 44690"/>
                <a:gd name="connsiteX1" fmla="*/ 12642 w 51059"/>
                <a:gd name="connsiteY1" fmla="*/ 44683 h 44690"/>
                <a:gd name="connsiteX2" fmla="*/ 645 w 51059"/>
                <a:gd name="connsiteY2" fmla="*/ 32055 h 44690"/>
                <a:gd name="connsiteX3" fmla="*/ 25852 w 51059"/>
                <a:gd name="connsiteY3" fmla="*/ 3141 h 44690"/>
                <a:gd name="connsiteX4" fmla="*/ 47741 w 51059"/>
                <a:gd name="connsiteY4" fmla="*/ 6678 h 44690"/>
                <a:gd name="connsiteX5" fmla="*/ 51059 w 51059"/>
                <a:gd name="connsiteY5" fmla="*/ 13758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9" h="44690">
                  <a:moveTo>
                    <a:pt x="51059" y="13758"/>
                  </a:moveTo>
                  <a:cubicBezTo>
                    <a:pt x="50166" y="29106"/>
                    <a:pt x="30255" y="44326"/>
                    <a:pt x="12642" y="44683"/>
                  </a:cubicBezTo>
                  <a:cubicBezTo>
                    <a:pt x="3644" y="44920"/>
                    <a:pt x="-1972" y="39136"/>
                    <a:pt x="645" y="32055"/>
                  </a:cubicBezTo>
                  <a:cubicBezTo>
                    <a:pt x="4729" y="20251"/>
                    <a:pt x="13536" y="10693"/>
                    <a:pt x="25852" y="3141"/>
                  </a:cubicBezTo>
                  <a:cubicBezTo>
                    <a:pt x="34340" y="-2056"/>
                    <a:pt x="42699" y="-754"/>
                    <a:pt x="47741" y="6678"/>
                  </a:cubicBezTo>
                  <a:cubicBezTo>
                    <a:pt x="49528" y="9391"/>
                    <a:pt x="50421" y="12462"/>
                    <a:pt x="51059" y="13758"/>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48" name="Freeform 447">
              <a:extLst>
                <a:ext uri="{FF2B5EF4-FFF2-40B4-BE49-F238E27FC236}">
                  <a16:creationId xmlns:a16="http://schemas.microsoft.com/office/drawing/2014/main" id="{120FAC49-DE41-B730-A1D5-4B38BBCF9BEB}"/>
                </a:ext>
              </a:extLst>
            </p:cNvPr>
            <p:cNvSpPr/>
            <p:nvPr/>
          </p:nvSpPr>
          <p:spPr>
            <a:xfrm>
              <a:off x="14464367" y="2071948"/>
              <a:ext cx="63815" cy="38307"/>
            </a:xfrm>
            <a:custGeom>
              <a:avLst/>
              <a:gdLst>
                <a:gd name="connsiteX0" fmla="*/ 63816 w 63815"/>
                <a:gd name="connsiteY0" fmla="*/ 4584 h 38307"/>
                <a:gd name="connsiteX1" fmla="*/ 30788 w 63815"/>
                <a:gd name="connsiteY1" fmla="*/ 36237 h 38307"/>
                <a:gd name="connsiteX2" fmla="*/ 0 w 63815"/>
                <a:gd name="connsiteY2" fmla="*/ 28206 h 38307"/>
                <a:gd name="connsiteX3" fmla="*/ 36386 w 63815"/>
                <a:gd name="connsiteY3" fmla="*/ 4584 h 38307"/>
                <a:gd name="connsiteX4" fmla="*/ 63816 w 63815"/>
                <a:gd name="connsiteY4" fmla="*/ 4584 h 3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5" h="38307">
                  <a:moveTo>
                    <a:pt x="63816" y="4584"/>
                  </a:moveTo>
                  <a:cubicBezTo>
                    <a:pt x="57798" y="23545"/>
                    <a:pt x="44923" y="31417"/>
                    <a:pt x="30788" y="36237"/>
                  </a:cubicBezTo>
                  <a:cubicBezTo>
                    <a:pt x="20432" y="39774"/>
                    <a:pt x="9376" y="39774"/>
                    <a:pt x="0" y="28206"/>
                  </a:cubicBezTo>
                  <a:cubicBezTo>
                    <a:pt x="9796" y="13579"/>
                    <a:pt x="23651" y="9883"/>
                    <a:pt x="36386" y="4584"/>
                  </a:cubicBezTo>
                  <a:cubicBezTo>
                    <a:pt x="44503" y="1206"/>
                    <a:pt x="52900" y="-3774"/>
                    <a:pt x="63816" y="458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49" name="Freeform 448">
              <a:extLst>
                <a:ext uri="{FF2B5EF4-FFF2-40B4-BE49-F238E27FC236}">
                  <a16:creationId xmlns:a16="http://schemas.microsoft.com/office/drawing/2014/main" id="{9B46E26A-6372-F01A-1868-F9344CF9E8ED}"/>
                </a:ext>
              </a:extLst>
            </p:cNvPr>
            <p:cNvSpPr/>
            <p:nvPr/>
          </p:nvSpPr>
          <p:spPr>
            <a:xfrm>
              <a:off x="16780874" y="3438193"/>
              <a:ext cx="57433" cy="25539"/>
            </a:xfrm>
            <a:custGeom>
              <a:avLst/>
              <a:gdLst>
                <a:gd name="connsiteX0" fmla="*/ 33682 w 57433"/>
                <a:gd name="connsiteY0" fmla="*/ 25540 h 25539"/>
                <a:gd name="connsiteX1" fmla="*/ 2667 w 57433"/>
                <a:gd name="connsiteY1" fmla="*/ 14757 h 25539"/>
                <a:gd name="connsiteX2" fmla="*/ 7223 w 57433"/>
                <a:gd name="connsiteY2" fmla="*/ 564 h 25539"/>
                <a:gd name="connsiteX3" fmla="*/ 9119 w 57433"/>
                <a:gd name="connsiteY3" fmla="*/ 105 h 25539"/>
                <a:gd name="connsiteX4" fmla="*/ 51780 w 57433"/>
                <a:gd name="connsiteY4" fmla="*/ 6693 h 25539"/>
                <a:gd name="connsiteX5" fmla="*/ 57095 w 57433"/>
                <a:gd name="connsiteY5" fmla="*/ 15433 h 25539"/>
                <a:gd name="connsiteX6" fmla="*/ 50644 w 57433"/>
                <a:gd name="connsiteY6" fmla="*/ 21569 h 25539"/>
                <a:gd name="connsiteX7" fmla="*/ 33554 w 57433"/>
                <a:gd name="connsiteY7" fmla="*/ 25425 h 25539"/>
                <a:gd name="connsiteX8" fmla="*/ 33682 w 57433"/>
                <a:gd name="connsiteY8" fmla="*/ 25540 h 2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33" h="25539">
                  <a:moveTo>
                    <a:pt x="33682" y="25540"/>
                  </a:moveTo>
                  <a:cubicBezTo>
                    <a:pt x="20389" y="24748"/>
                    <a:pt x="10134" y="22929"/>
                    <a:pt x="2667" y="14757"/>
                  </a:cubicBezTo>
                  <a:cubicBezTo>
                    <a:pt x="-2272" y="9304"/>
                    <a:pt x="-122" y="2607"/>
                    <a:pt x="7223" y="564"/>
                  </a:cubicBezTo>
                  <a:cubicBezTo>
                    <a:pt x="7855" y="334"/>
                    <a:pt x="8487" y="220"/>
                    <a:pt x="9119" y="105"/>
                  </a:cubicBezTo>
                  <a:cubicBezTo>
                    <a:pt x="14058" y="-802"/>
                    <a:pt x="47727" y="4420"/>
                    <a:pt x="51780" y="6693"/>
                  </a:cubicBezTo>
                  <a:cubicBezTo>
                    <a:pt x="55328" y="8736"/>
                    <a:pt x="58493" y="11686"/>
                    <a:pt x="57095" y="15433"/>
                  </a:cubicBezTo>
                  <a:cubicBezTo>
                    <a:pt x="56215" y="17930"/>
                    <a:pt x="53426" y="20771"/>
                    <a:pt x="50644" y="21569"/>
                  </a:cubicBezTo>
                  <a:cubicBezTo>
                    <a:pt x="44441" y="23612"/>
                    <a:pt x="37855" y="24518"/>
                    <a:pt x="33554" y="25425"/>
                  </a:cubicBezTo>
                  <a:lnTo>
                    <a:pt x="33682" y="2554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0" name="Freeform 449">
              <a:extLst>
                <a:ext uri="{FF2B5EF4-FFF2-40B4-BE49-F238E27FC236}">
                  <a16:creationId xmlns:a16="http://schemas.microsoft.com/office/drawing/2014/main" id="{FA146C4A-AC33-F965-B76A-CE369C2C0420}"/>
                </a:ext>
              </a:extLst>
            </p:cNvPr>
            <p:cNvSpPr/>
            <p:nvPr/>
          </p:nvSpPr>
          <p:spPr>
            <a:xfrm>
              <a:off x="22747634" y="4504379"/>
              <a:ext cx="57448" cy="31921"/>
            </a:xfrm>
            <a:custGeom>
              <a:avLst/>
              <a:gdLst>
                <a:gd name="connsiteX0" fmla="*/ 23038 w 57448"/>
                <a:gd name="connsiteY0" fmla="*/ 28059 h 31921"/>
                <a:gd name="connsiteX1" fmla="*/ 16720 w 57448"/>
                <a:gd name="connsiteY1" fmla="*/ 28633 h 31921"/>
                <a:gd name="connsiteX2" fmla="*/ 64 w 57448"/>
                <a:gd name="connsiteY2" fmla="*/ 21432 h 31921"/>
                <a:gd name="connsiteX3" fmla="*/ 13465 w 57448"/>
                <a:gd name="connsiteY3" fmla="*/ 268 h 31921"/>
                <a:gd name="connsiteX4" fmla="*/ 45756 w 57448"/>
                <a:gd name="connsiteY4" fmla="*/ 2432 h 31921"/>
                <a:gd name="connsiteX5" fmla="*/ 57434 w 57448"/>
                <a:gd name="connsiteY5" fmla="*/ 19996 h 31921"/>
                <a:gd name="connsiteX6" fmla="*/ 42054 w 57448"/>
                <a:gd name="connsiteY6" fmla="*/ 31513 h 31921"/>
                <a:gd name="connsiteX7" fmla="*/ 23038 w 57448"/>
                <a:gd name="connsiteY7" fmla="*/ 28199 h 31921"/>
                <a:gd name="connsiteX8" fmla="*/ 23038 w 57448"/>
                <a:gd name="connsiteY8" fmla="*/ 28059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8" h="31921">
                  <a:moveTo>
                    <a:pt x="23038" y="28059"/>
                  </a:moveTo>
                  <a:cubicBezTo>
                    <a:pt x="18379" y="28493"/>
                    <a:pt x="17486" y="28633"/>
                    <a:pt x="16720" y="28633"/>
                  </a:cubicBezTo>
                  <a:cubicBezTo>
                    <a:pt x="4021" y="29208"/>
                    <a:pt x="510" y="27625"/>
                    <a:pt x="64" y="21432"/>
                  </a:cubicBezTo>
                  <a:cubicBezTo>
                    <a:pt x="-638" y="10783"/>
                    <a:pt x="4467" y="843"/>
                    <a:pt x="13465" y="268"/>
                  </a:cubicBezTo>
                  <a:cubicBezTo>
                    <a:pt x="24123" y="-447"/>
                    <a:pt x="35290" y="268"/>
                    <a:pt x="45756" y="2432"/>
                  </a:cubicBezTo>
                  <a:cubicBezTo>
                    <a:pt x="54499" y="4156"/>
                    <a:pt x="57690" y="10923"/>
                    <a:pt x="57434" y="19996"/>
                  </a:cubicBezTo>
                  <a:cubicBezTo>
                    <a:pt x="57243" y="29495"/>
                    <a:pt x="52138" y="33243"/>
                    <a:pt x="42054" y="31513"/>
                  </a:cubicBezTo>
                  <a:cubicBezTo>
                    <a:pt x="34397" y="30217"/>
                    <a:pt x="26930" y="28780"/>
                    <a:pt x="23038" y="28199"/>
                  </a:cubicBezTo>
                  <a:lnTo>
                    <a:pt x="23038" y="2805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1" name="Freeform 450">
              <a:extLst>
                <a:ext uri="{FF2B5EF4-FFF2-40B4-BE49-F238E27FC236}">
                  <a16:creationId xmlns:a16="http://schemas.microsoft.com/office/drawing/2014/main" id="{A56B1E5E-BB43-17CD-5D22-0E147E2DCAD8}"/>
                </a:ext>
              </a:extLst>
            </p:cNvPr>
            <p:cNvSpPr/>
            <p:nvPr/>
          </p:nvSpPr>
          <p:spPr>
            <a:xfrm>
              <a:off x="15912982" y="4204316"/>
              <a:ext cx="38287" cy="44689"/>
            </a:xfrm>
            <a:custGeom>
              <a:avLst/>
              <a:gdLst>
                <a:gd name="connsiteX0" fmla="*/ 23777 w 38287"/>
                <a:gd name="connsiteY0" fmla="*/ 42034 h 44689"/>
                <a:gd name="connsiteX1" fmla="*/ 26004 w 38287"/>
                <a:gd name="connsiteY1" fmla="*/ 29156 h 44689"/>
                <a:gd name="connsiteX2" fmla="*/ 21307 w 38287"/>
                <a:gd name="connsiteY2" fmla="*/ 25339 h 44689"/>
                <a:gd name="connsiteX3" fmla="*/ 1174 w 38287"/>
                <a:gd name="connsiteY3" fmla="*/ 17129 h 44689"/>
                <a:gd name="connsiteX4" fmla="*/ 555 w 38287"/>
                <a:gd name="connsiteY4" fmla="*/ 9633 h 44689"/>
                <a:gd name="connsiteX5" fmla="*/ 21678 w 38287"/>
                <a:gd name="connsiteY5" fmla="*/ 293 h 44689"/>
                <a:gd name="connsiteX6" fmla="*/ 28225 w 38287"/>
                <a:gd name="connsiteY6" fmla="*/ 4539 h 44689"/>
                <a:gd name="connsiteX7" fmla="*/ 37982 w 38287"/>
                <a:gd name="connsiteY7" fmla="*/ 31417 h 44689"/>
                <a:gd name="connsiteX8" fmla="*/ 33164 w 38287"/>
                <a:gd name="connsiteY8" fmla="*/ 42883 h 44689"/>
                <a:gd name="connsiteX9" fmla="*/ 24026 w 38287"/>
                <a:gd name="connsiteY9" fmla="*/ 42034 h 44689"/>
                <a:gd name="connsiteX10" fmla="*/ 23777 w 38287"/>
                <a:gd name="connsiteY10" fmla="*/ 42034 h 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87" h="44689">
                  <a:moveTo>
                    <a:pt x="23777" y="42034"/>
                  </a:moveTo>
                  <a:cubicBezTo>
                    <a:pt x="24517" y="37929"/>
                    <a:pt x="25136" y="33683"/>
                    <a:pt x="26004" y="29156"/>
                  </a:cubicBezTo>
                  <a:cubicBezTo>
                    <a:pt x="24517" y="27880"/>
                    <a:pt x="23158" y="26041"/>
                    <a:pt x="21307" y="25339"/>
                  </a:cubicBezTo>
                  <a:cubicBezTo>
                    <a:pt x="14639" y="22504"/>
                    <a:pt x="7721" y="20384"/>
                    <a:pt x="1174" y="17129"/>
                  </a:cubicBezTo>
                  <a:cubicBezTo>
                    <a:pt x="184" y="16560"/>
                    <a:pt x="-556" y="10904"/>
                    <a:pt x="555" y="9633"/>
                  </a:cubicBezTo>
                  <a:cubicBezTo>
                    <a:pt x="6113" y="2700"/>
                    <a:pt x="13279" y="-1124"/>
                    <a:pt x="21678" y="293"/>
                  </a:cubicBezTo>
                  <a:cubicBezTo>
                    <a:pt x="24026" y="714"/>
                    <a:pt x="27236" y="2413"/>
                    <a:pt x="28225" y="4539"/>
                  </a:cubicBezTo>
                  <a:cubicBezTo>
                    <a:pt x="31933" y="13311"/>
                    <a:pt x="35392" y="22223"/>
                    <a:pt x="37982" y="31417"/>
                  </a:cubicBezTo>
                  <a:cubicBezTo>
                    <a:pt x="39220" y="35950"/>
                    <a:pt x="36502" y="40048"/>
                    <a:pt x="33164" y="42883"/>
                  </a:cubicBezTo>
                  <a:cubicBezTo>
                    <a:pt x="30203" y="45283"/>
                    <a:pt x="27236" y="45571"/>
                    <a:pt x="24026" y="42034"/>
                  </a:cubicBezTo>
                  <a:lnTo>
                    <a:pt x="23777" y="4203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53" name="Freeform 452">
              <a:extLst>
                <a:ext uri="{FF2B5EF4-FFF2-40B4-BE49-F238E27FC236}">
                  <a16:creationId xmlns:a16="http://schemas.microsoft.com/office/drawing/2014/main" id="{134BE1EC-5437-ECC6-7E76-ADA3656260FB}"/>
                </a:ext>
              </a:extLst>
            </p:cNvPr>
            <p:cNvSpPr/>
            <p:nvPr/>
          </p:nvSpPr>
          <p:spPr>
            <a:xfrm>
              <a:off x="16685148" y="1510126"/>
              <a:ext cx="44671" cy="31921"/>
            </a:xfrm>
            <a:custGeom>
              <a:avLst/>
              <a:gdLst>
                <a:gd name="connsiteX0" fmla="*/ 30283 w 44671"/>
                <a:gd name="connsiteY0" fmla="*/ 133 h 31921"/>
                <a:gd name="connsiteX1" fmla="*/ 43620 w 44671"/>
                <a:gd name="connsiteY1" fmla="*/ 5462 h 31921"/>
                <a:gd name="connsiteX2" fmla="*/ 38062 w 44671"/>
                <a:gd name="connsiteY2" fmla="*/ 24114 h 31921"/>
                <a:gd name="connsiteX3" fmla="*/ 8790 w 44671"/>
                <a:gd name="connsiteY3" fmla="*/ 30375 h 31921"/>
                <a:gd name="connsiteX4" fmla="*/ 3225 w 44671"/>
                <a:gd name="connsiteY4" fmla="*/ 10658 h 31921"/>
                <a:gd name="connsiteX5" fmla="*/ 30283 w 44671"/>
                <a:gd name="connsiteY5" fmla="*/ 0 h 31921"/>
                <a:gd name="connsiteX6" fmla="*/ 30283 w 44671"/>
                <a:gd name="connsiteY6" fmla="*/ 133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1" h="31921">
                  <a:moveTo>
                    <a:pt x="30283" y="133"/>
                  </a:moveTo>
                  <a:cubicBezTo>
                    <a:pt x="34973" y="266"/>
                    <a:pt x="40538" y="-666"/>
                    <a:pt x="43620" y="5462"/>
                  </a:cubicBezTo>
                  <a:cubicBezTo>
                    <a:pt x="46218" y="10791"/>
                    <a:pt x="43869" y="18385"/>
                    <a:pt x="38062" y="24114"/>
                  </a:cubicBezTo>
                  <a:cubicBezTo>
                    <a:pt x="29543" y="32773"/>
                    <a:pt x="19287" y="33174"/>
                    <a:pt x="8790" y="30375"/>
                  </a:cubicBezTo>
                  <a:cubicBezTo>
                    <a:pt x="-234" y="27977"/>
                    <a:pt x="-2704" y="18252"/>
                    <a:pt x="3225" y="10658"/>
                  </a:cubicBezTo>
                  <a:cubicBezTo>
                    <a:pt x="8911" y="3597"/>
                    <a:pt x="17437" y="133"/>
                    <a:pt x="30283" y="0"/>
                  </a:cubicBezTo>
                  <a:lnTo>
                    <a:pt x="30283" y="13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4" name="Freeform 453">
              <a:extLst>
                <a:ext uri="{FF2B5EF4-FFF2-40B4-BE49-F238E27FC236}">
                  <a16:creationId xmlns:a16="http://schemas.microsoft.com/office/drawing/2014/main" id="{363B57A4-5F06-436F-C26F-A758E68F5914}"/>
                </a:ext>
              </a:extLst>
            </p:cNvPr>
            <p:cNvSpPr/>
            <p:nvPr/>
          </p:nvSpPr>
          <p:spPr>
            <a:xfrm>
              <a:off x="16691533" y="1248368"/>
              <a:ext cx="57433" cy="25537"/>
            </a:xfrm>
            <a:custGeom>
              <a:avLst/>
              <a:gdLst>
                <a:gd name="connsiteX0" fmla="*/ 22131 w 57433"/>
                <a:gd name="connsiteY0" fmla="*/ 25411 h 25537"/>
                <a:gd name="connsiteX1" fmla="*/ 4543 w 57433"/>
                <a:gd name="connsiteY1" fmla="*/ 19632 h 25537"/>
                <a:gd name="connsiteX2" fmla="*/ 4690 w 57433"/>
                <a:gd name="connsiteY2" fmla="*/ 6690 h 25537"/>
                <a:gd name="connsiteX3" fmla="*/ 37957 w 57433"/>
                <a:gd name="connsiteY3" fmla="*/ 534 h 25537"/>
                <a:gd name="connsiteX4" fmla="*/ 51288 w 57433"/>
                <a:gd name="connsiteY4" fmla="*/ 3926 h 25537"/>
                <a:gd name="connsiteX5" fmla="*/ 53636 w 57433"/>
                <a:gd name="connsiteY5" fmla="*/ 16239 h 25537"/>
                <a:gd name="connsiteX6" fmla="*/ 21984 w 57433"/>
                <a:gd name="connsiteY6" fmla="*/ 25537 h 25537"/>
                <a:gd name="connsiteX7" fmla="*/ 22131 w 57433"/>
                <a:gd name="connsiteY7" fmla="*/ 25411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33" h="25537">
                  <a:moveTo>
                    <a:pt x="22131" y="25411"/>
                  </a:moveTo>
                  <a:cubicBezTo>
                    <a:pt x="18761" y="24281"/>
                    <a:pt x="11288" y="22522"/>
                    <a:pt x="4543" y="19632"/>
                  </a:cubicBezTo>
                  <a:cubicBezTo>
                    <a:pt x="-1755" y="16867"/>
                    <a:pt x="-1315" y="10083"/>
                    <a:pt x="4690" y="6690"/>
                  </a:cubicBezTo>
                  <a:cubicBezTo>
                    <a:pt x="14805" y="1036"/>
                    <a:pt x="26087" y="-1100"/>
                    <a:pt x="37957" y="534"/>
                  </a:cubicBezTo>
                  <a:cubicBezTo>
                    <a:pt x="42494" y="1162"/>
                    <a:pt x="46891" y="2543"/>
                    <a:pt x="51288" y="3926"/>
                  </a:cubicBezTo>
                  <a:cubicBezTo>
                    <a:pt x="58467" y="6062"/>
                    <a:pt x="59495" y="11716"/>
                    <a:pt x="53636" y="16239"/>
                  </a:cubicBezTo>
                  <a:cubicBezTo>
                    <a:pt x="45870" y="22396"/>
                    <a:pt x="36783" y="25537"/>
                    <a:pt x="21984" y="25537"/>
                  </a:cubicBezTo>
                  <a:lnTo>
                    <a:pt x="22131" y="2541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5" name="Freeform 454">
              <a:extLst>
                <a:ext uri="{FF2B5EF4-FFF2-40B4-BE49-F238E27FC236}">
                  <a16:creationId xmlns:a16="http://schemas.microsoft.com/office/drawing/2014/main" id="{9B02D172-4D86-11F3-1FCB-4C44117F886A}"/>
                </a:ext>
              </a:extLst>
            </p:cNvPr>
            <p:cNvSpPr/>
            <p:nvPr/>
          </p:nvSpPr>
          <p:spPr>
            <a:xfrm>
              <a:off x="22926322" y="3623340"/>
              <a:ext cx="57427" cy="38308"/>
            </a:xfrm>
            <a:custGeom>
              <a:avLst/>
              <a:gdLst>
                <a:gd name="connsiteX0" fmla="*/ 42562 w 57427"/>
                <a:gd name="connsiteY0" fmla="*/ 38281 h 38308"/>
                <a:gd name="connsiteX1" fmla="*/ 762 w 57427"/>
                <a:gd name="connsiteY1" fmla="*/ 13574 h 38308"/>
                <a:gd name="connsiteX2" fmla="*/ 3953 w 57427"/>
                <a:gd name="connsiteY2" fmla="*/ 2063 h 38308"/>
                <a:gd name="connsiteX3" fmla="*/ 18695 w 57427"/>
                <a:gd name="connsiteY3" fmla="*/ 2063 h 38308"/>
                <a:gd name="connsiteX4" fmla="*/ 37648 w 57427"/>
                <a:gd name="connsiteY4" fmla="*/ 9047 h 38308"/>
                <a:gd name="connsiteX5" fmla="*/ 55899 w 57427"/>
                <a:gd name="connsiteY5" fmla="*/ 23406 h 38308"/>
                <a:gd name="connsiteX6" fmla="*/ 42370 w 57427"/>
                <a:gd name="connsiteY6" fmla="*/ 38281 h 38308"/>
                <a:gd name="connsiteX7" fmla="*/ 42562 w 57427"/>
                <a:gd name="connsiteY7" fmla="*/ 38281 h 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27" h="38308">
                  <a:moveTo>
                    <a:pt x="42562" y="38281"/>
                  </a:moveTo>
                  <a:cubicBezTo>
                    <a:pt x="22204" y="37375"/>
                    <a:pt x="5484" y="27415"/>
                    <a:pt x="762" y="13574"/>
                  </a:cubicBezTo>
                  <a:cubicBezTo>
                    <a:pt x="-770" y="9309"/>
                    <a:pt x="-132" y="5172"/>
                    <a:pt x="3953" y="2063"/>
                  </a:cubicBezTo>
                  <a:cubicBezTo>
                    <a:pt x="8547" y="-1295"/>
                    <a:pt x="13781" y="-6"/>
                    <a:pt x="18695" y="2063"/>
                  </a:cubicBezTo>
                  <a:cubicBezTo>
                    <a:pt x="24948" y="4521"/>
                    <a:pt x="31394" y="6724"/>
                    <a:pt x="37648" y="9047"/>
                  </a:cubicBezTo>
                  <a:cubicBezTo>
                    <a:pt x="46071" y="12023"/>
                    <a:pt x="52389" y="16683"/>
                    <a:pt x="55899" y="23406"/>
                  </a:cubicBezTo>
                  <a:cubicBezTo>
                    <a:pt x="60493" y="31942"/>
                    <a:pt x="54367" y="38798"/>
                    <a:pt x="42370" y="38281"/>
                  </a:cubicBezTo>
                  <a:lnTo>
                    <a:pt x="42562" y="3828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6" name="Freeform 455">
              <a:extLst>
                <a:ext uri="{FF2B5EF4-FFF2-40B4-BE49-F238E27FC236}">
                  <a16:creationId xmlns:a16="http://schemas.microsoft.com/office/drawing/2014/main" id="{46D61862-B2FA-E568-E1AD-E1719107535D}"/>
                </a:ext>
              </a:extLst>
            </p:cNvPr>
            <p:cNvSpPr/>
            <p:nvPr/>
          </p:nvSpPr>
          <p:spPr>
            <a:xfrm>
              <a:off x="24126039" y="4881056"/>
              <a:ext cx="57451" cy="38304"/>
            </a:xfrm>
            <a:custGeom>
              <a:avLst/>
              <a:gdLst>
                <a:gd name="connsiteX0" fmla="*/ 24646 w 57451"/>
                <a:gd name="connsiteY0" fmla="*/ 184 h 38304"/>
                <a:gd name="connsiteX1" fmla="*/ 42833 w 57451"/>
                <a:gd name="connsiteY1" fmla="*/ 1193 h 38304"/>
                <a:gd name="connsiteX2" fmla="*/ 56745 w 57451"/>
                <a:gd name="connsiteY2" fmla="*/ 17773 h 38304"/>
                <a:gd name="connsiteX3" fmla="*/ 51449 w 57451"/>
                <a:gd name="connsiteY3" fmla="*/ 27018 h 38304"/>
                <a:gd name="connsiteX4" fmla="*/ 19413 w 57451"/>
                <a:gd name="connsiteY4" fmla="*/ 37143 h 38304"/>
                <a:gd name="connsiteX5" fmla="*/ 205 w 57451"/>
                <a:gd name="connsiteY5" fmla="*/ 12589 h 38304"/>
                <a:gd name="connsiteX6" fmla="*/ 18392 w 57451"/>
                <a:gd name="connsiteY6" fmla="*/ 57 h 38304"/>
                <a:gd name="connsiteX7" fmla="*/ 24518 w 57451"/>
                <a:gd name="connsiteY7" fmla="*/ 57 h 38304"/>
                <a:gd name="connsiteX8" fmla="*/ 24646 w 57451"/>
                <a:gd name="connsiteY8" fmla="*/ 184 h 3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51" h="38304">
                  <a:moveTo>
                    <a:pt x="24646" y="184"/>
                  </a:moveTo>
                  <a:cubicBezTo>
                    <a:pt x="32112" y="561"/>
                    <a:pt x="37537" y="433"/>
                    <a:pt x="42833" y="1193"/>
                  </a:cubicBezTo>
                  <a:cubicBezTo>
                    <a:pt x="53491" y="2585"/>
                    <a:pt x="59617" y="9927"/>
                    <a:pt x="56745" y="17773"/>
                  </a:cubicBezTo>
                  <a:cubicBezTo>
                    <a:pt x="55532" y="20940"/>
                    <a:pt x="53873" y="24234"/>
                    <a:pt x="51449" y="27018"/>
                  </a:cubicBezTo>
                  <a:cubicBezTo>
                    <a:pt x="43854" y="36639"/>
                    <a:pt x="31091" y="40431"/>
                    <a:pt x="19413" y="37143"/>
                  </a:cubicBezTo>
                  <a:cubicBezTo>
                    <a:pt x="7160" y="33600"/>
                    <a:pt x="-1455" y="22459"/>
                    <a:pt x="205" y="12589"/>
                  </a:cubicBezTo>
                  <a:cubicBezTo>
                    <a:pt x="1608" y="5120"/>
                    <a:pt x="8054" y="689"/>
                    <a:pt x="18392" y="57"/>
                  </a:cubicBezTo>
                  <a:cubicBezTo>
                    <a:pt x="21072" y="-71"/>
                    <a:pt x="23816" y="57"/>
                    <a:pt x="24518" y="57"/>
                  </a:cubicBezTo>
                  <a:lnTo>
                    <a:pt x="24646" y="18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7" name="Freeform 456">
              <a:extLst>
                <a:ext uri="{FF2B5EF4-FFF2-40B4-BE49-F238E27FC236}">
                  <a16:creationId xmlns:a16="http://schemas.microsoft.com/office/drawing/2014/main" id="{9F588DF1-445C-2874-6907-C7255D83AFA0}"/>
                </a:ext>
              </a:extLst>
            </p:cNvPr>
            <p:cNvSpPr/>
            <p:nvPr/>
          </p:nvSpPr>
          <p:spPr>
            <a:xfrm>
              <a:off x="23041179" y="4491610"/>
              <a:ext cx="44664" cy="44692"/>
            </a:xfrm>
            <a:custGeom>
              <a:avLst/>
              <a:gdLst>
                <a:gd name="connsiteX0" fmla="*/ 27958 w 44664"/>
                <a:gd name="connsiteY0" fmla="*/ 153 h 44692"/>
                <a:gd name="connsiteX1" fmla="*/ 34084 w 44664"/>
                <a:gd name="connsiteY1" fmla="*/ 600 h 44692"/>
                <a:gd name="connsiteX2" fmla="*/ 44614 w 44664"/>
                <a:gd name="connsiteY2" fmla="*/ 11760 h 44692"/>
                <a:gd name="connsiteX3" fmla="*/ 21193 w 44664"/>
                <a:gd name="connsiteY3" fmla="*/ 44167 h 44692"/>
                <a:gd name="connsiteX4" fmla="*/ 7 w 44664"/>
                <a:gd name="connsiteY4" fmla="*/ 27587 h 44692"/>
                <a:gd name="connsiteX5" fmla="*/ 28086 w 44664"/>
                <a:gd name="connsiteY5" fmla="*/ 0 h 44692"/>
                <a:gd name="connsiteX6" fmla="*/ 27958 w 44664"/>
                <a:gd name="connsiteY6" fmla="*/ 153 h 4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4" h="44692">
                  <a:moveTo>
                    <a:pt x="27958" y="153"/>
                  </a:moveTo>
                  <a:cubicBezTo>
                    <a:pt x="29298" y="153"/>
                    <a:pt x="31723" y="153"/>
                    <a:pt x="34084" y="600"/>
                  </a:cubicBezTo>
                  <a:cubicBezTo>
                    <a:pt x="40147" y="1507"/>
                    <a:pt x="44295" y="6027"/>
                    <a:pt x="44614" y="11760"/>
                  </a:cubicBezTo>
                  <a:cubicBezTo>
                    <a:pt x="45508" y="25627"/>
                    <a:pt x="34531" y="40700"/>
                    <a:pt x="21193" y="44167"/>
                  </a:cubicBezTo>
                  <a:cubicBezTo>
                    <a:pt x="10409" y="46880"/>
                    <a:pt x="-312" y="38740"/>
                    <a:pt x="7" y="27587"/>
                  </a:cubicBezTo>
                  <a:cubicBezTo>
                    <a:pt x="135" y="12207"/>
                    <a:pt x="11749" y="453"/>
                    <a:pt x="28086" y="0"/>
                  </a:cubicBezTo>
                  <a:lnTo>
                    <a:pt x="27958" y="1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8" name="Freeform 457">
              <a:extLst>
                <a:ext uri="{FF2B5EF4-FFF2-40B4-BE49-F238E27FC236}">
                  <a16:creationId xmlns:a16="http://schemas.microsoft.com/office/drawing/2014/main" id="{D358539D-9692-87A5-99C9-BC70C108FE80}"/>
                </a:ext>
              </a:extLst>
            </p:cNvPr>
            <p:cNvSpPr/>
            <p:nvPr/>
          </p:nvSpPr>
          <p:spPr>
            <a:xfrm>
              <a:off x="22964613" y="4542684"/>
              <a:ext cx="38252" cy="38308"/>
            </a:xfrm>
            <a:custGeom>
              <a:avLst/>
              <a:gdLst>
                <a:gd name="connsiteX0" fmla="*/ 38220 w 38252"/>
                <a:gd name="connsiteY0" fmla="*/ 15177 h 38308"/>
                <a:gd name="connsiteX1" fmla="*/ 30307 w 38252"/>
                <a:gd name="connsiteY1" fmla="*/ 32102 h 38308"/>
                <a:gd name="connsiteX2" fmla="*/ 13395 w 38252"/>
                <a:gd name="connsiteY2" fmla="*/ 38218 h 38308"/>
                <a:gd name="connsiteX3" fmla="*/ 2036 w 38252"/>
                <a:gd name="connsiteY3" fmla="*/ 20904 h 38308"/>
                <a:gd name="connsiteX4" fmla="*/ 14161 w 38252"/>
                <a:gd name="connsiteY4" fmla="*/ 4637 h 38308"/>
                <a:gd name="connsiteX5" fmla="*/ 29158 w 38252"/>
                <a:gd name="connsiteY5" fmla="*/ 1119 h 38308"/>
                <a:gd name="connsiteX6" fmla="*/ 38220 w 38252"/>
                <a:gd name="connsiteY6" fmla="*/ 15049 h 38308"/>
                <a:gd name="connsiteX7" fmla="*/ 38220 w 38252"/>
                <a:gd name="connsiteY7" fmla="*/ 15177 h 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52" h="38308">
                  <a:moveTo>
                    <a:pt x="38220" y="15177"/>
                  </a:moveTo>
                  <a:cubicBezTo>
                    <a:pt x="38603" y="23247"/>
                    <a:pt x="35667" y="28846"/>
                    <a:pt x="30307" y="32102"/>
                  </a:cubicBezTo>
                  <a:cubicBezTo>
                    <a:pt x="25201" y="35096"/>
                    <a:pt x="19203" y="37829"/>
                    <a:pt x="13395" y="38218"/>
                  </a:cubicBezTo>
                  <a:cubicBezTo>
                    <a:pt x="2036" y="39259"/>
                    <a:pt x="-3197" y="31189"/>
                    <a:pt x="2036" y="20904"/>
                  </a:cubicBezTo>
                  <a:cubicBezTo>
                    <a:pt x="5100" y="14915"/>
                    <a:pt x="9566" y="9584"/>
                    <a:pt x="14161" y="4637"/>
                  </a:cubicBezTo>
                  <a:cubicBezTo>
                    <a:pt x="18054" y="467"/>
                    <a:pt x="23669" y="-1352"/>
                    <a:pt x="29158" y="1119"/>
                  </a:cubicBezTo>
                  <a:cubicBezTo>
                    <a:pt x="35284" y="3858"/>
                    <a:pt x="37582" y="9712"/>
                    <a:pt x="38220" y="15049"/>
                  </a:cubicBezTo>
                  <a:lnTo>
                    <a:pt x="38220" y="151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59" name="Freeform 458">
              <a:extLst>
                <a:ext uri="{FF2B5EF4-FFF2-40B4-BE49-F238E27FC236}">
                  <a16:creationId xmlns:a16="http://schemas.microsoft.com/office/drawing/2014/main" id="{4A2F0563-AC0F-D687-67F0-A9669D887413}"/>
                </a:ext>
              </a:extLst>
            </p:cNvPr>
            <p:cNvSpPr/>
            <p:nvPr/>
          </p:nvSpPr>
          <p:spPr>
            <a:xfrm>
              <a:off x="19958892" y="2799761"/>
              <a:ext cx="44671" cy="25535"/>
            </a:xfrm>
            <a:custGeom>
              <a:avLst/>
              <a:gdLst>
                <a:gd name="connsiteX0" fmla="*/ 17032 w 44671"/>
                <a:gd name="connsiteY0" fmla="*/ 0 h 25535"/>
                <a:gd name="connsiteX1" fmla="*/ 39923 w 44671"/>
                <a:gd name="connsiteY1" fmla="*/ 8721 h 25535"/>
                <a:gd name="connsiteX2" fmla="*/ 43560 w 44671"/>
                <a:gd name="connsiteY2" fmla="*/ 20800 h 25535"/>
                <a:gd name="connsiteX3" fmla="*/ 37843 w 44671"/>
                <a:gd name="connsiteY3" fmla="*/ 25531 h 25535"/>
                <a:gd name="connsiteX4" fmla="*/ 5463 w 44671"/>
                <a:gd name="connsiteY4" fmla="*/ 19555 h 25535"/>
                <a:gd name="connsiteX5" fmla="*/ 0 w 44671"/>
                <a:gd name="connsiteY5" fmla="*/ 14448 h 25535"/>
                <a:gd name="connsiteX6" fmla="*/ 3382 w 44671"/>
                <a:gd name="connsiteY6" fmla="*/ 5854 h 25535"/>
                <a:gd name="connsiteX7" fmla="*/ 17166 w 44671"/>
                <a:gd name="connsiteY7" fmla="*/ 0 h 25535"/>
                <a:gd name="connsiteX8" fmla="*/ 17032 w 44671"/>
                <a:gd name="connsiteY8" fmla="*/ 0 h 2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71" h="25535">
                  <a:moveTo>
                    <a:pt x="17032" y="0"/>
                  </a:moveTo>
                  <a:cubicBezTo>
                    <a:pt x="24709" y="2867"/>
                    <a:pt x="32508" y="5229"/>
                    <a:pt x="39923" y="8721"/>
                  </a:cubicBezTo>
                  <a:cubicBezTo>
                    <a:pt x="44473" y="10834"/>
                    <a:pt x="45903" y="16191"/>
                    <a:pt x="43560" y="20800"/>
                  </a:cubicBezTo>
                  <a:cubicBezTo>
                    <a:pt x="42521" y="22920"/>
                    <a:pt x="39527" y="25659"/>
                    <a:pt x="37843" y="25531"/>
                  </a:cubicBezTo>
                  <a:cubicBezTo>
                    <a:pt x="26918" y="24037"/>
                    <a:pt x="16126" y="22045"/>
                    <a:pt x="5463" y="19555"/>
                  </a:cubicBezTo>
                  <a:cubicBezTo>
                    <a:pt x="3248" y="19057"/>
                    <a:pt x="128" y="16318"/>
                    <a:pt x="0" y="14448"/>
                  </a:cubicBezTo>
                  <a:cubicBezTo>
                    <a:pt x="0" y="11581"/>
                    <a:pt x="1168" y="7476"/>
                    <a:pt x="3382" y="5854"/>
                  </a:cubicBezTo>
                  <a:cubicBezTo>
                    <a:pt x="7020" y="3237"/>
                    <a:pt x="11965" y="2120"/>
                    <a:pt x="17166" y="0"/>
                  </a:cubicBezTo>
                  <a:lnTo>
                    <a:pt x="17032"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0" name="Freeform 459">
              <a:extLst>
                <a:ext uri="{FF2B5EF4-FFF2-40B4-BE49-F238E27FC236}">
                  <a16:creationId xmlns:a16="http://schemas.microsoft.com/office/drawing/2014/main" id="{772F406D-2582-78CF-E30F-C4A2987FF845}"/>
                </a:ext>
              </a:extLst>
            </p:cNvPr>
            <p:cNvSpPr/>
            <p:nvPr/>
          </p:nvSpPr>
          <p:spPr>
            <a:xfrm>
              <a:off x="17029754" y="1235599"/>
              <a:ext cx="38288" cy="31921"/>
            </a:xfrm>
            <a:custGeom>
              <a:avLst/>
              <a:gdLst>
                <a:gd name="connsiteX0" fmla="*/ 23396 w 38288"/>
                <a:gd name="connsiteY0" fmla="*/ 0 h 31921"/>
                <a:gd name="connsiteX1" fmla="*/ 33428 w 38288"/>
                <a:gd name="connsiteY1" fmla="*/ 3794 h 31921"/>
                <a:gd name="connsiteX2" fmla="*/ 37416 w 38288"/>
                <a:gd name="connsiteY2" fmla="*/ 17801 h 31921"/>
                <a:gd name="connsiteX3" fmla="*/ 2426 w 38288"/>
                <a:gd name="connsiteY3" fmla="*/ 22616 h 31921"/>
                <a:gd name="connsiteX4" fmla="*/ 6025 w 38288"/>
                <a:gd name="connsiteY4" fmla="*/ 5399 h 31921"/>
                <a:gd name="connsiteX5" fmla="*/ 23396 w 38288"/>
                <a:gd name="connsiteY5" fmla="*/ 146 h 31921"/>
                <a:gd name="connsiteX6" fmla="*/ 23396 w 38288"/>
                <a:gd name="connsiteY6" fmla="*/ 0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8" h="31921">
                  <a:moveTo>
                    <a:pt x="23396" y="0"/>
                  </a:moveTo>
                  <a:cubicBezTo>
                    <a:pt x="27123" y="1313"/>
                    <a:pt x="30467" y="2043"/>
                    <a:pt x="33428" y="3794"/>
                  </a:cubicBezTo>
                  <a:cubicBezTo>
                    <a:pt x="37799" y="6420"/>
                    <a:pt x="39471" y="12840"/>
                    <a:pt x="37416" y="17801"/>
                  </a:cubicBezTo>
                  <a:cubicBezTo>
                    <a:pt x="30601" y="34289"/>
                    <a:pt x="11686" y="36916"/>
                    <a:pt x="2426" y="22616"/>
                  </a:cubicBezTo>
                  <a:cubicBezTo>
                    <a:pt x="-1824" y="16050"/>
                    <a:pt x="-407" y="8171"/>
                    <a:pt x="6025" y="5399"/>
                  </a:cubicBezTo>
                  <a:cubicBezTo>
                    <a:pt x="11686" y="2918"/>
                    <a:pt x="17736" y="1751"/>
                    <a:pt x="23396" y="146"/>
                  </a:cubicBezTo>
                  <a:lnTo>
                    <a:pt x="23396"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1" name="Freeform 460">
              <a:extLst>
                <a:ext uri="{FF2B5EF4-FFF2-40B4-BE49-F238E27FC236}">
                  <a16:creationId xmlns:a16="http://schemas.microsoft.com/office/drawing/2014/main" id="{E72DF9BC-8521-DDBB-BEA0-B4D1D238A219}"/>
                </a:ext>
              </a:extLst>
            </p:cNvPr>
            <p:cNvSpPr/>
            <p:nvPr/>
          </p:nvSpPr>
          <p:spPr>
            <a:xfrm>
              <a:off x="23073094" y="4293696"/>
              <a:ext cx="38267" cy="25537"/>
            </a:xfrm>
            <a:custGeom>
              <a:avLst/>
              <a:gdLst>
                <a:gd name="connsiteX0" fmla="*/ 0 w 38267"/>
                <a:gd name="connsiteY0" fmla="*/ 12788 h 25537"/>
                <a:gd name="connsiteX1" fmla="*/ 23101 w 38267"/>
                <a:gd name="connsiteY1" fmla="*/ 153 h 25537"/>
                <a:gd name="connsiteX2" fmla="*/ 31461 w 38267"/>
                <a:gd name="connsiteY2" fmla="*/ 2024 h 25537"/>
                <a:gd name="connsiteX3" fmla="*/ 35928 w 38267"/>
                <a:gd name="connsiteY3" fmla="*/ 20385 h 25537"/>
                <a:gd name="connsiteX4" fmla="*/ 22080 w 38267"/>
                <a:gd name="connsiteY4" fmla="*/ 25301 h 25537"/>
                <a:gd name="connsiteX5" fmla="*/ 0 w 38267"/>
                <a:gd name="connsiteY5" fmla="*/ 12903 h 25537"/>
                <a:gd name="connsiteX6" fmla="*/ 0 w 38267"/>
                <a:gd name="connsiteY6" fmla="*/ 12788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7" h="25537">
                  <a:moveTo>
                    <a:pt x="0" y="12788"/>
                  </a:moveTo>
                  <a:cubicBezTo>
                    <a:pt x="4786" y="3428"/>
                    <a:pt x="14422" y="2145"/>
                    <a:pt x="23101" y="153"/>
                  </a:cubicBezTo>
                  <a:cubicBezTo>
                    <a:pt x="25526" y="-428"/>
                    <a:pt x="29163" y="741"/>
                    <a:pt x="31461" y="2024"/>
                  </a:cubicBezTo>
                  <a:cubicBezTo>
                    <a:pt x="38225" y="6123"/>
                    <a:pt x="40395" y="14888"/>
                    <a:pt x="35928" y="20385"/>
                  </a:cubicBezTo>
                  <a:cubicBezTo>
                    <a:pt x="32737" y="24363"/>
                    <a:pt x="27696" y="26233"/>
                    <a:pt x="22080" y="25301"/>
                  </a:cubicBezTo>
                  <a:cubicBezTo>
                    <a:pt x="13019" y="23660"/>
                    <a:pt x="4340" y="21324"/>
                    <a:pt x="0" y="12903"/>
                  </a:cubicBezTo>
                  <a:lnTo>
                    <a:pt x="0" y="1278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2" name="Freeform 461">
              <a:extLst>
                <a:ext uri="{FF2B5EF4-FFF2-40B4-BE49-F238E27FC236}">
                  <a16:creationId xmlns:a16="http://schemas.microsoft.com/office/drawing/2014/main" id="{6AF12DFB-6BAF-CB9D-8F5F-CA53CFC32B65}"/>
                </a:ext>
              </a:extLst>
            </p:cNvPr>
            <p:cNvSpPr/>
            <p:nvPr/>
          </p:nvSpPr>
          <p:spPr>
            <a:xfrm>
              <a:off x="17297778" y="6138769"/>
              <a:ext cx="31910" cy="31922"/>
            </a:xfrm>
            <a:custGeom>
              <a:avLst/>
              <a:gdLst>
                <a:gd name="connsiteX0" fmla="*/ 10360 w 31910"/>
                <a:gd name="connsiteY0" fmla="*/ 31922 h 31922"/>
                <a:gd name="connsiteX1" fmla="*/ 1559 w 31910"/>
                <a:gd name="connsiteY1" fmla="*/ 23489 h 31922"/>
                <a:gd name="connsiteX2" fmla="*/ 3085 w 31910"/>
                <a:gd name="connsiteY2" fmla="*/ 8543 h 31922"/>
                <a:gd name="connsiteX3" fmla="*/ 27954 w 31910"/>
                <a:gd name="connsiteY3" fmla="*/ 4106 h 31922"/>
                <a:gd name="connsiteX4" fmla="*/ 30653 w 31910"/>
                <a:gd name="connsiteY4" fmla="*/ 18164 h 31922"/>
                <a:gd name="connsiteX5" fmla="*/ 10360 w 31910"/>
                <a:gd name="connsiteY5" fmla="*/ 31922 h 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10" h="31922">
                  <a:moveTo>
                    <a:pt x="10360" y="31922"/>
                  </a:moveTo>
                  <a:cubicBezTo>
                    <a:pt x="7896" y="29700"/>
                    <a:pt x="3908" y="27485"/>
                    <a:pt x="1559" y="23489"/>
                  </a:cubicBezTo>
                  <a:cubicBezTo>
                    <a:pt x="-1255" y="18751"/>
                    <a:pt x="34" y="12986"/>
                    <a:pt x="3085" y="8543"/>
                  </a:cubicBezTo>
                  <a:cubicBezTo>
                    <a:pt x="9422" y="-925"/>
                    <a:pt x="19626" y="-2700"/>
                    <a:pt x="27954" y="4106"/>
                  </a:cubicBezTo>
                  <a:cubicBezTo>
                    <a:pt x="31827" y="7362"/>
                    <a:pt x="33116" y="13873"/>
                    <a:pt x="30653" y="18164"/>
                  </a:cubicBezTo>
                  <a:cubicBezTo>
                    <a:pt x="26077" y="26151"/>
                    <a:pt x="19511" y="29854"/>
                    <a:pt x="10360" y="31922"/>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63" name="Freeform 462">
              <a:extLst>
                <a:ext uri="{FF2B5EF4-FFF2-40B4-BE49-F238E27FC236}">
                  <a16:creationId xmlns:a16="http://schemas.microsoft.com/office/drawing/2014/main" id="{6E4244C1-1A34-00A0-38ED-088AD2383241}"/>
                </a:ext>
              </a:extLst>
            </p:cNvPr>
            <p:cNvSpPr/>
            <p:nvPr/>
          </p:nvSpPr>
          <p:spPr>
            <a:xfrm>
              <a:off x="17253110" y="1382439"/>
              <a:ext cx="44670" cy="25537"/>
            </a:xfrm>
            <a:custGeom>
              <a:avLst/>
              <a:gdLst>
                <a:gd name="connsiteX0" fmla="*/ 44671 w 44670"/>
                <a:gd name="connsiteY0" fmla="*/ 8140 h 25537"/>
                <a:gd name="connsiteX1" fmla="*/ 43618 w 44670"/>
                <a:gd name="connsiteY1" fmla="*/ 13177 h 25537"/>
                <a:gd name="connsiteX2" fmla="*/ 7817 w 44670"/>
                <a:gd name="connsiteY2" fmla="*/ 23370 h 25537"/>
                <a:gd name="connsiteX3" fmla="*/ 6764 w 44670"/>
                <a:gd name="connsiteY3" fmla="*/ 5382 h 25537"/>
                <a:gd name="connsiteX4" fmla="*/ 35794 w 44670"/>
                <a:gd name="connsiteY4" fmla="*/ 1545 h 25537"/>
                <a:gd name="connsiteX5" fmla="*/ 44671 w 44670"/>
                <a:gd name="connsiteY5" fmla="*/ 8140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0" h="25537">
                  <a:moveTo>
                    <a:pt x="44671" y="8140"/>
                  </a:moveTo>
                  <a:cubicBezTo>
                    <a:pt x="44217" y="10659"/>
                    <a:pt x="44217" y="11978"/>
                    <a:pt x="43618" y="13177"/>
                  </a:cubicBezTo>
                  <a:cubicBezTo>
                    <a:pt x="38053" y="23610"/>
                    <a:pt x="19853" y="28766"/>
                    <a:pt x="7817" y="23370"/>
                  </a:cubicBezTo>
                  <a:cubicBezTo>
                    <a:pt x="-2113" y="18933"/>
                    <a:pt x="-2713" y="9939"/>
                    <a:pt x="6764" y="5382"/>
                  </a:cubicBezTo>
                  <a:cubicBezTo>
                    <a:pt x="15641" y="945"/>
                    <a:pt x="25417" y="-1933"/>
                    <a:pt x="35794" y="1545"/>
                  </a:cubicBezTo>
                  <a:cubicBezTo>
                    <a:pt x="39559" y="2864"/>
                    <a:pt x="42112" y="6222"/>
                    <a:pt x="44671" y="814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64" name="Freeform 463">
              <a:extLst>
                <a:ext uri="{FF2B5EF4-FFF2-40B4-BE49-F238E27FC236}">
                  <a16:creationId xmlns:a16="http://schemas.microsoft.com/office/drawing/2014/main" id="{867EFFBB-B2A6-4804-ECE3-FA36788C5386}"/>
                </a:ext>
              </a:extLst>
            </p:cNvPr>
            <p:cNvSpPr/>
            <p:nvPr/>
          </p:nvSpPr>
          <p:spPr>
            <a:xfrm>
              <a:off x="22862491" y="4510761"/>
              <a:ext cx="31919" cy="31924"/>
            </a:xfrm>
            <a:custGeom>
              <a:avLst/>
              <a:gdLst>
                <a:gd name="connsiteX0" fmla="*/ 31919 w 31919"/>
                <a:gd name="connsiteY0" fmla="*/ 13824 h 31924"/>
                <a:gd name="connsiteX1" fmla="*/ 14690 w 31919"/>
                <a:gd name="connsiteY1" fmla="*/ 31924 h 31924"/>
                <a:gd name="connsiteX2" fmla="*/ 12 w 31919"/>
                <a:gd name="connsiteY2" fmla="*/ 16448 h 31924"/>
                <a:gd name="connsiteX3" fmla="*/ 18710 w 31919"/>
                <a:gd name="connsiteY3" fmla="*/ 9 h 31924"/>
                <a:gd name="connsiteX4" fmla="*/ 31792 w 31919"/>
                <a:gd name="connsiteY4" fmla="*/ 13824 h 31924"/>
                <a:gd name="connsiteX5" fmla="*/ 31919 w 31919"/>
                <a:gd name="connsiteY5" fmla="*/ 13824 h 3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19" h="31924">
                  <a:moveTo>
                    <a:pt x="31919" y="13824"/>
                  </a:moveTo>
                  <a:cubicBezTo>
                    <a:pt x="31919" y="23356"/>
                    <a:pt x="23815" y="31784"/>
                    <a:pt x="14690" y="31924"/>
                  </a:cubicBezTo>
                  <a:cubicBezTo>
                    <a:pt x="7287" y="31924"/>
                    <a:pt x="522" y="24876"/>
                    <a:pt x="12" y="16448"/>
                  </a:cubicBezTo>
                  <a:cubicBezTo>
                    <a:pt x="-372" y="8436"/>
                    <a:pt x="8754" y="424"/>
                    <a:pt x="18710" y="9"/>
                  </a:cubicBezTo>
                  <a:cubicBezTo>
                    <a:pt x="25730" y="-266"/>
                    <a:pt x="31792" y="6087"/>
                    <a:pt x="31792" y="13824"/>
                  </a:cubicBezTo>
                  <a:lnTo>
                    <a:pt x="31919" y="1382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5" name="Freeform 464">
              <a:extLst>
                <a:ext uri="{FF2B5EF4-FFF2-40B4-BE49-F238E27FC236}">
                  <a16:creationId xmlns:a16="http://schemas.microsoft.com/office/drawing/2014/main" id="{EDDD12AD-C40F-1ED7-D9C6-59878A882A05}"/>
                </a:ext>
              </a:extLst>
            </p:cNvPr>
            <p:cNvSpPr/>
            <p:nvPr/>
          </p:nvSpPr>
          <p:spPr>
            <a:xfrm>
              <a:off x="22862514" y="3661647"/>
              <a:ext cx="31922" cy="19155"/>
            </a:xfrm>
            <a:custGeom>
              <a:avLst/>
              <a:gdLst>
                <a:gd name="connsiteX0" fmla="*/ 11730 w 31922"/>
                <a:gd name="connsiteY0" fmla="*/ 0 h 19155"/>
                <a:gd name="connsiteX1" fmla="*/ 25323 w 31922"/>
                <a:gd name="connsiteY1" fmla="*/ 2720 h 19155"/>
                <a:gd name="connsiteX2" fmla="*/ 31641 w 31922"/>
                <a:gd name="connsiteY2" fmla="*/ 13196 h 19155"/>
                <a:gd name="connsiteX3" fmla="*/ 21558 w 31922"/>
                <a:gd name="connsiteY3" fmla="*/ 19147 h 19155"/>
                <a:gd name="connsiteX4" fmla="*/ 1073 w 31922"/>
                <a:gd name="connsiteY4" fmla="*/ 9774 h 19155"/>
                <a:gd name="connsiteX5" fmla="*/ 6625 w 31922"/>
                <a:gd name="connsiteY5" fmla="*/ 204 h 19155"/>
                <a:gd name="connsiteX6" fmla="*/ 11602 w 31922"/>
                <a:gd name="connsiteY6" fmla="*/ 0 h 19155"/>
                <a:gd name="connsiteX7" fmla="*/ 11730 w 31922"/>
                <a:gd name="connsiteY7" fmla="*/ 0 h 1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22" h="19155">
                  <a:moveTo>
                    <a:pt x="11730" y="0"/>
                  </a:moveTo>
                  <a:cubicBezTo>
                    <a:pt x="15496" y="702"/>
                    <a:pt x="20601" y="1411"/>
                    <a:pt x="25323" y="2720"/>
                  </a:cubicBezTo>
                  <a:cubicBezTo>
                    <a:pt x="30045" y="4131"/>
                    <a:pt x="32853" y="9168"/>
                    <a:pt x="31641" y="13196"/>
                  </a:cubicBezTo>
                  <a:cubicBezTo>
                    <a:pt x="30620" y="16625"/>
                    <a:pt x="26536" y="19044"/>
                    <a:pt x="21558" y="19147"/>
                  </a:cubicBezTo>
                  <a:cubicBezTo>
                    <a:pt x="12560" y="19345"/>
                    <a:pt x="5668" y="16223"/>
                    <a:pt x="1073" y="9774"/>
                  </a:cubicBezTo>
                  <a:cubicBezTo>
                    <a:pt x="-1735" y="5842"/>
                    <a:pt x="1264" y="804"/>
                    <a:pt x="6625" y="204"/>
                  </a:cubicBezTo>
                  <a:cubicBezTo>
                    <a:pt x="7837" y="102"/>
                    <a:pt x="9177" y="102"/>
                    <a:pt x="11602" y="0"/>
                  </a:cubicBezTo>
                  <a:lnTo>
                    <a:pt x="11730"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6" name="Freeform 465">
              <a:extLst>
                <a:ext uri="{FF2B5EF4-FFF2-40B4-BE49-F238E27FC236}">
                  <a16:creationId xmlns:a16="http://schemas.microsoft.com/office/drawing/2014/main" id="{BBFB20F5-6EB9-EDE5-5A4E-F81F3709031C}"/>
                </a:ext>
              </a:extLst>
            </p:cNvPr>
            <p:cNvSpPr/>
            <p:nvPr/>
          </p:nvSpPr>
          <p:spPr>
            <a:xfrm>
              <a:off x="23124148" y="4127705"/>
              <a:ext cx="25522" cy="25535"/>
            </a:xfrm>
            <a:custGeom>
              <a:avLst/>
              <a:gdLst>
                <a:gd name="connsiteX0" fmla="*/ 25333 w 25522"/>
                <a:gd name="connsiteY0" fmla="*/ 17817 h 25535"/>
                <a:gd name="connsiteX1" fmla="*/ 12123 w 25522"/>
                <a:gd name="connsiteY1" fmla="*/ 24999 h 25535"/>
                <a:gd name="connsiteX2" fmla="*/ 1338 w 25522"/>
                <a:gd name="connsiteY2" fmla="*/ 14989 h 25535"/>
                <a:gd name="connsiteX3" fmla="*/ 3125 w 25522"/>
                <a:gd name="connsiteY3" fmla="*/ 3089 h 25535"/>
                <a:gd name="connsiteX4" fmla="*/ 18824 w 25522"/>
                <a:gd name="connsiteY4" fmla="*/ 3089 h 25535"/>
                <a:gd name="connsiteX5" fmla="*/ 25461 w 25522"/>
                <a:gd name="connsiteY5" fmla="*/ 17932 h 25535"/>
                <a:gd name="connsiteX6" fmla="*/ 25333 w 25522"/>
                <a:gd name="connsiteY6" fmla="*/ 17817 h 2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22" h="25535">
                  <a:moveTo>
                    <a:pt x="25333" y="17817"/>
                  </a:moveTo>
                  <a:cubicBezTo>
                    <a:pt x="24887" y="23116"/>
                    <a:pt x="17675" y="27004"/>
                    <a:pt x="12123" y="24999"/>
                  </a:cubicBezTo>
                  <a:cubicBezTo>
                    <a:pt x="7018" y="23116"/>
                    <a:pt x="3635" y="19579"/>
                    <a:pt x="1338" y="14989"/>
                  </a:cubicBezTo>
                  <a:cubicBezTo>
                    <a:pt x="-959" y="10513"/>
                    <a:pt x="-257" y="5917"/>
                    <a:pt x="3125" y="3089"/>
                  </a:cubicBezTo>
                  <a:cubicBezTo>
                    <a:pt x="8103" y="-1030"/>
                    <a:pt x="14421" y="-1030"/>
                    <a:pt x="18824" y="3089"/>
                  </a:cubicBezTo>
                  <a:cubicBezTo>
                    <a:pt x="23291" y="7334"/>
                    <a:pt x="25971" y="13106"/>
                    <a:pt x="25461" y="17932"/>
                  </a:cubicBezTo>
                  <a:lnTo>
                    <a:pt x="25333" y="1781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7" name="Freeform 466">
              <a:extLst>
                <a:ext uri="{FF2B5EF4-FFF2-40B4-BE49-F238E27FC236}">
                  <a16:creationId xmlns:a16="http://schemas.microsoft.com/office/drawing/2014/main" id="{08AC363E-0617-C31B-B3EF-1C91518475A0}"/>
                </a:ext>
              </a:extLst>
            </p:cNvPr>
            <p:cNvSpPr/>
            <p:nvPr/>
          </p:nvSpPr>
          <p:spPr>
            <a:xfrm>
              <a:off x="19225012" y="2499698"/>
              <a:ext cx="31906" cy="31922"/>
            </a:xfrm>
            <a:custGeom>
              <a:avLst/>
              <a:gdLst>
                <a:gd name="connsiteX0" fmla="*/ 15660 w 31906"/>
                <a:gd name="connsiteY0" fmla="*/ 166 h 31922"/>
                <a:gd name="connsiteX1" fmla="*/ 21818 w 31906"/>
                <a:gd name="connsiteY1" fmla="*/ 1641 h 31922"/>
                <a:gd name="connsiteX2" fmla="*/ 31129 w 31906"/>
                <a:gd name="connsiteY2" fmla="*/ 22632 h 31922"/>
                <a:gd name="connsiteX3" fmla="*/ 11940 w 31906"/>
                <a:gd name="connsiteY3" fmla="*/ 30013 h 31922"/>
                <a:gd name="connsiteX4" fmla="*/ 3063 w 31906"/>
                <a:gd name="connsiteY4" fmla="*/ 22141 h 31922"/>
                <a:gd name="connsiteX5" fmla="*/ 10651 w 31906"/>
                <a:gd name="connsiteY5" fmla="*/ 983 h 31922"/>
                <a:gd name="connsiteX6" fmla="*/ 15660 w 31906"/>
                <a:gd name="connsiteY6" fmla="*/ 0 h 31922"/>
                <a:gd name="connsiteX7" fmla="*/ 15660 w 31906"/>
                <a:gd name="connsiteY7" fmla="*/ 166 h 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6" h="31922">
                  <a:moveTo>
                    <a:pt x="15660" y="166"/>
                  </a:moveTo>
                  <a:cubicBezTo>
                    <a:pt x="17383" y="492"/>
                    <a:pt x="19674" y="817"/>
                    <a:pt x="21818" y="1641"/>
                  </a:cubicBezTo>
                  <a:cubicBezTo>
                    <a:pt x="29125" y="4756"/>
                    <a:pt x="33848" y="15418"/>
                    <a:pt x="31129" y="22632"/>
                  </a:cubicBezTo>
                  <a:cubicBezTo>
                    <a:pt x="28123" y="30830"/>
                    <a:pt x="19814" y="34444"/>
                    <a:pt x="11940" y="30013"/>
                  </a:cubicBezTo>
                  <a:cubicBezTo>
                    <a:pt x="8647" y="28206"/>
                    <a:pt x="5354" y="25422"/>
                    <a:pt x="3063" y="22141"/>
                  </a:cubicBezTo>
                  <a:cubicBezTo>
                    <a:pt x="-3242" y="13445"/>
                    <a:pt x="625" y="3116"/>
                    <a:pt x="10651" y="983"/>
                  </a:cubicBezTo>
                  <a:cubicBezTo>
                    <a:pt x="12227" y="658"/>
                    <a:pt x="13656" y="326"/>
                    <a:pt x="15660" y="0"/>
                  </a:cubicBezTo>
                  <a:lnTo>
                    <a:pt x="15660" y="1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8" name="Freeform 467">
              <a:extLst>
                <a:ext uri="{FF2B5EF4-FFF2-40B4-BE49-F238E27FC236}">
                  <a16:creationId xmlns:a16="http://schemas.microsoft.com/office/drawing/2014/main" id="{A6E33D97-1FBC-11BC-E996-946253B143EC}"/>
                </a:ext>
              </a:extLst>
            </p:cNvPr>
            <p:cNvSpPr/>
            <p:nvPr/>
          </p:nvSpPr>
          <p:spPr>
            <a:xfrm>
              <a:off x="15925744" y="4153240"/>
              <a:ext cx="19145" cy="25538"/>
            </a:xfrm>
            <a:custGeom>
              <a:avLst/>
              <a:gdLst>
                <a:gd name="connsiteX0" fmla="*/ 19145 w 19145"/>
                <a:gd name="connsiteY0" fmla="*/ 21331 h 25538"/>
                <a:gd name="connsiteX1" fmla="*/ 13817 w 19145"/>
                <a:gd name="connsiteY1" fmla="*/ 25525 h 25538"/>
                <a:gd name="connsiteX2" fmla="*/ 20 w 19145"/>
                <a:gd name="connsiteY2" fmla="*/ 8115 h 25538"/>
                <a:gd name="connsiteX3" fmla="*/ 3153 w 19145"/>
                <a:gd name="connsiteY3" fmla="*/ 1399 h 25538"/>
                <a:gd name="connsiteX4" fmla="*/ 15489 w 19145"/>
                <a:gd name="connsiteY4" fmla="*/ 6851 h 25538"/>
                <a:gd name="connsiteX5" fmla="*/ 19145 w 19145"/>
                <a:gd name="connsiteY5" fmla="*/ 21120 h 25538"/>
                <a:gd name="connsiteX6" fmla="*/ 19145 w 19145"/>
                <a:gd name="connsiteY6" fmla="*/ 21331 h 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 h="25538">
                  <a:moveTo>
                    <a:pt x="19145" y="21331"/>
                  </a:moveTo>
                  <a:cubicBezTo>
                    <a:pt x="16739" y="23425"/>
                    <a:pt x="15278" y="25736"/>
                    <a:pt x="13817" y="25525"/>
                  </a:cubicBezTo>
                  <a:cubicBezTo>
                    <a:pt x="5770" y="25525"/>
                    <a:pt x="-395" y="17551"/>
                    <a:pt x="20" y="8115"/>
                  </a:cubicBezTo>
                  <a:cubicBezTo>
                    <a:pt x="128" y="5593"/>
                    <a:pt x="1800" y="2446"/>
                    <a:pt x="3153" y="1399"/>
                  </a:cubicBezTo>
                  <a:cubicBezTo>
                    <a:pt x="7754" y="-1749"/>
                    <a:pt x="12145" y="563"/>
                    <a:pt x="15489" y="6851"/>
                  </a:cubicBezTo>
                  <a:cubicBezTo>
                    <a:pt x="17263" y="10209"/>
                    <a:pt x="17888" y="15872"/>
                    <a:pt x="19145" y="21120"/>
                  </a:cubicBezTo>
                  <a:lnTo>
                    <a:pt x="19145" y="2133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69" name="Freeform 468">
              <a:extLst>
                <a:ext uri="{FF2B5EF4-FFF2-40B4-BE49-F238E27FC236}">
                  <a16:creationId xmlns:a16="http://schemas.microsoft.com/office/drawing/2014/main" id="{5313A581-628B-071E-7482-97136CF791B0}"/>
                </a:ext>
              </a:extLst>
            </p:cNvPr>
            <p:cNvSpPr/>
            <p:nvPr/>
          </p:nvSpPr>
          <p:spPr>
            <a:xfrm>
              <a:off x="23002894" y="3693568"/>
              <a:ext cx="19140" cy="19153"/>
            </a:xfrm>
            <a:custGeom>
              <a:avLst/>
              <a:gdLst>
                <a:gd name="connsiteX0" fmla="*/ 14999 w 19140"/>
                <a:gd name="connsiteY0" fmla="*/ 0 h 19153"/>
                <a:gd name="connsiteX1" fmla="*/ 17616 w 19140"/>
                <a:gd name="connsiteY1" fmla="*/ 14065 h 19153"/>
                <a:gd name="connsiteX2" fmla="*/ 2619 w 19140"/>
                <a:gd name="connsiteY2" fmla="*/ 15910 h 19153"/>
                <a:gd name="connsiteX3" fmla="*/ 3959 w 19140"/>
                <a:gd name="connsiteY3" fmla="*/ 3690 h 19153"/>
                <a:gd name="connsiteX4" fmla="*/ 14999 w 19140"/>
                <a:gd name="connsiteY4" fmla="*/ 115 h 19153"/>
                <a:gd name="connsiteX5" fmla="*/ 14999 w 19140"/>
                <a:gd name="connsiteY5" fmla="*/ 0 h 1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0" h="19153">
                  <a:moveTo>
                    <a:pt x="14999" y="0"/>
                  </a:moveTo>
                  <a:cubicBezTo>
                    <a:pt x="20041" y="4724"/>
                    <a:pt x="19913" y="9340"/>
                    <a:pt x="17616" y="14065"/>
                  </a:cubicBezTo>
                  <a:cubicBezTo>
                    <a:pt x="14680" y="20060"/>
                    <a:pt x="7405" y="20864"/>
                    <a:pt x="2619" y="15910"/>
                  </a:cubicBezTo>
                  <a:cubicBezTo>
                    <a:pt x="-1274" y="11875"/>
                    <a:pt x="-827" y="5995"/>
                    <a:pt x="3959" y="3690"/>
                  </a:cubicBezTo>
                  <a:cubicBezTo>
                    <a:pt x="7596" y="1960"/>
                    <a:pt x="11617" y="1156"/>
                    <a:pt x="14999" y="115"/>
                  </a:cubicBezTo>
                  <a:lnTo>
                    <a:pt x="14999"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70" name="Freeform 469">
              <a:extLst>
                <a:ext uri="{FF2B5EF4-FFF2-40B4-BE49-F238E27FC236}">
                  <a16:creationId xmlns:a16="http://schemas.microsoft.com/office/drawing/2014/main" id="{63DC0F9B-57BC-A456-8615-51601C98663F}"/>
                </a:ext>
              </a:extLst>
            </p:cNvPr>
            <p:cNvSpPr/>
            <p:nvPr/>
          </p:nvSpPr>
          <p:spPr>
            <a:xfrm>
              <a:off x="17004230" y="1286674"/>
              <a:ext cx="19146" cy="25537"/>
            </a:xfrm>
            <a:custGeom>
              <a:avLst/>
              <a:gdLst>
                <a:gd name="connsiteX0" fmla="*/ 6432 w 19146"/>
                <a:gd name="connsiteY0" fmla="*/ 118 h 25537"/>
                <a:gd name="connsiteX1" fmla="*/ 18353 w 19146"/>
                <a:gd name="connsiteY1" fmla="*/ 8061 h 25537"/>
                <a:gd name="connsiteX2" fmla="*/ 15123 w 19146"/>
                <a:gd name="connsiteY2" fmla="*/ 20831 h 25537"/>
                <a:gd name="connsiteX3" fmla="*/ 6432 w 19146"/>
                <a:gd name="connsiteY3" fmla="*/ 25503 h 25537"/>
                <a:gd name="connsiteX4" fmla="*/ 1837 w 19146"/>
                <a:gd name="connsiteY4" fmla="*/ 22233 h 25537"/>
                <a:gd name="connsiteX5" fmla="*/ 2577 w 19146"/>
                <a:gd name="connsiteY5" fmla="*/ 3700 h 25537"/>
                <a:gd name="connsiteX6" fmla="*/ 6553 w 19146"/>
                <a:gd name="connsiteY6" fmla="*/ 274 h 25537"/>
                <a:gd name="connsiteX7" fmla="*/ 6432 w 19146"/>
                <a:gd name="connsiteY7" fmla="*/ 118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6" h="25537">
                  <a:moveTo>
                    <a:pt x="6432" y="118"/>
                  </a:moveTo>
                  <a:cubicBezTo>
                    <a:pt x="12016" y="-660"/>
                    <a:pt x="16240" y="2454"/>
                    <a:pt x="18353" y="8061"/>
                  </a:cubicBezTo>
                  <a:cubicBezTo>
                    <a:pt x="20337" y="13511"/>
                    <a:pt x="18353" y="17872"/>
                    <a:pt x="15123" y="20831"/>
                  </a:cubicBezTo>
                  <a:cubicBezTo>
                    <a:pt x="12635" y="23011"/>
                    <a:pt x="9412" y="24725"/>
                    <a:pt x="6432" y="25503"/>
                  </a:cubicBezTo>
                  <a:cubicBezTo>
                    <a:pt x="5066" y="25814"/>
                    <a:pt x="2577" y="23946"/>
                    <a:pt x="1837" y="22233"/>
                  </a:cubicBezTo>
                  <a:cubicBezTo>
                    <a:pt x="-894" y="16003"/>
                    <a:pt x="-524" y="9462"/>
                    <a:pt x="2577" y="3700"/>
                  </a:cubicBezTo>
                  <a:cubicBezTo>
                    <a:pt x="3573" y="1831"/>
                    <a:pt x="5557" y="1053"/>
                    <a:pt x="6553" y="274"/>
                  </a:cubicBezTo>
                  <a:lnTo>
                    <a:pt x="6432" y="11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71" name="Freeform 470">
              <a:extLst>
                <a:ext uri="{FF2B5EF4-FFF2-40B4-BE49-F238E27FC236}">
                  <a16:creationId xmlns:a16="http://schemas.microsoft.com/office/drawing/2014/main" id="{A934206F-CDDE-6621-77BD-B6F408709E54}"/>
                </a:ext>
              </a:extLst>
            </p:cNvPr>
            <p:cNvSpPr/>
            <p:nvPr/>
          </p:nvSpPr>
          <p:spPr>
            <a:xfrm>
              <a:off x="15976796" y="4197930"/>
              <a:ext cx="19145" cy="19154"/>
            </a:xfrm>
            <a:custGeom>
              <a:avLst/>
              <a:gdLst>
                <a:gd name="connsiteX0" fmla="*/ 19146 w 19145"/>
                <a:gd name="connsiteY0" fmla="*/ 15949 h 19154"/>
                <a:gd name="connsiteX1" fmla="*/ 15189 w 19145"/>
                <a:gd name="connsiteY1" fmla="*/ 19128 h 19154"/>
                <a:gd name="connsiteX2" fmla="*/ 103 w 19145"/>
                <a:gd name="connsiteY2" fmla="*/ 6417 h 19154"/>
                <a:gd name="connsiteX3" fmla="*/ 2209 w 19145"/>
                <a:gd name="connsiteY3" fmla="*/ 671 h 19154"/>
                <a:gd name="connsiteX4" fmla="*/ 19146 w 19145"/>
                <a:gd name="connsiteY4" fmla="*/ 15802 h 19154"/>
                <a:gd name="connsiteX5" fmla="*/ 19146 w 19145"/>
                <a:gd name="connsiteY5" fmla="*/ 15949 h 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5" h="19154">
                  <a:moveTo>
                    <a:pt x="19146" y="15949"/>
                  </a:moveTo>
                  <a:cubicBezTo>
                    <a:pt x="18035" y="16862"/>
                    <a:pt x="16676" y="19128"/>
                    <a:pt x="15189" y="19128"/>
                  </a:cubicBezTo>
                  <a:cubicBezTo>
                    <a:pt x="7646" y="19582"/>
                    <a:pt x="3070" y="13983"/>
                    <a:pt x="103" y="6417"/>
                  </a:cubicBezTo>
                  <a:cubicBezTo>
                    <a:pt x="-388" y="5057"/>
                    <a:pt x="971" y="1278"/>
                    <a:pt x="2209" y="671"/>
                  </a:cubicBezTo>
                  <a:cubicBezTo>
                    <a:pt x="8884" y="-2508"/>
                    <a:pt x="18897" y="6117"/>
                    <a:pt x="19146" y="15802"/>
                  </a:cubicBezTo>
                  <a:lnTo>
                    <a:pt x="19146" y="1594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72" name="Freeform 471">
              <a:extLst>
                <a:ext uri="{FF2B5EF4-FFF2-40B4-BE49-F238E27FC236}">
                  <a16:creationId xmlns:a16="http://schemas.microsoft.com/office/drawing/2014/main" id="{DA6D3BEB-8498-B0AB-8800-B6ECA71C5EE5}"/>
                </a:ext>
              </a:extLst>
            </p:cNvPr>
            <p:cNvSpPr/>
            <p:nvPr/>
          </p:nvSpPr>
          <p:spPr>
            <a:xfrm>
              <a:off x="16953176" y="1337749"/>
              <a:ext cx="19146" cy="12768"/>
            </a:xfrm>
            <a:custGeom>
              <a:avLst/>
              <a:gdLst>
                <a:gd name="connsiteX0" fmla="*/ 19106 w 19146"/>
                <a:gd name="connsiteY0" fmla="*/ 5496 h 12768"/>
                <a:gd name="connsiteX1" fmla="*/ 10427 w 19146"/>
                <a:gd name="connsiteY1" fmla="*/ 12716 h 12768"/>
                <a:gd name="connsiteX2" fmla="*/ 64 w 19146"/>
                <a:gd name="connsiteY2" fmla="*/ 8469 h 12768"/>
                <a:gd name="connsiteX3" fmla="*/ 10063 w 19146"/>
                <a:gd name="connsiteY3" fmla="*/ 59 h 12768"/>
                <a:gd name="connsiteX4" fmla="*/ 19106 w 19146"/>
                <a:gd name="connsiteY4" fmla="*/ 5496 h 1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6" h="12768">
                  <a:moveTo>
                    <a:pt x="19106" y="5496"/>
                  </a:moveTo>
                  <a:cubicBezTo>
                    <a:pt x="19585" y="9063"/>
                    <a:pt x="15730" y="12121"/>
                    <a:pt x="10427" y="12716"/>
                  </a:cubicBezTo>
                  <a:cubicBezTo>
                    <a:pt x="5966" y="13141"/>
                    <a:pt x="663" y="10932"/>
                    <a:pt x="64" y="8469"/>
                  </a:cubicBezTo>
                  <a:cubicBezTo>
                    <a:pt x="-658" y="5411"/>
                    <a:pt x="4882" y="739"/>
                    <a:pt x="10063" y="59"/>
                  </a:cubicBezTo>
                  <a:cubicBezTo>
                    <a:pt x="13924" y="-451"/>
                    <a:pt x="18621" y="2438"/>
                    <a:pt x="19106" y="5496"/>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73" name="Freeform 472">
              <a:extLst>
                <a:ext uri="{FF2B5EF4-FFF2-40B4-BE49-F238E27FC236}">
                  <a16:creationId xmlns:a16="http://schemas.microsoft.com/office/drawing/2014/main" id="{07880247-7E5A-735A-D04E-5CCA66139B3C}"/>
                </a:ext>
              </a:extLst>
            </p:cNvPr>
            <p:cNvSpPr/>
            <p:nvPr/>
          </p:nvSpPr>
          <p:spPr>
            <a:xfrm>
              <a:off x="16800018" y="1293059"/>
              <a:ext cx="12762" cy="19152"/>
            </a:xfrm>
            <a:custGeom>
              <a:avLst/>
              <a:gdLst>
                <a:gd name="connsiteX0" fmla="*/ 26 w 12762"/>
                <a:gd name="connsiteY0" fmla="*/ 15818 h 19152"/>
                <a:gd name="connsiteX1" fmla="*/ 9866 w 12762"/>
                <a:gd name="connsiteY1" fmla="*/ 276 h 19152"/>
                <a:gd name="connsiteX2" fmla="*/ 12757 w 12762"/>
                <a:gd name="connsiteY2" fmla="*/ 6567 h 19152"/>
                <a:gd name="connsiteX3" fmla="*/ 2457 w 12762"/>
                <a:gd name="connsiteY3" fmla="*/ 19148 h 19152"/>
                <a:gd name="connsiteX4" fmla="*/ 26 w 12762"/>
                <a:gd name="connsiteY4" fmla="*/ 15818 h 1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 h="19152">
                  <a:moveTo>
                    <a:pt x="26" y="15818"/>
                  </a:moveTo>
                  <a:cubicBezTo>
                    <a:pt x="-440" y="7862"/>
                    <a:pt x="5463" y="-1759"/>
                    <a:pt x="9866" y="276"/>
                  </a:cubicBezTo>
                  <a:cubicBezTo>
                    <a:pt x="11136" y="831"/>
                    <a:pt x="12872" y="4531"/>
                    <a:pt x="12757" y="6567"/>
                  </a:cubicBezTo>
                  <a:cubicBezTo>
                    <a:pt x="12298" y="13598"/>
                    <a:pt x="7320" y="19333"/>
                    <a:pt x="2457" y="19148"/>
                  </a:cubicBezTo>
                  <a:cubicBezTo>
                    <a:pt x="1647" y="19148"/>
                    <a:pt x="837" y="16928"/>
                    <a:pt x="26" y="15818"/>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74" name="Freeform 473">
              <a:extLst>
                <a:ext uri="{FF2B5EF4-FFF2-40B4-BE49-F238E27FC236}">
                  <a16:creationId xmlns:a16="http://schemas.microsoft.com/office/drawing/2014/main" id="{11DC4B42-12EC-4613-2C3B-0CB627671180}"/>
                </a:ext>
              </a:extLst>
            </p:cNvPr>
            <p:cNvSpPr/>
            <p:nvPr/>
          </p:nvSpPr>
          <p:spPr>
            <a:xfrm>
              <a:off x="19818498" y="5302422"/>
              <a:ext cx="51052" cy="70226"/>
            </a:xfrm>
            <a:custGeom>
              <a:avLst/>
              <a:gdLst>
                <a:gd name="connsiteX0" fmla="*/ 0 w 51052"/>
                <a:gd name="connsiteY0" fmla="*/ 48540 h 70226"/>
                <a:gd name="connsiteX1" fmla="*/ 4116 w 51052"/>
                <a:gd name="connsiteY1" fmla="*/ 34647 h 70226"/>
                <a:gd name="connsiteX2" fmla="*/ 30083 w 51052"/>
                <a:gd name="connsiteY2" fmla="*/ 2330 h 70226"/>
                <a:gd name="connsiteX3" fmla="*/ 50676 w 51052"/>
                <a:gd name="connsiteY3" fmla="*/ 13885 h 70226"/>
                <a:gd name="connsiteX4" fmla="*/ 51052 w 51052"/>
                <a:gd name="connsiteY4" fmla="*/ 18284 h 70226"/>
                <a:gd name="connsiteX5" fmla="*/ 29081 w 51052"/>
                <a:gd name="connsiteY5" fmla="*/ 65592 h 70226"/>
                <a:gd name="connsiteX6" fmla="*/ 10357 w 51052"/>
                <a:gd name="connsiteY6" fmla="*/ 68344 h 70226"/>
                <a:gd name="connsiteX7" fmla="*/ 128 w 51052"/>
                <a:gd name="connsiteY7" fmla="*/ 48540 h 70226"/>
                <a:gd name="connsiteX8" fmla="*/ 0 w 51052"/>
                <a:gd name="connsiteY8" fmla="*/ 48540 h 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2" h="70226">
                  <a:moveTo>
                    <a:pt x="0" y="48540"/>
                  </a:moveTo>
                  <a:cubicBezTo>
                    <a:pt x="747" y="45648"/>
                    <a:pt x="1870" y="39876"/>
                    <a:pt x="4116" y="34647"/>
                  </a:cubicBezTo>
                  <a:cubicBezTo>
                    <a:pt x="9859" y="21170"/>
                    <a:pt x="17977" y="9621"/>
                    <a:pt x="30083" y="2330"/>
                  </a:cubicBezTo>
                  <a:cubicBezTo>
                    <a:pt x="39821" y="-3442"/>
                    <a:pt x="49055" y="1921"/>
                    <a:pt x="50676" y="13885"/>
                  </a:cubicBezTo>
                  <a:cubicBezTo>
                    <a:pt x="50925" y="15398"/>
                    <a:pt x="51052" y="16771"/>
                    <a:pt x="51052" y="18284"/>
                  </a:cubicBezTo>
                  <a:cubicBezTo>
                    <a:pt x="50306" y="37673"/>
                    <a:pt x="42686" y="53353"/>
                    <a:pt x="29081" y="65592"/>
                  </a:cubicBezTo>
                  <a:cubicBezTo>
                    <a:pt x="23593" y="70540"/>
                    <a:pt x="17224" y="71638"/>
                    <a:pt x="10357" y="68344"/>
                  </a:cubicBezTo>
                  <a:cubicBezTo>
                    <a:pt x="3370" y="65043"/>
                    <a:pt x="0" y="59814"/>
                    <a:pt x="128" y="48540"/>
                  </a:cubicBezTo>
                  <a:lnTo>
                    <a:pt x="0" y="4854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75" name="Freeform 474">
              <a:extLst>
                <a:ext uri="{FF2B5EF4-FFF2-40B4-BE49-F238E27FC236}">
                  <a16:creationId xmlns:a16="http://schemas.microsoft.com/office/drawing/2014/main" id="{0486107A-E247-3735-90E7-A3C3ACB6ABDF}"/>
                </a:ext>
              </a:extLst>
            </p:cNvPr>
            <p:cNvSpPr/>
            <p:nvPr/>
          </p:nvSpPr>
          <p:spPr>
            <a:xfrm flipH="1" flipV="1">
              <a:off x="17182912" y="2078334"/>
              <a:ext cx="66840" cy="526981"/>
            </a:xfrm>
            <a:custGeom>
              <a:avLst/>
              <a:gdLst>
                <a:gd name="connsiteX0" fmla="*/ 53331 w 106661"/>
                <a:gd name="connsiteY0" fmla="*/ 106823 h 106822"/>
                <a:gd name="connsiteX1" fmla="*/ 106661 w 106661"/>
                <a:gd name="connsiteY1" fmla="*/ 53411 h 106822"/>
                <a:gd name="connsiteX2" fmla="*/ 53331 w 106661"/>
                <a:gd name="connsiteY2" fmla="*/ 0 h 106822"/>
                <a:gd name="connsiteX3" fmla="*/ 0 w 106661"/>
                <a:gd name="connsiteY3" fmla="*/ 53411 h 106822"/>
                <a:gd name="connsiteX4" fmla="*/ 53331 w 106661"/>
                <a:gd name="connsiteY4" fmla="*/ 106823 h 10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1" h="106822">
                  <a:moveTo>
                    <a:pt x="53331" y="106823"/>
                  </a:moveTo>
                  <a:cubicBezTo>
                    <a:pt x="82782" y="106823"/>
                    <a:pt x="106661" y="82907"/>
                    <a:pt x="106661" y="53411"/>
                  </a:cubicBezTo>
                  <a:cubicBezTo>
                    <a:pt x="106661" y="23909"/>
                    <a:pt x="82782" y="0"/>
                    <a:pt x="53331" y="0"/>
                  </a:cubicBezTo>
                  <a:cubicBezTo>
                    <a:pt x="23873" y="0"/>
                    <a:pt x="0" y="23909"/>
                    <a:pt x="0" y="53411"/>
                  </a:cubicBezTo>
                  <a:cubicBezTo>
                    <a:pt x="0" y="82907"/>
                    <a:pt x="23873" y="106823"/>
                    <a:pt x="53331" y="106823"/>
                  </a:cubicBezTo>
                  <a:close/>
                </a:path>
              </a:pathLst>
            </a:custGeom>
            <a:solidFill>
              <a:srgbClr val="FFFFFF"/>
            </a:solidFill>
            <a:ln w="6377" cap="flat">
              <a:noFill/>
              <a:prstDash val="solid"/>
              <a:miter/>
            </a:ln>
          </p:spPr>
          <p:txBody>
            <a:bodyPr rtlCol="0" anchor="ctr"/>
            <a:lstStyle/>
            <a:p>
              <a:endParaRPr lang="en-PK"/>
            </a:p>
          </p:txBody>
        </p:sp>
        <p:grpSp>
          <p:nvGrpSpPr>
            <p:cNvPr id="476" name="Group 475">
              <a:extLst>
                <a:ext uri="{FF2B5EF4-FFF2-40B4-BE49-F238E27FC236}">
                  <a16:creationId xmlns:a16="http://schemas.microsoft.com/office/drawing/2014/main" id="{B4CDF95B-148F-864F-B633-08FA7CD270B7}"/>
                </a:ext>
              </a:extLst>
            </p:cNvPr>
            <p:cNvGrpSpPr/>
            <p:nvPr/>
          </p:nvGrpSpPr>
          <p:grpSpPr>
            <a:xfrm>
              <a:off x="16290055" y="2298120"/>
              <a:ext cx="179179" cy="252468"/>
              <a:chOff x="3755583" y="2572440"/>
              <a:chExt cx="179179" cy="252468"/>
            </a:xfrm>
          </p:grpSpPr>
          <p:sp>
            <p:nvSpPr>
              <p:cNvPr id="502" name="Freeform 501">
                <a:extLst>
                  <a:ext uri="{FF2B5EF4-FFF2-40B4-BE49-F238E27FC236}">
                    <a16:creationId xmlns:a16="http://schemas.microsoft.com/office/drawing/2014/main" id="{3A3A6A6C-4FD3-4E13-79C1-7028B1FA4D6B}"/>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503" name="Freeform 502">
                <a:extLst>
                  <a:ext uri="{FF2B5EF4-FFF2-40B4-BE49-F238E27FC236}">
                    <a16:creationId xmlns:a16="http://schemas.microsoft.com/office/drawing/2014/main" id="{6DFEB3E2-6208-0046-CF1F-18BD10398DF1}"/>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477" name="Freeform 476">
              <a:extLst>
                <a:ext uri="{FF2B5EF4-FFF2-40B4-BE49-F238E27FC236}">
                  <a16:creationId xmlns:a16="http://schemas.microsoft.com/office/drawing/2014/main" id="{5BBEEA5C-9572-0FFA-227D-F161ED2B3C19}"/>
                </a:ext>
              </a:extLst>
            </p:cNvPr>
            <p:cNvSpPr/>
            <p:nvPr/>
          </p:nvSpPr>
          <p:spPr>
            <a:xfrm>
              <a:off x="16953007" y="2814980"/>
              <a:ext cx="106661" cy="106822"/>
            </a:xfrm>
            <a:custGeom>
              <a:avLst/>
              <a:gdLst>
                <a:gd name="connsiteX0" fmla="*/ 53331 w 106661"/>
                <a:gd name="connsiteY0" fmla="*/ 106823 h 106822"/>
                <a:gd name="connsiteX1" fmla="*/ 106661 w 106661"/>
                <a:gd name="connsiteY1" fmla="*/ 53411 h 106822"/>
                <a:gd name="connsiteX2" fmla="*/ 53331 w 106661"/>
                <a:gd name="connsiteY2" fmla="*/ 0 h 106822"/>
                <a:gd name="connsiteX3" fmla="*/ 0 w 106661"/>
                <a:gd name="connsiteY3" fmla="*/ 53411 h 106822"/>
                <a:gd name="connsiteX4" fmla="*/ 53331 w 106661"/>
                <a:gd name="connsiteY4" fmla="*/ 106823 h 10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1" h="106822">
                  <a:moveTo>
                    <a:pt x="53331" y="106823"/>
                  </a:moveTo>
                  <a:cubicBezTo>
                    <a:pt x="82782" y="106823"/>
                    <a:pt x="106661" y="82907"/>
                    <a:pt x="106661" y="53411"/>
                  </a:cubicBezTo>
                  <a:cubicBezTo>
                    <a:pt x="106661" y="23909"/>
                    <a:pt x="82782" y="0"/>
                    <a:pt x="53331" y="0"/>
                  </a:cubicBezTo>
                  <a:cubicBezTo>
                    <a:pt x="23873" y="0"/>
                    <a:pt x="0" y="23909"/>
                    <a:pt x="0" y="53411"/>
                  </a:cubicBezTo>
                  <a:cubicBezTo>
                    <a:pt x="0" y="82907"/>
                    <a:pt x="23873" y="106823"/>
                    <a:pt x="53331" y="106823"/>
                  </a:cubicBezTo>
                  <a:close/>
                </a:path>
              </a:pathLst>
            </a:custGeom>
            <a:solidFill>
              <a:srgbClr val="FFFFFF"/>
            </a:solidFill>
            <a:ln w="6377" cap="flat">
              <a:noFill/>
              <a:prstDash val="solid"/>
              <a:miter/>
            </a:ln>
          </p:spPr>
          <p:txBody>
            <a:bodyPr rtlCol="0" anchor="ctr"/>
            <a:lstStyle/>
            <a:p>
              <a:endParaRPr lang="en-PK"/>
            </a:p>
          </p:txBody>
        </p:sp>
        <p:pic>
          <p:nvPicPr>
            <p:cNvPr id="478" name="Graphic 477">
              <a:extLst>
                <a:ext uri="{FF2B5EF4-FFF2-40B4-BE49-F238E27FC236}">
                  <a16:creationId xmlns:a16="http://schemas.microsoft.com/office/drawing/2014/main" id="{CD1367A8-E734-A49C-0E3E-D528A4F119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19803" y="4199272"/>
              <a:ext cx="189685" cy="300720"/>
            </a:xfrm>
            <a:prstGeom prst="rect">
              <a:avLst/>
            </a:prstGeom>
          </p:spPr>
        </p:pic>
        <p:sp>
          <p:nvSpPr>
            <p:cNvPr id="479" name="TextBox 478">
              <a:extLst>
                <a:ext uri="{FF2B5EF4-FFF2-40B4-BE49-F238E27FC236}">
                  <a16:creationId xmlns:a16="http://schemas.microsoft.com/office/drawing/2014/main" id="{253E4DB6-932B-BA7B-D671-93C7DAE316CA}"/>
                </a:ext>
              </a:extLst>
            </p:cNvPr>
            <p:cNvSpPr txBox="1"/>
            <p:nvPr/>
          </p:nvSpPr>
          <p:spPr>
            <a:xfrm>
              <a:off x="12898645" y="4932576"/>
              <a:ext cx="432000" cy="216000"/>
            </a:xfrm>
            <a:prstGeom prst="rect">
              <a:avLst/>
            </a:prstGeom>
            <a:solidFill>
              <a:srgbClr val="224879"/>
            </a:solidFill>
          </p:spPr>
          <p:txBody>
            <a:bodyPr wrap="square" rtlCol="0">
              <a:spAutoFit/>
            </a:bodyPr>
            <a:lstStyle/>
            <a:p>
              <a:endParaRPr lang="en-US" dirty="0"/>
            </a:p>
          </p:txBody>
        </p:sp>
        <p:grpSp>
          <p:nvGrpSpPr>
            <p:cNvPr id="481" name="Group 480">
              <a:extLst>
                <a:ext uri="{FF2B5EF4-FFF2-40B4-BE49-F238E27FC236}">
                  <a16:creationId xmlns:a16="http://schemas.microsoft.com/office/drawing/2014/main" id="{6E15C3E7-9AB4-5F95-32D0-42C7E11AD598}"/>
                </a:ext>
              </a:extLst>
            </p:cNvPr>
            <p:cNvGrpSpPr/>
            <p:nvPr/>
          </p:nvGrpSpPr>
          <p:grpSpPr>
            <a:xfrm>
              <a:off x="16621347" y="2150011"/>
              <a:ext cx="179179" cy="252468"/>
              <a:chOff x="3755583" y="2572440"/>
              <a:chExt cx="179179" cy="252468"/>
            </a:xfrm>
          </p:grpSpPr>
          <p:sp>
            <p:nvSpPr>
              <p:cNvPr id="500" name="Freeform 251">
                <a:extLst>
                  <a:ext uri="{FF2B5EF4-FFF2-40B4-BE49-F238E27FC236}">
                    <a16:creationId xmlns:a16="http://schemas.microsoft.com/office/drawing/2014/main" id="{7EC1FF6C-75F1-FA67-0D7A-29B390173A92}"/>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501" name="Freeform 252">
                <a:extLst>
                  <a:ext uri="{FF2B5EF4-FFF2-40B4-BE49-F238E27FC236}">
                    <a16:creationId xmlns:a16="http://schemas.microsoft.com/office/drawing/2014/main" id="{7B065D2F-1805-9B79-CCA4-9C3AF6DE93EF}"/>
                  </a:ext>
                </a:extLst>
              </p:cNvPr>
              <p:cNvSpPr/>
              <p:nvPr/>
            </p:nvSpPr>
            <p:spPr>
              <a:xfrm>
                <a:off x="3785154"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grpSp>
          <p:nvGrpSpPr>
            <p:cNvPr id="483" name="Group 482">
              <a:extLst>
                <a:ext uri="{FF2B5EF4-FFF2-40B4-BE49-F238E27FC236}">
                  <a16:creationId xmlns:a16="http://schemas.microsoft.com/office/drawing/2014/main" id="{7C88F333-5A56-09F8-B695-F84C4ECF358B}"/>
                </a:ext>
              </a:extLst>
            </p:cNvPr>
            <p:cNvGrpSpPr/>
            <p:nvPr/>
          </p:nvGrpSpPr>
          <p:grpSpPr>
            <a:xfrm>
              <a:off x="18678644" y="1875480"/>
              <a:ext cx="179179" cy="252468"/>
              <a:chOff x="3755583" y="2572440"/>
              <a:chExt cx="179179" cy="252468"/>
            </a:xfrm>
          </p:grpSpPr>
          <p:sp>
            <p:nvSpPr>
              <p:cNvPr id="498" name="Freeform 251">
                <a:extLst>
                  <a:ext uri="{FF2B5EF4-FFF2-40B4-BE49-F238E27FC236}">
                    <a16:creationId xmlns:a16="http://schemas.microsoft.com/office/drawing/2014/main" id="{7DB7E9D7-2D66-8CF4-EBE5-04AF40635528}"/>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499" name="Freeform 252">
                <a:extLst>
                  <a:ext uri="{FF2B5EF4-FFF2-40B4-BE49-F238E27FC236}">
                    <a16:creationId xmlns:a16="http://schemas.microsoft.com/office/drawing/2014/main" id="{9F975AC6-574A-EAF5-DC2C-F5ED4482DBBD}"/>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grpSp>
          <p:nvGrpSpPr>
            <p:cNvPr id="484" name="Group 483">
              <a:extLst>
                <a:ext uri="{FF2B5EF4-FFF2-40B4-BE49-F238E27FC236}">
                  <a16:creationId xmlns:a16="http://schemas.microsoft.com/office/drawing/2014/main" id="{5548C730-7609-9810-48A7-A0A28CBAD90C}"/>
                </a:ext>
              </a:extLst>
            </p:cNvPr>
            <p:cNvGrpSpPr/>
            <p:nvPr/>
          </p:nvGrpSpPr>
          <p:grpSpPr>
            <a:xfrm>
              <a:off x="19186636" y="1979085"/>
              <a:ext cx="179179" cy="252468"/>
              <a:chOff x="3755583" y="2572440"/>
              <a:chExt cx="179179" cy="252468"/>
            </a:xfrm>
          </p:grpSpPr>
          <p:sp>
            <p:nvSpPr>
              <p:cNvPr id="496" name="Freeform 251">
                <a:extLst>
                  <a:ext uri="{FF2B5EF4-FFF2-40B4-BE49-F238E27FC236}">
                    <a16:creationId xmlns:a16="http://schemas.microsoft.com/office/drawing/2014/main" id="{AC2FF9BF-82E5-31E3-0EFC-AD15D0679FE3}"/>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497" name="Freeform 252">
                <a:extLst>
                  <a:ext uri="{FF2B5EF4-FFF2-40B4-BE49-F238E27FC236}">
                    <a16:creationId xmlns:a16="http://schemas.microsoft.com/office/drawing/2014/main" id="{1FA7A7ED-15AC-3DBB-6798-D656BEFD7F34}"/>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485" name="Text 1">
              <a:extLst>
                <a:ext uri="{FF2B5EF4-FFF2-40B4-BE49-F238E27FC236}">
                  <a16:creationId xmlns:a16="http://schemas.microsoft.com/office/drawing/2014/main" id="{CE71DF2E-B9B5-2850-7218-34539E8E6777}"/>
                </a:ext>
              </a:extLst>
            </p:cNvPr>
            <p:cNvSpPr/>
            <p:nvPr/>
          </p:nvSpPr>
          <p:spPr>
            <a:xfrm>
              <a:off x="14176034" y="2458832"/>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solidFill>
                    <a:schemeClr val="bg1"/>
                  </a:solidFill>
                  <a:latin typeface="Poppins" pitchFamily="2" charset="77"/>
                  <a:ea typeface="Inter Regular" pitchFamily="34" charset="-122"/>
                  <a:cs typeface="Poppins" pitchFamily="2" charset="77"/>
                </a:rPr>
                <a:t>Phoenix, AZ</a:t>
              </a:r>
            </a:p>
          </p:txBody>
        </p:sp>
        <p:sp>
          <p:nvSpPr>
            <p:cNvPr id="486" name="Text 1">
              <a:extLst>
                <a:ext uri="{FF2B5EF4-FFF2-40B4-BE49-F238E27FC236}">
                  <a16:creationId xmlns:a16="http://schemas.microsoft.com/office/drawing/2014/main" id="{5C661920-AB82-F692-200D-30A8F5B3903B}"/>
                </a:ext>
              </a:extLst>
            </p:cNvPr>
            <p:cNvSpPr/>
            <p:nvPr/>
          </p:nvSpPr>
          <p:spPr>
            <a:xfrm>
              <a:off x="16672468" y="2684163"/>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Chicago, IL</a:t>
              </a:r>
            </a:p>
          </p:txBody>
        </p:sp>
        <p:sp>
          <p:nvSpPr>
            <p:cNvPr id="487" name="Text 1">
              <a:extLst>
                <a:ext uri="{FF2B5EF4-FFF2-40B4-BE49-F238E27FC236}">
                  <a16:creationId xmlns:a16="http://schemas.microsoft.com/office/drawing/2014/main" id="{A1ADF5B3-0730-0668-9F1B-9CEFCD864FEC}"/>
                </a:ext>
              </a:extLst>
            </p:cNvPr>
            <p:cNvSpPr/>
            <p:nvPr/>
          </p:nvSpPr>
          <p:spPr>
            <a:xfrm>
              <a:off x="16681094" y="2494667"/>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Toronto</a:t>
              </a:r>
            </a:p>
          </p:txBody>
        </p:sp>
        <p:sp>
          <p:nvSpPr>
            <p:cNvPr id="488" name="Text 1">
              <a:extLst>
                <a:ext uri="{FF2B5EF4-FFF2-40B4-BE49-F238E27FC236}">
                  <a16:creationId xmlns:a16="http://schemas.microsoft.com/office/drawing/2014/main" id="{22085F8D-337D-3A68-D8AF-50AB1D5866B1}"/>
                </a:ext>
              </a:extLst>
            </p:cNvPr>
            <p:cNvSpPr/>
            <p:nvPr/>
          </p:nvSpPr>
          <p:spPr>
            <a:xfrm>
              <a:off x="17550417" y="1940458"/>
              <a:ext cx="1123187" cy="190254"/>
            </a:xfrm>
            <a:prstGeom prst="rect">
              <a:avLst/>
            </a:prstGeom>
            <a:noFill/>
            <a:ln w="19050">
              <a:noFill/>
            </a:ln>
          </p:spPr>
          <p:txBody>
            <a:bodyPr wrap="square" lIns="72000" tIns="36000" rIns="72000" bIns="36000" rtlCol="0" anchor="ctr" anchorCtr="0"/>
            <a:lstStyle/>
            <a:p>
              <a:pPr algn="r">
                <a:lnSpc>
                  <a:spcPts val="1100"/>
                </a:lnSpc>
                <a:buClr>
                  <a:schemeClr val="accent2"/>
                </a:buClr>
              </a:pPr>
              <a:r>
                <a:rPr lang="en-US" sz="1200" dirty="0">
                  <a:latin typeface="Poppins" pitchFamily="2" charset="77"/>
                  <a:ea typeface="Inter Regular" pitchFamily="34" charset="-122"/>
                  <a:cs typeface="Poppins" pitchFamily="2" charset="77"/>
                </a:rPr>
                <a:t>Ireland</a:t>
              </a:r>
            </a:p>
          </p:txBody>
        </p:sp>
        <p:sp>
          <p:nvSpPr>
            <p:cNvPr id="489" name="Text 1">
              <a:extLst>
                <a:ext uri="{FF2B5EF4-FFF2-40B4-BE49-F238E27FC236}">
                  <a16:creationId xmlns:a16="http://schemas.microsoft.com/office/drawing/2014/main" id="{D73D03A3-22EA-E487-9A47-3E632F196344}"/>
                </a:ext>
              </a:extLst>
            </p:cNvPr>
            <p:cNvSpPr/>
            <p:nvPr/>
          </p:nvSpPr>
          <p:spPr>
            <a:xfrm>
              <a:off x="18059453" y="1725916"/>
              <a:ext cx="1123187" cy="190254"/>
            </a:xfrm>
            <a:prstGeom prst="rect">
              <a:avLst/>
            </a:prstGeom>
            <a:noFill/>
            <a:ln w="19050">
              <a:noFill/>
            </a:ln>
          </p:spPr>
          <p:txBody>
            <a:bodyPr wrap="square" lIns="72000" tIns="36000" rIns="72000" bIns="36000" rtlCol="0" anchor="ctr" anchorCtr="0"/>
            <a:lstStyle/>
            <a:p>
              <a:pPr algn="r">
                <a:lnSpc>
                  <a:spcPts val="1100"/>
                </a:lnSpc>
                <a:buClr>
                  <a:schemeClr val="accent2"/>
                </a:buClr>
              </a:pPr>
              <a:r>
                <a:rPr lang="en-US" sz="1200" dirty="0">
                  <a:latin typeface="Poppins" pitchFamily="2" charset="77"/>
                  <a:ea typeface="Inter Regular" pitchFamily="34" charset="-122"/>
                  <a:cs typeface="Poppins" pitchFamily="2" charset="77"/>
                </a:rPr>
                <a:t>Germany</a:t>
              </a:r>
            </a:p>
          </p:txBody>
        </p:sp>
        <p:cxnSp>
          <p:nvCxnSpPr>
            <p:cNvPr id="491" name="Straight Connector 490">
              <a:extLst>
                <a:ext uri="{FF2B5EF4-FFF2-40B4-BE49-F238E27FC236}">
                  <a16:creationId xmlns:a16="http://schemas.microsoft.com/office/drawing/2014/main" id="{9D92CDF1-26AE-67D1-2FEA-F7DC02F0FFD2}"/>
                </a:ext>
              </a:extLst>
            </p:cNvPr>
            <p:cNvCxnSpPr>
              <a:cxnSpLocks/>
            </p:cNvCxnSpPr>
            <p:nvPr/>
          </p:nvCxnSpPr>
          <p:spPr>
            <a:xfrm>
              <a:off x="16480955" y="2415940"/>
              <a:ext cx="401230" cy="249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DEAA0A15-661C-9F7E-8C91-B78E0B5535FB}"/>
                </a:ext>
              </a:extLst>
            </p:cNvPr>
            <p:cNvCxnSpPr>
              <a:cxnSpLocks/>
            </p:cNvCxnSpPr>
            <p:nvPr/>
          </p:nvCxnSpPr>
          <p:spPr>
            <a:xfrm>
              <a:off x="16806578" y="2286200"/>
              <a:ext cx="263208" cy="180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CDB0FB6A-B6EA-01DC-A1DC-79E59D0AAAA2}"/>
                </a:ext>
              </a:extLst>
            </p:cNvPr>
            <p:cNvCxnSpPr>
              <a:cxnSpLocks/>
              <a:endCxn id="497" idx="3"/>
            </p:cNvCxnSpPr>
            <p:nvPr/>
          </p:nvCxnSpPr>
          <p:spPr>
            <a:xfrm>
              <a:off x="18963367" y="1882195"/>
              <a:ext cx="263020" cy="135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4" name="Text 1">
              <a:extLst>
                <a:ext uri="{FF2B5EF4-FFF2-40B4-BE49-F238E27FC236}">
                  <a16:creationId xmlns:a16="http://schemas.microsoft.com/office/drawing/2014/main" id="{463D7EF8-2773-2C43-6721-93FCF8840A79}"/>
                </a:ext>
              </a:extLst>
            </p:cNvPr>
            <p:cNvSpPr/>
            <p:nvPr/>
          </p:nvSpPr>
          <p:spPr>
            <a:xfrm>
              <a:off x="14234065" y="2262136"/>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Oregon</a:t>
              </a:r>
            </a:p>
          </p:txBody>
        </p:sp>
        <p:cxnSp>
          <p:nvCxnSpPr>
            <p:cNvPr id="505" name="Straight Connector 504">
              <a:extLst>
                <a:ext uri="{FF2B5EF4-FFF2-40B4-BE49-F238E27FC236}">
                  <a16:creationId xmlns:a16="http://schemas.microsoft.com/office/drawing/2014/main" id="{EE4C9872-8C6A-B7E5-7DD4-4A6103CC5C35}"/>
                </a:ext>
              </a:extLst>
            </p:cNvPr>
            <p:cNvCxnSpPr>
              <a:cxnSpLocks/>
            </p:cNvCxnSpPr>
            <p:nvPr/>
          </p:nvCxnSpPr>
          <p:spPr>
            <a:xfrm flipH="1" flipV="1">
              <a:off x="15077861" y="2361450"/>
              <a:ext cx="284014" cy="4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6" name="Freeform 505">
              <a:extLst>
                <a:ext uri="{FF2B5EF4-FFF2-40B4-BE49-F238E27FC236}">
                  <a16:creationId xmlns:a16="http://schemas.microsoft.com/office/drawing/2014/main" id="{01044E34-1C4F-2450-EF59-D70101F9D339}"/>
                </a:ext>
              </a:extLst>
            </p:cNvPr>
            <p:cNvSpPr/>
            <p:nvPr/>
          </p:nvSpPr>
          <p:spPr>
            <a:xfrm>
              <a:off x="15293601" y="2192613"/>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507" name="Freeform 506">
              <a:extLst>
                <a:ext uri="{FF2B5EF4-FFF2-40B4-BE49-F238E27FC236}">
                  <a16:creationId xmlns:a16="http://schemas.microsoft.com/office/drawing/2014/main" id="{F98949FE-EFFC-B278-8BF8-5D45CD7D6C6D}"/>
                </a:ext>
              </a:extLst>
            </p:cNvPr>
            <p:cNvSpPr/>
            <p:nvPr/>
          </p:nvSpPr>
          <p:spPr>
            <a:xfrm>
              <a:off x="15314546" y="2212716"/>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nvGrpSpPr>
            <p:cNvPr id="508" name="Group 507">
              <a:extLst>
                <a:ext uri="{FF2B5EF4-FFF2-40B4-BE49-F238E27FC236}">
                  <a16:creationId xmlns:a16="http://schemas.microsoft.com/office/drawing/2014/main" id="{CA4B482A-8CCC-92FA-EA2C-63496192B9F3}"/>
                </a:ext>
              </a:extLst>
            </p:cNvPr>
            <p:cNvGrpSpPr/>
            <p:nvPr/>
          </p:nvGrpSpPr>
          <p:grpSpPr>
            <a:xfrm>
              <a:off x="16258181" y="2871950"/>
              <a:ext cx="179179" cy="252468"/>
              <a:chOff x="2759129" y="2192613"/>
              <a:chExt cx="179179" cy="252468"/>
            </a:xfrm>
          </p:grpSpPr>
          <p:sp>
            <p:nvSpPr>
              <p:cNvPr id="509" name="Freeform 508">
                <a:extLst>
                  <a:ext uri="{FF2B5EF4-FFF2-40B4-BE49-F238E27FC236}">
                    <a16:creationId xmlns:a16="http://schemas.microsoft.com/office/drawing/2014/main" id="{B5F1E745-8C53-D847-F9B7-5338C030EC55}"/>
                  </a:ext>
                </a:extLst>
              </p:cNvPr>
              <p:cNvSpPr/>
              <p:nvPr/>
            </p:nvSpPr>
            <p:spPr>
              <a:xfrm>
                <a:off x="2759129" y="2192613"/>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510" name="Freeform 509">
                <a:extLst>
                  <a:ext uri="{FF2B5EF4-FFF2-40B4-BE49-F238E27FC236}">
                    <a16:creationId xmlns:a16="http://schemas.microsoft.com/office/drawing/2014/main" id="{5883B275-03AE-D51D-8493-F357BFE8154E}"/>
                  </a:ext>
                </a:extLst>
              </p:cNvPr>
              <p:cNvSpPr/>
              <p:nvPr/>
            </p:nvSpPr>
            <p:spPr>
              <a:xfrm>
                <a:off x="2780074" y="2212716"/>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511" name="Text 1">
              <a:extLst>
                <a:ext uri="{FF2B5EF4-FFF2-40B4-BE49-F238E27FC236}">
                  <a16:creationId xmlns:a16="http://schemas.microsoft.com/office/drawing/2014/main" id="{DE7CE6C7-34C6-F5B9-479D-0298D418F370}"/>
                </a:ext>
              </a:extLst>
            </p:cNvPr>
            <p:cNvSpPr/>
            <p:nvPr/>
          </p:nvSpPr>
          <p:spPr>
            <a:xfrm>
              <a:off x="16681094" y="3098479"/>
              <a:ext cx="1123187" cy="190254"/>
            </a:xfrm>
            <a:prstGeom prst="rect">
              <a:avLst/>
            </a:prstGeom>
            <a:noFill/>
            <a:ln w="19050">
              <a:noFill/>
            </a:ln>
          </p:spPr>
          <p:txBody>
            <a:bodyPr wrap="square" lIns="72000" tIns="36000" rIns="72000" bIns="36000" rtlCol="0" anchor="ctr" anchorCtr="0"/>
            <a:lstStyle/>
            <a:p>
              <a:pPr algn="ctr">
                <a:lnSpc>
                  <a:spcPts val="1400"/>
                </a:lnSpc>
                <a:buClr>
                  <a:schemeClr val="accent2"/>
                </a:buClr>
              </a:pPr>
              <a:r>
                <a:rPr lang="en-US" sz="1200" dirty="0">
                  <a:latin typeface="Poppins" pitchFamily="2" charset="77"/>
                  <a:ea typeface="Inter Regular" pitchFamily="34" charset="-122"/>
                  <a:cs typeface="Poppins" pitchFamily="2" charset="77"/>
                </a:rPr>
                <a:t>Florida,</a:t>
              </a:r>
              <a:br>
                <a:rPr lang="en-US" sz="1200" dirty="0">
                  <a:latin typeface="Poppins" pitchFamily="2" charset="77"/>
                  <a:ea typeface="Inter Regular" pitchFamily="34" charset="-122"/>
                  <a:cs typeface="Poppins" pitchFamily="2" charset="77"/>
                </a:rPr>
              </a:br>
              <a:r>
                <a:rPr lang="en-US" sz="1200" dirty="0">
                  <a:latin typeface="Poppins" pitchFamily="2" charset="77"/>
                  <a:ea typeface="Inter Regular" pitchFamily="34" charset="-122"/>
                  <a:cs typeface="Poppins" pitchFamily="2" charset="77"/>
                </a:rPr>
                <a:t>5 Offices</a:t>
              </a:r>
            </a:p>
          </p:txBody>
        </p:sp>
        <p:cxnSp>
          <p:nvCxnSpPr>
            <p:cNvPr id="512" name="Straight Connector 511">
              <a:extLst>
                <a:ext uri="{FF2B5EF4-FFF2-40B4-BE49-F238E27FC236}">
                  <a16:creationId xmlns:a16="http://schemas.microsoft.com/office/drawing/2014/main" id="{A97AC21D-73B0-D77B-74F9-C940288B230F}"/>
                </a:ext>
              </a:extLst>
            </p:cNvPr>
            <p:cNvCxnSpPr>
              <a:cxnSpLocks/>
            </p:cNvCxnSpPr>
            <p:nvPr/>
          </p:nvCxnSpPr>
          <p:spPr>
            <a:xfrm>
              <a:off x="16465277" y="2984909"/>
              <a:ext cx="416908" cy="76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Freeform 4">
            <a:extLst>
              <a:ext uri="{FF2B5EF4-FFF2-40B4-BE49-F238E27FC236}">
                <a16:creationId xmlns:a16="http://schemas.microsoft.com/office/drawing/2014/main" id="{F9A40957-52DC-3E36-B77B-649BB38C7EA5}"/>
              </a:ext>
            </a:extLst>
          </p:cNvPr>
          <p:cNvSpPr/>
          <p:nvPr/>
        </p:nvSpPr>
        <p:spPr>
          <a:xfrm>
            <a:off x="364173" y="5284115"/>
            <a:ext cx="432000" cy="216000"/>
          </a:xfrm>
          <a:custGeom>
            <a:avLst/>
            <a:gdLst>
              <a:gd name="connsiteX0" fmla="*/ 0 w 568628"/>
              <a:gd name="connsiteY0" fmla="*/ 0 h 260289"/>
              <a:gd name="connsiteX1" fmla="*/ 568628 w 568628"/>
              <a:gd name="connsiteY1" fmla="*/ 0 h 260289"/>
              <a:gd name="connsiteX2" fmla="*/ 568628 w 568628"/>
              <a:gd name="connsiteY2" fmla="*/ 260290 h 260289"/>
              <a:gd name="connsiteX3" fmla="*/ 0 w 568628"/>
              <a:gd name="connsiteY3" fmla="*/ 260290 h 260289"/>
            </a:gdLst>
            <a:ahLst/>
            <a:cxnLst>
              <a:cxn ang="0">
                <a:pos x="connsiteX0" y="connsiteY0"/>
              </a:cxn>
              <a:cxn ang="0">
                <a:pos x="connsiteX1" y="connsiteY1"/>
              </a:cxn>
              <a:cxn ang="0">
                <a:pos x="connsiteX2" y="connsiteY2"/>
              </a:cxn>
              <a:cxn ang="0">
                <a:pos x="connsiteX3" y="connsiteY3"/>
              </a:cxn>
            </a:cxnLst>
            <a:rect l="l" t="t" r="r" b="b"/>
            <a:pathLst>
              <a:path w="568628" h="260289">
                <a:moveTo>
                  <a:pt x="0" y="0"/>
                </a:moveTo>
                <a:lnTo>
                  <a:pt x="568628" y="0"/>
                </a:lnTo>
                <a:lnTo>
                  <a:pt x="568628" y="260290"/>
                </a:lnTo>
                <a:lnTo>
                  <a:pt x="0" y="260290"/>
                </a:lnTo>
                <a:close/>
              </a:path>
            </a:pathLst>
          </a:custGeom>
          <a:solidFill>
            <a:schemeClr val="accent4"/>
          </a:solidFill>
          <a:ln w="6244" cap="flat">
            <a:noFill/>
            <a:prstDash val="solid"/>
            <a:miter/>
          </a:ln>
        </p:spPr>
        <p:txBody>
          <a:bodyPr rtlCol="0" anchor="ctr"/>
          <a:lstStyle/>
          <a:p>
            <a:endParaRPr lang="en-PK"/>
          </a:p>
        </p:txBody>
      </p:sp>
      <p:sp>
        <p:nvSpPr>
          <p:cNvPr id="6" name="Freeform 5">
            <a:extLst>
              <a:ext uri="{FF2B5EF4-FFF2-40B4-BE49-F238E27FC236}">
                <a16:creationId xmlns:a16="http://schemas.microsoft.com/office/drawing/2014/main" id="{724943FA-D3C2-EB05-D39A-88E47ABD3F63}"/>
              </a:ext>
            </a:extLst>
          </p:cNvPr>
          <p:cNvSpPr/>
          <p:nvPr/>
        </p:nvSpPr>
        <p:spPr>
          <a:xfrm>
            <a:off x="544269" y="4623044"/>
            <a:ext cx="71808" cy="72233"/>
          </a:xfrm>
          <a:custGeom>
            <a:avLst/>
            <a:gdLst>
              <a:gd name="connsiteX0" fmla="*/ 35904 w 71808"/>
              <a:gd name="connsiteY0" fmla="*/ 72234 h 72233"/>
              <a:gd name="connsiteX1" fmla="*/ 71808 w 71808"/>
              <a:gd name="connsiteY1" fmla="*/ 36117 h 72233"/>
              <a:gd name="connsiteX2" fmla="*/ 35904 w 71808"/>
              <a:gd name="connsiteY2" fmla="*/ 0 h 72233"/>
              <a:gd name="connsiteX3" fmla="*/ 0 w 71808"/>
              <a:gd name="connsiteY3" fmla="*/ 36117 h 72233"/>
              <a:gd name="connsiteX4" fmla="*/ 35904 w 71808"/>
              <a:gd name="connsiteY4" fmla="*/ 72234 h 7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8" h="72233">
                <a:moveTo>
                  <a:pt x="35904" y="72234"/>
                </a:moveTo>
                <a:cubicBezTo>
                  <a:pt x="55733" y="72234"/>
                  <a:pt x="71808" y="56063"/>
                  <a:pt x="71808" y="36117"/>
                </a:cubicBezTo>
                <a:cubicBezTo>
                  <a:pt x="71808" y="16170"/>
                  <a:pt x="55733" y="0"/>
                  <a:pt x="35904" y="0"/>
                </a:cubicBezTo>
                <a:cubicBezTo>
                  <a:pt x="16074" y="0"/>
                  <a:pt x="0" y="16170"/>
                  <a:pt x="0" y="36117"/>
                </a:cubicBezTo>
                <a:cubicBezTo>
                  <a:pt x="0" y="56063"/>
                  <a:pt x="16074" y="72234"/>
                  <a:pt x="35904" y="72234"/>
                </a:cubicBezTo>
                <a:close/>
              </a:path>
            </a:pathLst>
          </a:custGeom>
          <a:solidFill>
            <a:srgbClr val="FFFFFF"/>
          </a:solidFill>
          <a:ln w="6244" cap="flat">
            <a:noFill/>
            <a:prstDash val="solid"/>
            <a:miter/>
          </a:ln>
        </p:spPr>
        <p:txBody>
          <a:bodyPr rtlCol="0" anchor="ctr"/>
          <a:lstStyle/>
          <a:p>
            <a:endParaRPr lang="en-PK"/>
          </a:p>
        </p:txBody>
      </p:sp>
      <p:sp>
        <p:nvSpPr>
          <p:cNvPr id="7" name="Rectangle 6">
            <a:extLst>
              <a:ext uri="{FF2B5EF4-FFF2-40B4-BE49-F238E27FC236}">
                <a16:creationId xmlns:a16="http://schemas.microsoft.com/office/drawing/2014/main" id="{3A833608-CCB8-8A6C-3D9D-DD74C9D81B45}"/>
              </a:ext>
            </a:extLst>
          </p:cNvPr>
          <p:cNvSpPr/>
          <p:nvPr/>
        </p:nvSpPr>
        <p:spPr>
          <a:xfrm>
            <a:off x="821700" y="4554654"/>
            <a:ext cx="3678892" cy="312971"/>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Global Offices</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8" name="Rectangle 7">
            <a:extLst>
              <a:ext uri="{FF2B5EF4-FFF2-40B4-BE49-F238E27FC236}">
                <a16:creationId xmlns:a16="http://schemas.microsoft.com/office/drawing/2014/main" id="{9145A801-693D-39BF-009D-7F3161545E0C}"/>
              </a:ext>
            </a:extLst>
          </p:cNvPr>
          <p:cNvSpPr/>
          <p:nvPr/>
        </p:nvSpPr>
        <p:spPr>
          <a:xfrm>
            <a:off x="821700" y="4884059"/>
            <a:ext cx="3678892" cy="313034"/>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Existing Markets Served*</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9" name="Rectangle 8">
            <a:extLst>
              <a:ext uri="{FF2B5EF4-FFF2-40B4-BE49-F238E27FC236}">
                <a16:creationId xmlns:a16="http://schemas.microsoft.com/office/drawing/2014/main" id="{703EE5D6-E14E-D23F-45F7-B321E3DFAA25}"/>
              </a:ext>
            </a:extLst>
          </p:cNvPr>
          <p:cNvSpPr/>
          <p:nvPr/>
        </p:nvSpPr>
        <p:spPr>
          <a:xfrm>
            <a:off x="821700" y="5198401"/>
            <a:ext cx="3252589" cy="918008"/>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Future Markets for JV drone solution partners in upcoming months</a:t>
            </a:r>
          </a:p>
          <a:p>
            <a:pPr>
              <a:lnSpc>
                <a:spcPct val="130000"/>
              </a:lnSpc>
            </a:pPr>
            <a:r>
              <a:rPr lang="en-GB" sz="900" dirty="0">
                <a:solidFill>
                  <a:schemeClr val="tx1">
                    <a:lumMod val="85000"/>
                    <a:lumOff val="15000"/>
                  </a:schemeClr>
                </a:solidFill>
                <a:latin typeface="Poppins" panose="00000500000000000000" pitchFamily="2" charset="0"/>
                <a:cs typeface="Poppins" panose="00000500000000000000" pitchFamily="2" charset="0"/>
              </a:rPr>
              <a:t>*Enterprise Software Customers are in US, Canada and Germany</a:t>
            </a:r>
            <a:endParaRPr lang="en-US" sz="900" dirty="0">
              <a:solidFill>
                <a:schemeClr val="tx1">
                  <a:lumMod val="85000"/>
                  <a:lumOff val="15000"/>
                </a:schemeClr>
              </a:solidFill>
              <a:latin typeface="Poppins" panose="00000500000000000000" pitchFamily="2" charset="0"/>
              <a:cs typeface="Poppins" panose="00000500000000000000" pitchFamily="2" charset="0"/>
            </a:endParaRPr>
          </a:p>
        </p:txBody>
      </p:sp>
      <p:pic>
        <p:nvPicPr>
          <p:cNvPr id="10" name="Graphic 9">
            <a:extLst>
              <a:ext uri="{FF2B5EF4-FFF2-40B4-BE49-F238E27FC236}">
                <a16:creationId xmlns:a16="http://schemas.microsoft.com/office/drawing/2014/main" id="{057F472F-1686-7FE7-E6E6-AE0198A4E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641" y="4562226"/>
            <a:ext cx="169065" cy="281775"/>
          </a:xfrm>
          <a:prstGeom prst="rect">
            <a:avLst/>
          </a:prstGeom>
        </p:spPr>
      </p:pic>
      <p:sp>
        <p:nvSpPr>
          <p:cNvPr id="12" name="Rectangle 11">
            <a:extLst>
              <a:ext uri="{FF2B5EF4-FFF2-40B4-BE49-F238E27FC236}">
                <a16:creationId xmlns:a16="http://schemas.microsoft.com/office/drawing/2014/main" id="{F6D0DC08-A7F3-862C-6F3C-A32FD917D587}"/>
              </a:ext>
            </a:extLst>
          </p:cNvPr>
          <p:cNvSpPr/>
          <p:nvPr/>
        </p:nvSpPr>
        <p:spPr>
          <a:xfrm>
            <a:off x="821700" y="4159689"/>
            <a:ext cx="3678892" cy="312971"/>
          </a:xfrm>
          <a:prstGeom prst="rect">
            <a:avLst/>
          </a:prstGeom>
        </p:spPr>
        <p:txBody>
          <a:bodyPr wrap="square">
            <a:spAutoFit/>
          </a:bodyPr>
          <a:lstStyle/>
          <a:p>
            <a:pPr>
              <a:lnSpc>
                <a:spcPct val="130000"/>
              </a:lnSpc>
            </a:pPr>
            <a:r>
              <a:rPr lang="en-GB" sz="1200" dirty="0">
                <a:solidFill>
                  <a:schemeClr val="tx1">
                    <a:lumMod val="85000"/>
                    <a:lumOff val="15000"/>
                  </a:schemeClr>
                </a:solidFill>
                <a:latin typeface="Poppins" panose="00000500000000000000" pitchFamily="2" charset="0"/>
                <a:cs typeface="Poppins" panose="00000500000000000000" pitchFamily="2" charset="0"/>
              </a:rPr>
              <a:t>Manufacturing Sites</a:t>
            </a:r>
            <a:endParaRPr lang="en-US" sz="1200" dirty="0">
              <a:solidFill>
                <a:schemeClr val="tx1">
                  <a:lumMod val="85000"/>
                  <a:lumOff val="15000"/>
                </a:schemeClr>
              </a:solidFill>
              <a:latin typeface="Poppins" panose="00000500000000000000" pitchFamily="2" charset="0"/>
              <a:cs typeface="Poppins" panose="00000500000000000000" pitchFamily="2" charset="0"/>
            </a:endParaRPr>
          </a:p>
        </p:txBody>
      </p:sp>
      <p:sp>
        <p:nvSpPr>
          <p:cNvPr id="13" name="Freeform 12">
            <a:extLst>
              <a:ext uri="{FF2B5EF4-FFF2-40B4-BE49-F238E27FC236}">
                <a16:creationId xmlns:a16="http://schemas.microsoft.com/office/drawing/2014/main" id="{3C72A431-F039-08FF-F651-879EDB748102}"/>
              </a:ext>
            </a:extLst>
          </p:cNvPr>
          <p:cNvSpPr/>
          <p:nvPr/>
        </p:nvSpPr>
        <p:spPr>
          <a:xfrm>
            <a:off x="7194684" y="1267521"/>
            <a:ext cx="3956556" cy="1276865"/>
          </a:xfrm>
          <a:custGeom>
            <a:avLst/>
            <a:gdLst>
              <a:gd name="connsiteX0" fmla="*/ 3346236 w 3956556"/>
              <a:gd name="connsiteY0" fmla="*/ 270849 h 1276865"/>
              <a:gd name="connsiteX1" fmla="*/ 3334302 w 3956556"/>
              <a:gd name="connsiteY1" fmla="*/ 237029 h 1276865"/>
              <a:gd name="connsiteX2" fmla="*/ 3359829 w 3956556"/>
              <a:gd name="connsiteY2" fmla="*/ 230378 h 1276865"/>
              <a:gd name="connsiteX3" fmla="*/ 3473612 w 3956556"/>
              <a:gd name="connsiteY3" fmla="*/ 241698 h 1276865"/>
              <a:gd name="connsiteX4" fmla="*/ 3626003 w 3956556"/>
              <a:gd name="connsiteY4" fmla="*/ 288537 h 1276865"/>
              <a:gd name="connsiteX5" fmla="*/ 3756571 w 3956556"/>
              <a:gd name="connsiteY5" fmla="*/ 321083 h 1276865"/>
              <a:gd name="connsiteX6" fmla="*/ 3849231 w 3956556"/>
              <a:gd name="connsiteY6" fmla="*/ 338913 h 1276865"/>
              <a:gd name="connsiteX7" fmla="*/ 3893391 w 3956556"/>
              <a:gd name="connsiteY7" fmla="*/ 347545 h 1276865"/>
              <a:gd name="connsiteX8" fmla="*/ 3930213 w 3956556"/>
              <a:gd name="connsiteY8" fmla="*/ 373865 h 1276865"/>
              <a:gd name="connsiteX9" fmla="*/ 3953952 w 3956556"/>
              <a:gd name="connsiteY9" fmla="*/ 411930 h 1276865"/>
              <a:gd name="connsiteX10" fmla="*/ 3948081 w 3956556"/>
              <a:gd name="connsiteY10" fmla="*/ 430184 h 1276865"/>
              <a:gd name="connsiteX11" fmla="*/ 3932638 w 3956556"/>
              <a:gd name="connsiteY11" fmla="*/ 432024 h 1276865"/>
              <a:gd name="connsiteX12" fmla="*/ 3883117 w 3956556"/>
              <a:gd name="connsiteY12" fmla="*/ 418156 h 1276865"/>
              <a:gd name="connsiteX13" fmla="*/ 3835063 w 3956556"/>
              <a:gd name="connsiteY13" fmla="*/ 393534 h 1276865"/>
              <a:gd name="connsiteX14" fmla="*/ 3802837 w 3956556"/>
              <a:gd name="connsiteY14" fmla="*/ 383912 h 1276865"/>
              <a:gd name="connsiteX15" fmla="*/ 3766589 w 3956556"/>
              <a:gd name="connsiteY15" fmla="*/ 398204 h 1276865"/>
              <a:gd name="connsiteX16" fmla="*/ 3764738 w 3956556"/>
              <a:gd name="connsiteY16" fmla="*/ 424949 h 1276865"/>
              <a:gd name="connsiteX17" fmla="*/ 3780884 w 3956556"/>
              <a:gd name="connsiteY17" fmla="*/ 440372 h 1276865"/>
              <a:gd name="connsiteX18" fmla="*/ 3809601 w 3956556"/>
              <a:gd name="connsiteY18" fmla="*/ 458202 h 1276865"/>
              <a:gd name="connsiteX19" fmla="*/ 3836595 w 3956556"/>
              <a:gd name="connsiteY19" fmla="*/ 481832 h 1276865"/>
              <a:gd name="connsiteX20" fmla="*/ 3840807 w 3956556"/>
              <a:gd name="connsiteY20" fmla="*/ 491313 h 1276865"/>
              <a:gd name="connsiteX21" fmla="*/ 3829831 w 3956556"/>
              <a:gd name="connsiteY21" fmla="*/ 494429 h 1276865"/>
              <a:gd name="connsiteX22" fmla="*/ 3805070 w 3956556"/>
              <a:gd name="connsiteY22" fmla="*/ 495137 h 1276865"/>
              <a:gd name="connsiteX23" fmla="*/ 3753890 w 3956556"/>
              <a:gd name="connsiteY23" fmla="*/ 526548 h 1276865"/>
              <a:gd name="connsiteX24" fmla="*/ 3744765 w 3956556"/>
              <a:gd name="connsiteY24" fmla="*/ 542113 h 1276865"/>
              <a:gd name="connsiteX25" fmla="*/ 3729895 w 3956556"/>
              <a:gd name="connsiteY25" fmla="*/ 558674 h 1276865"/>
              <a:gd name="connsiteX26" fmla="*/ 3680120 w 3956556"/>
              <a:gd name="connsiteY26" fmla="*/ 584422 h 1276865"/>
              <a:gd name="connsiteX27" fmla="*/ 3651721 w 3956556"/>
              <a:gd name="connsiteY27" fmla="*/ 582022 h 1276865"/>
              <a:gd name="connsiteX28" fmla="*/ 3622749 w 3956556"/>
              <a:gd name="connsiteY28" fmla="*/ 569847 h 1276865"/>
              <a:gd name="connsiteX29" fmla="*/ 3581396 w 3956556"/>
              <a:gd name="connsiteY29" fmla="*/ 573103 h 1276865"/>
              <a:gd name="connsiteX30" fmla="*/ 3564996 w 3956556"/>
              <a:gd name="connsiteY30" fmla="*/ 617110 h 1276865"/>
              <a:gd name="connsiteX31" fmla="*/ 3605774 w 3956556"/>
              <a:gd name="connsiteY31" fmla="*/ 652205 h 1276865"/>
              <a:gd name="connsiteX32" fmla="*/ 3618984 w 3956556"/>
              <a:gd name="connsiteY32" fmla="*/ 654612 h 1276865"/>
              <a:gd name="connsiteX33" fmla="*/ 3657337 w 3956556"/>
              <a:gd name="connsiteY33" fmla="*/ 685180 h 1276865"/>
              <a:gd name="connsiteX34" fmla="*/ 3664484 w 3956556"/>
              <a:gd name="connsiteY34" fmla="*/ 706542 h 1276865"/>
              <a:gd name="connsiteX35" fmla="*/ 3683757 w 3956556"/>
              <a:gd name="connsiteY35" fmla="*/ 741636 h 1276865"/>
              <a:gd name="connsiteX36" fmla="*/ 3683183 w 3956556"/>
              <a:gd name="connsiteY36" fmla="*/ 765552 h 1276865"/>
              <a:gd name="connsiteX37" fmla="*/ 3676035 w 3956556"/>
              <a:gd name="connsiteY37" fmla="*/ 791307 h 1276865"/>
              <a:gd name="connsiteX38" fmla="*/ 3682353 w 3956556"/>
              <a:gd name="connsiteY38" fmla="*/ 817629 h 1276865"/>
              <a:gd name="connsiteX39" fmla="*/ 3676737 w 3956556"/>
              <a:gd name="connsiteY39" fmla="*/ 833897 h 1276865"/>
              <a:gd name="connsiteX40" fmla="*/ 3660975 w 3956556"/>
              <a:gd name="connsiteY40" fmla="*/ 852156 h 1276865"/>
              <a:gd name="connsiteX41" fmla="*/ 3666909 w 3956556"/>
              <a:gd name="connsiteY41" fmla="*/ 887391 h 1276865"/>
              <a:gd name="connsiteX42" fmla="*/ 3674376 w 3956556"/>
              <a:gd name="connsiteY42" fmla="*/ 901258 h 1276865"/>
              <a:gd name="connsiteX43" fmla="*/ 3672079 w 3956556"/>
              <a:gd name="connsiteY43" fmla="*/ 911300 h 1276865"/>
              <a:gd name="connsiteX44" fmla="*/ 3661995 w 3956556"/>
              <a:gd name="connsiteY44" fmla="*/ 913848 h 1276865"/>
              <a:gd name="connsiteX45" fmla="*/ 3648084 w 3956556"/>
              <a:gd name="connsiteY45" fmla="*/ 906774 h 1276865"/>
              <a:gd name="connsiteX46" fmla="*/ 3623578 w 3956556"/>
              <a:gd name="connsiteY46" fmla="*/ 886823 h 1276865"/>
              <a:gd name="connsiteX47" fmla="*/ 3512540 w 3956556"/>
              <a:gd name="connsiteY47" fmla="*/ 762437 h 1276865"/>
              <a:gd name="connsiteX48" fmla="*/ 3477249 w 3956556"/>
              <a:gd name="connsiteY48" fmla="*/ 718570 h 1276865"/>
              <a:gd name="connsiteX49" fmla="*/ 3462508 w 3956556"/>
              <a:gd name="connsiteY49" fmla="*/ 696212 h 1276865"/>
              <a:gd name="connsiteX50" fmla="*/ 3469783 w 3956556"/>
              <a:gd name="connsiteY50" fmla="*/ 674990 h 1276865"/>
              <a:gd name="connsiteX51" fmla="*/ 3489885 w 3956556"/>
              <a:gd name="connsiteY51" fmla="*/ 626029 h 1276865"/>
              <a:gd name="connsiteX52" fmla="*/ 3487524 w 3956556"/>
              <a:gd name="connsiteY52" fmla="*/ 612724 h 1276865"/>
              <a:gd name="connsiteX53" fmla="*/ 3496904 w 3956556"/>
              <a:gd name="connsiteY53" fmla="*/ 576787 h 1276865"/>
              <a:gd name="connsiteX54" fmla="*/ 3502392 w 3956556"/>
              <a:gd name="connsiteY54" fmla="*/ 569706 h 1276865"/>
              <a:gd name="connsiteX55" fmla="*/ 3509987 w 3956556"/>
              <a:gd name="connsiteY55" fmla="*/ 529096 h 1276865"/>
              <a:gd name="connsiteX56" fmla="*/ 3484716 w 3956556"/>
              <a:gd name="connsiteY56" fmla="*/ 503769 h 1276865"/>
              <a:gd name="connsiteX57" fmla="*/ 3452106 w 3956556"/>
              <a:gd name="connsiteY57" fmla="*/ 526689 h 1276865"/>
              <a:gd name="connsiteX58" fmla="*/ 3448724 w 3956556"/>
              <a:gd name="connsiteY58" fmla="*/ 544380 h 1276865"/>
              <a:gd name="connsiteX59" fmla="*/ 3423964 w 3956556"/>
              <a:gd name="connsiteY59" fmla="*/ 573531 h 1276865"/>
              <a:gd name="connsiteX60" fmla="*/ 3411583 w 3956556"/>
              <a:gd name="connsiteY60" fmla="*/ 571545 h 1276865"/>
              <a:gd name="connsiteX61" fmla="*/ 3398118 w 3956556"/>
              <a:gd name="connsiteY61" fmla="*/ 556689 h 1276865"/>
              <a:gd name="connsiteX62" fmla="*/ 3384717 w 3956556"/>
              <a:gd name="connsiteY62" fmla="*/ 535748 h 1276865"/>
              <a:gd name="connsiteX63" fmla="*/ 3362126 w 3956556"/>
              <a:gd name="connsiteY63" fmla="*/ 517917 h 1276865"/>
              <a:gd name="connsiteX64" fmla="*/ 3327219 w 3956556"/>
              <a:gd name="connsiteY64" fmla="*/ 538008 h 1276865"/>
              <a:gd name="connsiteX65" fmla="*/ 3325304 w 3956556"/>
              <a:gd name="connsiteY65" fmla="*/ 569566 h 1276865"/>
              <a:gd name="connsiteX66" fmla="*/ 3327793 w 3956556"/>
              <a:gd name="connsiteY66" fmla="*/ 610464 h 1276865"/>
              <a:gd name="connsiteX67" fmla="*/ 3278591 w 3956556"/>
              <a:gd name="connsiteY67" fmla="*/ 618527 h 1276865"/>
              <a:gd name="connsiteX68" fmla="*/ 3239536 w 3956556"/>
              <a:gd name="connsiteY68" fmla="*/ 601692 h 1276865"/>
              <a:gd name="connsiteX69" fmla="*/ 3184144 w 3956556"/>
              <a:gd name="connsiteY69" fmla="*/ 603531 h 1276865"/>
              <a:gd name="connsiteX70" fmla="*/ 3176933 w 3956556"/>
              <a:gd name="connsiteY70" fmla="*/ 609047 h 1276865"/>
              <a:gd name="connsiteX71" fmla="*/ 3149429 w 3956556"/>
              <a:gd name="connsiteY71" fmla="*/ 612022 h 1276865"/>
              <a:gd name="connsiteX72" fmla="*/ 3133219 w 3956556"/>
              <a:gd name="connsiteY72" fmla="*/ 604233 h 1276865"/>
              <a:gd name="connsiteX73" fmla="*/ 3056449 w 3956556"/>
              <a:gd name="connsiteY73" fmla="*/ 594190 h 1276865"/>
              <a:gd name="connsiteX74" fmla="*/ 3038325 w 3956556"/>
              <a:gd name="connsiteY74" fmla="*/ 602394 h 1276865"/>
              <a:gd name="connsiteX75" fmla="*/ 3020904 w 3956556"/>
              <a:gd name="connsiteY75" fmla="*/ 619804 h 1276865"/>
              <a:gd name="connsiteX76" fmla="*/ 2975212 w 3956556"/>
              <a:gd name="connsiteY76" fmla="*/ 717440 h 1276865"/>
              <a:gd name="connsiteX77" fmla="*/ 2977318 w 3956556"/>
              <a:gd name="connsiteY77" fmla="*/ 765693 h 1276865"/>
              <a:gd name="connsiteX78" fmla="*/ 3041006 w 3956556"/>
              <a:gd name="connsiteY78" fmla="*/ 803756 h 1276865"/>
              <a:gd name="connsiteX79" fmla="*/ 3102333 w 3956556"/>
              <a:gd name="connsiteY79" fmla="*/ 822864 h 1276865"/>
              <a:gd name="connsiteX80" fmla="*/ 3138325 w 3956556"/>
              <a:gd name="connsiteY80" fmla="*/ 823426 h 1276865"/>
              <a:gd name="connsiteX81" fmla="*/ 3215222 w 3956556"/>
              <a:gd name="connsiteY81" fmla="*/ 870409 h 1276865"/>
              <a:gd name="connsiteX82" fmla="*/ 3252618 w 3956556"/>
              <a:gd name="connsiteY82" fmla="*/ 934935 h 1276865"/>
              <a:gd name="connsiteX83" fmla="*/ 3261298 w 3956556"/>
              <a:gd name="connsiteY83" fmla="*/ 982479 h 1276865"/>
              <a:gd name="connsiteX84" fmla="*/ 3248215 w 3956556"/>
              <a:gd name="connsiteY84" fmla="*/ 1067385 h 1276865"/>
              <a:gd name="connsiteX85" fmla="*/ 3234048 w 3956556"/>
              <a:gd name="connsiteY85" fmla="*/ 1114929 h 1276865"/>
              <a:gd name="connsiteX86" fmla="*/ 3229134 w 3956556"/>
              <a:gd name="connsiteY86" fmla="*/ 1127525 h 1276865"/>
              <a:gd name="connsiteX87" fmla="*/ 3227858 w 3956556"/>
              <a:gd name="connsiteY87" fmla="*/ 1174080 h 1276865"/>
              <a:gd name="connsiteX88" fmla="*/ 3232771 w 3956556"/>
              <a:gd name="connsiteY88" fmla="*/ 1218795 h 1276865"/>
              <a:gd name="connsiteX89" fmla="*/ 3222944 w 3956556"/>
              <a:gd name="connsiteY89" fmla="*/ 1236908 h 1276865"/>
              <a:gd name="connsiteX90" fmla="*/ 3195951 w 3956556"/>
              <a:gd name="connsiteY90" fmla="*/ 1232803 h 1276865"/>
              <a:gd name="connsiteX91" fmla="*/ 3191866 w 3956556"/>
              <a:gd name="connsiteY91" fmla="*/ 1227427 h 1276865"/>
              <a:gd name="connsiteX92" fmla="*/ 3142919 w 3956556"/>
              <a:gd name="connsiteY92" fmla="*/ 1207476 h 1276865"/>
              <a:gd name="connsiteX93" fmla="*/ 3133219 w 3956556"/>
              <a:gd name="connsiteY93" fmla="*/ 1209315 h 1276865"/>
              <a:gd name="connsiteX94" fmla="*/ 3119882 w 3956556"/>
              <a:gd name="connsiteY94" fmla="*/ 1191624 h 1276865"/>
              <a:gd name="connsiteX95" fmla="*/ 3108204 w 3956556"/>
              <a:gd name="connsiteY95" fmla="*/ 1175069 h 1276865"/>
              <a:gd name="connsiteX96" fmla="*/ 3113245 w 3956556"/>
              <a:gd name="connsiteY96" fmla="*/ 1132332 h 1276865"/>
              <a:gd name="connsiteX97" fmla="*/ 3128433 w 3956556"/>
              <a:gd name="connsiteY97" fmla="*/ 1118893 h 1276865"/>
              <a:gd name="connsiteX98" fmla="*/ 3149556 w 3956556"/>
              <a:gd name="connsiteY98" fmla="*/ 1040353 h 1276865"/>
              <a:gd name="connsiteX99" fmla="*/ 3118351 w 3956556"/>
              <a:gd name="connsiteY99" fmla="*/ 1020121 h 1276865"/>
              <a:gd name="connsiteX100" fmla="*/ 3087527 w 3956556"/>
              <a:gd name="connsiteY100" fmla="*/ 1026346 h 1276865"/>
              <a:gd name="connsiteX101" fmla="*/ 3059449 w 3956556"/>
              <a:gd name="connsiteY101" fmla="*/ 1034269 h 1276865"/>
              <a:gd name="connsiteX102" fmla="*/ 3041836 w 3956556"/>
              <a:gd name="connsiteY102" fmla="*/ 1038093 h 1276865"/>
              <a:gd name="connsiteX103" fmla="*/ 3003163 w 3956556"/>
              <a:gd name="connsiteY103" fmla="*/ 1022100 h 1276865"/>
              <a:gd name="connsiteX104" fmla="*/ 2996590 w 3956556"/>
              <a:gd name="connsiteY104" fmla="*/ 1012907 h 1276865"/>
              <a:gd name="connsiteX105" fmla="*/ 2940943 w 3956556"/>
              <a:gd name="connsiteY105" fmla="*/ 978661 h 1276865"/>
              <a:gd name="connsiteX106" fmla="*/ 2891294 w 3956556"/>
              <a:gd name="connsiteY106" fmla="*/ 964795 h 1276865"/>
              <a:gd name="connsiteX107" fmla="*/ 2853452 w 3956556"/>
              <a:gd name="connsiteY107" fmla="*/ 930830 h 1276865"/>
              <a:gd name="connsiteX108" fmla="*/ 2836860 w 3956556"/>
              <a:gd name="connsiteY108" fmla="*/ 901258 h 1276865"/>
              <a:gd name="connsiteX109" fmla="*/ 2759579 w 3956556"/>
              <a:gd name="connsiteY109" fmla="*/ 843946 h 1276865"/>
              <a:gd name="connsiteX110" fmla="*/ 2687595 w 3956556"/>
              <a:gd name="connsiteY110" fmla="*/ 819181 h 1276865"/>
              <a:gd name="connsiteX111" fmla="*/ 2658048 w 3956556"/>
              <a:gd name="connsiteY111" fmla="*/ 808710 h 1276865"/>
              <a:gd name="connsiteX112" fmla="*/ 2638074 w 3956556"/>
              <a:gd name="connsiteY112" fmla="*/ 806872 h 1276865"/>
              <a:gd name="connsiteX113" fmla="*/ 2613888 w 3956556"/>
              <a:gd name="connsiteY113" fmla="*/ 840689 h 1276865"/>
              <a:gd name="connsiteX114" fmla="*/ 2625311 w 3956556"/>
              <a:gd name="connsiteY114" fmla="*/ 867580 h 1276865"/>
              <a:gd name="connsiteX115" fmla="*/ 2642733 w 3956556"/>
              <a:gd name="connsiteY115" fmla="*/ 896584 h 1276865"/>
              <a:gd name="connsiteX116" fmla="*/ 2646370 w 3956556"/>
              <a:gd name="connsiteY116" fmla="*/ 940451 h 1276865"/>
              <a:gd name="connsiteX117" fmla="*/ 2621673 w 3956556"/>
              <a:gd name="connsiteY117" fmla="*/ 964648 h 1276865"/>
              <a:gd name="connsiteX118" fmla="*/ 2586192 w 3956556"/>
              <a:gd name="connsiteY118" fmla="*/ 972149 h 1276865"/>
              <a:gd name="connsiteX119" fmla="*/ 2577194 w 3956556"/>
              <a:gd name="connsiteY119" fmla="*/ 961398 h 1276865"/>
              <a:gd name="connsiteX120" fmla="*/ 2513698 w 3956556"/>
              <a:gd name="connsiteY120" fmla="*/ 939602 h 1276865"/>
              <a:gd name="connsiteX121" fmla="*/ 2475855 w 3956556"/>
              <a:gd name="connsiteY121" fmla="*/ 953756 h 1276865"/>
              <a:gd name="connsiteX122" fmla="*/ 2431120 w 3956556"/>
              <a:gd name="connsiteY122" fmla="*/ 974978 h 1276865"/>
              <a:gd name="connsiteX123" fmla="*/ 2359327 w 3956556"/>
              <a:gd name="connsiteY123" fmla="*/ 977672 h 1276865"/>
              <a:gd name="connsiteX124" fmla="*/ 2316443 w 3956556"/>
              <a:gd name="connsiteY124" fmla="*/ 958002 h 1276865"/>
              <a:gd name="connsiteX125" fmla="*/ 2240822 w 3956556"/>
              <a:gd name="connsiteY125" fmla="*/ 941300 h 1276865"/>
              <a:gd name="connsiteX126" fmla="*/ 2195959 w 3956556"/>
              <a:gd name="connsiteY126" fmla="*/ 940030 h 1276865"/>
              <a:gd name="connsiteX127" fmla="*/ 2147460 w 3956556"/>
              <a:gd name="connsiteY127" fmla="*/ 917672 h 1276865"/>
              <a:gd name="connsiteX128" fmla="*/ 2109490 w 3956556"/>
              <a:gd name="connsiteY128" fmla="*/ 889510 h 1276865"/>
              <a:gd name="connsiteX129" fmla="*/ 2032591 w 3956556"/>
              <a:gd name="connsiteY129" fmla="*/ 869132 h 1276865"/>
              <a:gd name="connsiteX130" fmla="*/ 2012362 w 3956556"/>
              <a:gd name="connsiteY130" fmla="*/ 877342 h 1276865"/>
              <a:gd name="connsiteX131" fmla="*/ 2008661 w 3956556"/>
              <a:gd name="connsiteY131" fmla="*/ 906493 h 1276865"/>
              <a:gd name="connsiteX132" fmla="*/ 2021488 w 3956556"/>
              <a:gd name="connsiteY132" fmla="*/ 925027 h 1276865"/>
              <a:gd name="connsiteX133" fmla="*/ 2012234 w 3956556"/>
              <a:gd name="connsiteY133" fmla="*/ 947244 h 1276865"/>
              <a:gd name="connsiteX134" fmla="*/ 1994494 w 3956556"/>
              <a:gd name="connsiteY134" fmla="*/ 948234 h 1276865"/>
              <a:gd name="connsiteX135" fmla="*/ 1952758 w 3956556"/>
              <a:gd name="connsiteY135" fmla="*/ 939602 h 1276865"/>
              <a:gd name="connsiteX136" fmla="*/ 1887666 w 3956556"/>
              <a:gd name="connsiteY136" fmla="*/ 922198 h 1276865"/>
              <a:gd name="connsiteX137" fmla="*/ 1822702 w 3956556"/>
              <a:gd name="connsiteY137" fmla="*/ 930830 h 1276865"/>
              <a:gd name="connsiteX138" fmla="*/ 1758886 w 3956556"/>
              <a:gd name="connsiteY138" fmla="*/ 980500 h 1276865"/>
              <a:gd name="connsiteX139" fmla="*/ 1730743 w 3956556"/>
              <a:gd name="connsiteY139" fmla="*/ 980500 h 1276865"/>
              <a:gd name="connsiteX140" fmla="*/ 1723277 w 3956556"/>
              <a:gd name="connsiteY140" fmla="*/ 971441 h 1276865"/>
              <a:gd name="connsiteX141" fmla="*/ 1699283 w 3956556"/>
              <a:gd name="connsiteY141" fmla="*/ 955876 h 1276865"/>
              <a:gd name="connsiteX142" fmla="*/ 1686200 w 3956556"/>
              <a:gd name="connsiteY142" fmla="*/ 952339 h 1276865"/>
              <a:gd name="connsiteX143" fmla="*/ 1626596 w 3956556"/>
              <a:gd name="connsiteY143" fmla="*/ 927574 h 1276865"/>
              <a:gd name="connsiteX144" fmla="*/ 1611089 w 3956556"/>
              <a:gd name="connsiteY144" fmla="*/ 918380 h 1276865"/>
              <a:gd name="connsiteX145" fmla="*/ 1567695 w 3956556"/>
              <a:gd name="connsiteY145" fmla="*/ 913286 h 1276865"/>
              <a:gd name="connsiteX146" fmla="*/ 1519705 w 3956556"/>
              <a:gd name="connsiteY146" fmla="*/ 909040 h 1276865"/>
              <a:gd name="connsiteX147" fmla="*/ 1463229 w 3956556"/>
              <a:gd name="connsiteY147" fmla="*/ 868851 h 1276865"/>
              <a:gd name="connsiteX148" fmla="*/ 1448870 w 3956556"/>
              <a:gd name="connsiteY148" fmla="*/ 851447 h 1276865"/>
              <a:gd name="connsiteX149" fmla="*/ 1386714 w 3956556"/>
              <a:gd name="connsiteY149" fmla="*/ 804465 h 1276865"/>
              <a:gd name="connsiteX150" fmla="*/ 1360613 w 3956556"/>
              <a:gd name="connsiteY150" fmla="*/ 803903 h 1276865"/>
              <a:gd name="connsiteX151" fmla="*/ 1352317 w 3956556"/>
              <a:gd name="connsiteY151" fmla="*/ 807440 h 1276865"/>
              <a:gd name="connsiteX152" fmla="*/ 1245872 w 3956556"/>
              <a:gd name="connsiteY152" fmla="*/ 776163 h 1276865"/>
              <a:gd name="connsiteX153" fmla="*/ 1221814 w 3956556"/>
              <a:gd name="connsiteY153" fmla="*/ 749560 h 1276865"/>
              <a:gd name="connsiteX154" fmla="*/ 1175867 w 3956556"/>
              <a:gd name="connsiteY154" fmla="*/ 746023 h 1276865"/>
              <a:gd name="connsiteX155" fmla="*/ 1130877 w 3956556"/>
              <a:gd name="connsiteY155" fmla="*/ 771637 h 1276865"/>
              <a:gd name="connsiteX156" fmla="*/ 1078152 w 3956556"/>
              <a:gd name="connsiteY156" fmla="*/ 789889 h 1276865"/>
              <a:gd name="connsiteX157" fmla="*/ 1023181 w 3956556"/>
              <a:gd name="connsiteY157" fmla="*/ 782816 h 1276865"/>
              <a:gd name="connsiteX158" fmla="*/ 1006596 w 3956556"/>
              <a:gd name="connsiteY158" fmla="*/ 776023 h 1276865"/>
              <a:gd name="connsiteX159" fmla="*/ 959079 w 3956556"/>
              <a:gd name="connsiteY159" fmla="*/ 781966 h 1276865"/>
              <a:gd name="connsiteX160" fmla="*/ 947547 w 3956556"/>
              <a:gd name="connsiteY160" fmla="*/ 802345 h 1276865"/>
              <a:gd name="connsiteX161" fmla="*/ 943469 w 3956556"/>
              <a:gd name="connsiteY161" fmla="*/ 869981 h 1276865"/>
              <a:gd name="connsiteX162" fmla="*/ 960342 w 3956556"/>
              <a:gd name="connsiteY162" fmla="*/ 892198 h 1276865"/>
              <a:gd name="connsiteX163" fmla="*/ 967087 w 3956556"/>
              <a:gd name="connsiteY163" fmla="*/ 892767 h 1276865"/>
              <a:gd name="connsiteX164" fmla="*/ 993801 w 3956556"/>
              <a:gd name="connsiteY164" fmla="*/ 916255 h 1276865"/>
              <a:gd name="connsiteX165" fmla="*/ 988459 w 3956556"/>
              <a:gd name="connsiteY165" fmla="*/ 927433 h 1276865"/>
              <a:gd name="connsiteX166" fmla="*/ 938830 w 3956556"/>
              <a:gd name="connsiteY166" fmla="*/ 929559 h 1276865"/>
              <a:gd name="connsiteX167" fmla="*/ 930821 w 3956556"/>
              <a:gd name="connsiteY167" fmla="*/ 925454 h 1276865"/>
              <a:gd name="connsiteX168" fmla="*/ 887094 w 3956556"/>
              <a:gd name="connsiteY168" fmla="*/ 921630 h 1276865"/>
              <a:gd name="connsiteX169" fmla="*/ 871913 w 3956556"/>
              <a:gd name="connsiteY169" fmla="*/ 925876 h 1276865"/>
              <a:gd name="connsiteX170" fmla="*/ 832973 w 3956556"/>
              <a:gd name="connsiteY170" fmla="*/ 922198 h 1276865"/>
              <a:gd name="connsiteX171" fmla="*/ 809916 w 3956556"/>
              <a:gd name="connsiteY171" fmla="*/ 913707 h 1276865"/>
              <a:gd name="connsiteX172" fmla="*/ 744964 w 3956556"/>
              <a:gd name="connsiteY172" fmla="*/ 895735 h 1276865"/>
              <a:gd name="connsiteX173" fmla="*/ 714173 w 3956556"/>
              <a:gd name="connsiteY173" fmla="*/ 889510 h 1276865"/>
              <a:gd name="connsiteX174" fmla="*/ 680855 w 3956556"/>
              <a:gd name="connsiteY174" fmla="*/ 891068 h 1276865"/>
              <a:gd name="connsiteX175" fmla="*/ 653867 w 3956556"/>
              <a:gd name="connsiteY175" fmla="*/ 917672 h 1276865"/>
              <a:gd name="connsiteX176" fmla="*/ 650211 w 3956556"/>
              <a:gd name="connsiteY176" fmla="*/ 933096 h 1276865"/>
              <a:gd name="connsiteX177" fmla="*/ 637556 w 3956556"/>
              <a:gd name="connsiteY177" fmla="*/ 954746 h 1276865"/>
              <a:gd name="connsiteX178" fmla="*/ 626453 w 3956556"/>
              <a:gd name="connsiteY178" fmla="*/ 948093 h 1276865"/>
              <a:gd name="connsiteX179" fmla="*/ 589478 w 3956556"/>
              <a:gd name="connsiteY179" fmla="*/ 961111 h 1276865"/>
              <a:gd name="connsiteX180" fmla="*/ 596644 w 3956556"/>
              <a:gd name="connsiteY180" fmla="*/ 1020543 h 1276865"/>
              <a:gd name="connsiteX181" fmla="*/ 617033 w 3956556"/>
              <a:gd name="connsiteY181" fmla="*/ 1038093 h 1276865"/>
              <a:gd name="connsiteX182" fmla="*/ 641353 w 3956556"/>
              <a:gd name="connsiteY182" fmla="*/ 1054226 h 1276865"/>
              <a:gd name="connsiteX183" fmla="*/ 667358 w 3956556"/>
              <a:gd name="connsiteY183" fmla="*/ 1087904 h 1276865"/>
              <a:gd name="connsiteX184" fmla="*/ 658647 w 3956556"/>
              <a:gd name="connsiteY184" fmla="*/ 1098093 h 1276865"/>
              <a:gd name="connsiteX185" fmla="*/ 644442 w 3956556"/>
              <a:gd name="connsiteY185" fmla="*/ 1112662 h 1276865"/>
              <a:gd name="connsiteX186" fmla="*/ 635450 w 3956556"/>
              <a:gd name="connsiteY186" fmla="*/ 1184409 h 1276865"/>
              <a:gd name="connsiteX187" fmla="*/ 667218 w 3956556"/>
              <a:gd name="connsiteY187" fmla="*/ 1230964 h 1276865"/>
              <a:gd name="connsiteX188" fmla="*/ 688168 w 3956556"/>
              <a:gd name="connsiteY188" fmla="*/ 1258698 h 1276865"/>
              <a:gd name="connsiteX189" fmla="*/ 674531 w 3956556"/>
              <a:gd name="connsiteY189" fmla="*/ 1274263 h 1276865"/>
              <a:gd name="connsiteX190" fmla="*/ 654991 w 3956556"/>
              <a:gd name="connsiteY190" fmla="*/ 1274971 h 1276865"/>
              <a:gd name="connsiteX191" fmla="*/ 630811 w 3956556"/>
              <a:gd name="connsiteY191" fmla="*/ 1263371 h 1276865"/>
              <a:gd name="connsiteX192" fmla="*/ 543364 w 3956556"/>
              <a:gd name="connsiteY192" fmla="*/ 1212283 h 1276865"/>
              <a:gd name="connsiteX193" fmla="*/ 514966 w 3956556"/>
              <a:gd name="connsiteY193" fmla="*/ 1198985 h 1276865"/>
              <a:gd name="connsiteX194" fmla="*/ 458592 w 3956556"/>
              <a:gd name="connsiteY194" fmla="*/ 1203511 h 1276865"/>
              <a:gd name="connsiteX195" fmla="*/ 449453 w 3956556"/>
              <a:gd name="connsiteY195" fmla="*/ 1208606 h 1276865"/>
              <a:gd name="connsiteX196" fmla="*/ 387035 w 3956556"/>
              <a:gd name="connsiteY196" fmla="*/ 1175918 h 1276865"/>
              <a:gd name="connsiteX197" fmla="*/ 352447 w 3956556"/>
              <a:gd name="connsiteY197" fmla="*/ 1159785 h 1276865"/>
              <a:gd name="connsiteX198" fmla="*/ 336704 w 3956556"/>
              <a:gd name="connsiteY198" fmla="*/ 1147617 h 1276865"/>
              <a:gd name="connsiteX199" fmla="*/ 340642 w 3956556"/>
              <a:gd name="connsiteY199" fmla="*/ 1130353 h 1276865"/>
              <a:gd name="connsiteX200" fmla="*/ 353009 w 3956556"/>
              <a:gd name="connsiteY200" fmla="*/ 1124978 h 1276865"/>
              <a:gd name="connsiteX201" fmla="*/ 379722 w 3956556"/>
              <a:gd name="connsiteY201" fmla="*/ 1070213 h 1276865"/>
              <a:gd name="connsiteX202" fmla="*/ 376065 w 3956556"/>
              <a:gd name="connsiteY202" fmla="*/ 1062009 h 1276865"/>
              <a:gd name="connsiteX203" fmla="*/ 371145 w 3956556"/>
              <a:gd name="connsiteY203" fmla="*/ 1047855 h 1276865"/>
              <a:gd name="connsiteX204" fmla="*/ 380705 w 3956556"/>
              <a:gd name="connsiteY204" fmla="*/ 1032998 h 1276865"/>
              <a:gd name="connsiteX205" fmla="*/ 400526 w 3956556"/>
              <a:gd name="connsiteY205" fmla="*/ 1018283 h 1276865"/>
              <a:gd name="connsiteX206" fmla="*/ 408260 w 3956556"/>
              <a:gd name="connsiteY206" fmla="*/ 970030 h 1276865"/>
              <a:gd name="connsiteX207" fmla="*/ 367916 w 3956556"/>
              <a:gd name="connsiteY207" fmla="*/ 950640 h 1276865"/>
              <a:gd name="connsiteX208" fmla="*/ 330520 w 3956556"/>
              <a:gd name="connsiteY208" fmla="*/ 957861 h 1276865"/>
              <a:gd name="connsiteX209" fmla="*/ 273297 w 3956556"/>
              <a:gd name="connsiteY209" fmla="*/ 942577 h 1276865"/>
              <a:gd name="connsiteX210" fmla="*/ 248836 w 3956556"/>
              <a:gd name="connsiteY210" fmla="*/ 913145 h 1276865"/>
              <a:gd name="connsiteX211" fmla="*/ 175876 w 3956556"/>
              <a:gd name="connsiteY211" fmla="*/ 870689 h 1276865"/>
              <a:gd name="connsiteX212" fmla="*/ 141709 w 3956556"/>
              <a:gd name="connsiteY212" fmla="*/ 862767 h 1276865"/>
              <a:gd name="connsiteX213" fmla="*/ 147472 w 3956556"/>
              <a:gd name="connsiteY213" fmla="*/ 851447 h 1276865"/>
              <a:gd name="connsiteX214" fmla="*/ 164906 w 3956556"/>
              <a:gd name="connsiteY214" fmla="*/ 841398 h 1276865"/>
              <a:gd name="connsiteX215" fmla="*/ 170809 w 3956556"/>
              <a:gd name="connsiteY215" fmla="*/ 797110 h 1276865"/>
              <a:gd name="connsiteX216" fmla="*/ 156610 w 3956556"/>
              <a:gd name="connsiteY216" fmla="*/ 786072 h 1276865"/>
              <a:gd name="connsiteX217" fmla="*/ 141569 w 3956556"/>
              <a:gd name="connsiteY217" fmla="*/ 776023 h 1276865"/>
              <a:gd name="connsiteX218" fmla="*/ 127510 w 3956556"/>
              <a:gd name="connsiteY218" fmla="*/ 756640 h 1276865"/>
              <a:gd name="connsiteX219" fmla="*/ 90535 w 3956556"/>
              <a:gd name="connsiteY219" fmla="*/ 725791 h 1276865"/>
              <a:gd name="connsiteX220" fmla="*/ 63688 w 3956556"/>
              <a:gd name="connsiteY220" fmla="*/ 726072 h 1276865"/>
              <a:gd name="connsiteX221" fmla="*/ 29942 w 3956556"/>
              <a:gd name="connsiteY221" fmla="*/ 705840 h 1276865"/>
              <a:gd name="connsiteX222" fmla="*/ 16452 w 3956556"/>
              <a:gd name="connsiteY222" fmla="*/ 619945 h 1276865"/>
              <a:gd name="connsiteX223" fmla="*/ 22074 w 3956556"/>
              <a:gd name="connsiteY223" fmla="*/ 608057 h 1276865"/>
              <a:gd name="connsiteX224" fmla="*/ 27134 w 3956556"/>
              <a:gd name="connsiteY224" fmla="*/ 603531 h 1276865"/>
              <a:gd name="connsiteX225" fmla="*/ 27836 w 3956556"/>
              <a:gd name="connsiteY225" fmla="*/ 566169 h 1276865"/>
              <a:gd name="connsiteX226" fmla="*/ 23197 w 3956556"/>
              <a:gd name="connsiteY226" fmla="*/ 560226 h 1276865"/>
              <a:gd name="connsiteX227" fmla="*/ 39930 w 3956556"/>
              <a:gd name="connsiteY227" fmla="*/ 540415 h 1276865"/>
              <a:gd name="connsiteX228" fmla="*/ 65654 w 3956556"/>
              <a:gd name="connsiteY228" fmla="*/ 522162 h 1276865"/>
              <a:gd name="connsiteX229" fmla="*/ 85334 w 3956556"/>
              <a:gd name="connsiteY229" fmla="*/ 495418 h 1276865"/>
              <a:gd name="connsiteX230" fmla="*/ 79291 w 3956556"/>
              <a:gd name="connsiteY230" fmla="*/ 468391 h 1276865"/>
              <a:gd name="connsiteX231" fmla="*/ 59610 w 3956556"/>
              <a:gd name="connsiteY231" fmla="*/ 428769 h 1276865"/>
              <a:gd name="connsiteX232" fmla="*/ 9840 w 3956556"/>
              <a:gd name="connsiteY232" fmla="*/ 301272 h 1276865"/>
              <a:gd name="connsiteX233" fmla="*/ 0 w 3956556"/>
              <a:gd name="connsiteY233" fmla="*/ 281462 h 1276865"/>
              <a:gd name="connsiteX234" fmla="*/ 33739 w 3956556"/>
              <a:gd name="connsiteY234" fmla="*/ 244812 h 1276865"/>
              <a:gd name="connsiteX235" fmla="*/ 45271 w 3956556"/>
              <a:gd name="connsiteY235" fmla="*/ 247076 h 1276865"/>
              <a:gd name="connsiteX236" fmla="*/ 234637 w 3956556"/>
              <a:gd name="connsiteY236" fmla="*/ 303961 h 1276865"/>
              <a:gd name="connsiteX237" fmla="*/ 265569 w 3956556"/>
              <a:gd name="connsiteY237" fmla="*/ 316838 h 1276865"/>
              <a:gd name="connsiteX238" fmla="*/ 277234 w 3956556"/>
              <a:gd name="connsiteY238" fmla="*/ 341318 h 1276865"/>
              <a:gd name="connsiteX239" fmla="*/ 256290 w 3956556"/>
              <a:gd name="connsiteY239" fmla="*/ 358865 h 1276865"/>
              <a:gd name="connsiteX240" fmla="*/ 238294 w 3956556"/>
              <a:gd name="connsiteY240" fmla="*/ 360139 h 1276865"/>
              <a:gd name="connsiteX241" fmla="*/ 171096 w 3956556"/>
              <a:gd name="connsiteY241" fmla="*/ 355752 h 1276865"/>
              <a:gd name="connsiteX242" fmla="*/ 146348 w 3956556"/>
              <a:gd name="connsiteY242" fmla="*/ 354903 h 1276865"/>
              <a:gd name="connsiteX243" fmla="*/ 129201 w 3956556"/>
              <a:gd name="connsiteY243" fmla="*/ 359431 h 1276865"/>
              <a:gd name="connsiteX244" fmla="*/ 122590 w 3956556"/>
              <a:gd name="connsiteY244" fmla="*/ 382497 h 1276865"/>
              <a:gd name="connsiteX245" fmla="*/ 155908 w 3956556"/>
              <a:gd name="connsiteY245" fmla="*/ 418864 h 1276865"/>
              <a:gd name="connsiteX246" fmla="*/ 188243 w 3956556"/>
              <a:gd name="connsiteY246" fmla="*/ 417165 h 1276865"/>
              <a:gd name="connsiteX247" fmla="*/ 209194 w 3956556"/>
              <a:gd name="connsiteY247" fmla="*/ 412638 h 1276865"/>
              <a:gd name="connsiteX248" fmla="*/ 237171 w 3956556"/>
              <a:gd name="connsiteY248" fmla="*/ 421128 h 1276865"/>
              <a:gd name="connsiteX249" fmla="*/ 288485 w 3956556"/>
              <a:gd name="connsiteY249" fmla="*/ 397920 h 1276865"/>
              <a:gd name="connsiteX250" fmla="*/ 290731 w 3956556"/>
              <a:gd name="connsiteY250" fmla="*/ 391553 h 1276865"/>
              <a:gd name="connsiteX251" fmla="*/ 315753 w 3956556"/>
              <a:gd name="connsiteY251" fmla="*/ 375421 h 1276865"/>
              <a:gd name="connsiteX252" fmla="*/ 338249 w 3956556"/>
              <a:gd name="connsiteY252" fmla="*/ 376271 h 1276865"/>
              <a:gd name="connsiteX253" fmla="*/ 367629 w 3956556"/>
              <a:gd name="connsiteY253" fmla="*/ 333536 h 1276865"/>
              <a:gd name="connsiteX254" fmla="*/ 358491 w 3956556"/>
              <a:gd name="connsiteY254" fmla="*/ 312876 h 1276865"/>
              <a:gd name="connsiteX255" fmla="*/ 363417 w 3956556"/>
              <a:gd name="connsiteY255" fmla="*/ 296886 h 1276865"/>
              <a:gd name="connsiteX256" fmla="*/ 418662 w 3956556"/>
              <a:gd name="connsiteY256" fmla="*/ 300706 h 1276865"/>
              <a:gd name="connsiteX257" fmla="*/ 412338 w 3956556"/>
              <a:gd name="connsiteY257" fmla="*/ 314008 h 1276865"/>
              <a:gd name="connsiteX258" fmla="*/ 399824 w 3956556"/>
              <a:gd name="connsiteY258" fmla="*/ 329574 h 1276865"/>
              <a:gd name="connsiteX259" fmla="*/ 408260 w 3956556"/>
              <a:gd name="connsiteY259" fmla="*/ 342026 h 1276865"/>
              <a:gd name="connsiteX260" fmla="*/ 434552 w 3956556"/>
              <a:gd name="connsiteY260" fmla="*/ 336649 h 1276865"/>
              <a:gd name="connsiteX261" fmla="*/ 511310 w 3956556"/>
              <a:gd name="connsiteY261" fmla="*/ 310895 h 1276865"/>
              <a:gd name="connsiteX262" fmla="*/ 534647 w 3956556"/>
              <a:gd name="connsiteY262" fmla="*/ 302829 h 1276865"/>
              <a:gd name="connsiteX263" fmla="*/ 642617 w 3956556"/>
              <a:gd name="connsiteY263" fmla="*/ 290943 h 1276865"/>
              <a:gd name="connsiteX264" fmla="*/ 655973 w 3956556"/>
              <a:gd name="connsiteY264" fmla="*/ 292357 h 1276865"/>
              <a:gd name="connsiteX265" fmla="*/ 730766 w 3956556"/>
              <a:gd name="connsiteY265" fmla="*/ 273538 h 1276865"/>
              <a:gd name="connsiteX266" fmla="*/ 753260 w 3956556"/>
              <a:gd name="connsiteY266" fmla="*/ 258538 h 1276865"/>
              <a:gd name="connsiteX267" fmla="*/ 837893 w 3956556"/>
              <a:gd name="connsiteY267" fmla="*/ 257830 h 1276865"/>
              <a:gd name="connsiteX268" fmla="*/ 864459 w 3956556"/>
              <a:gd name="connsiteY268" fmla="*/ 274811 h 1276865"/>
              <a:gd name="connsiteX269" fmla="*/ 900170 w 3956556"/>
              <a:gd name="connsiteY269" fmla="*/ 287405 h 1276865"/>
              <a:gd name="connsiteX270" fmla="*/ 922244 w 3956556"/>
              <a:gd name="connsiteY270" fmla="*/ 285141 h 1276865"/>
              <a:gd name="connsiteX271" fmla="*/ 929832 w 3956556"/>
              <a:gd name="connsiteY271" fmla="*/ 270849 h 1276865"/>
              <a:gd name="connsiteX272" fmla="*/ 920413 w 3956556"/>
              <a:gd name="connsiteY272" fmla="*/ 253302 h 1276865"/>
              <a:gd name="connsiteX273" fmla="*/ 889909 w 3956556"/>
              <a:gd name="connsiteY273" fmla="*/ 223303 h 1276865"/>
              <a:gd name="connsiteX274" fmla="*/ 869379 w 3956556"/>
              <a:gd name="connsiteY274" fmla="*/ 196700 h 1276865"/>
              <a:gd name="connsiteX275" fmla="*/ 884006 w 3956556"/>
              <a:gd name="connsiteY275" fmla="*/ 155663 h 1276865"/>
              <a:gd name="connsiteX276" fmla="*/ 928007 w 3956556"/>
              <a:gd name="connsiteY276" fmla="*/ 149720 h 1276865"/>
              <a:gd name="connsiteX277" fmla="*/ 953450 w 3956556"/>
              <a:gd name="connsiteY277" fmla="*/ 163163 h 1276865"/>
              <a:gd name="connsiteX278" fmla="*/ 969621 w 3956556"/>
              <a:gd name="connsiteY278" fmla="*/ 184813 h 1276865"/>
              <a:gd name="connsiteX279" fmla="*/ 1012779 w 3956556"/>
              <a:gd name="connsiteY279" fmla="*/ 250896 h 1276865"/>
              <a:gd name="connsiteX280" fmla="*/ 1016717 w 3956556"/>
              <a:gd name="connsiteY280" fmla="*/ 256415 h 1276865"/>
              <a:gd name="connsiteX281" fmla="*/ 1021076 w 3956556"/>
              <a:gd name="connsiteY281" fmla="*/ 306508 h 1276865"/>
              <a:gd name="connsiteX282" fmla="*/ 1015875 w 3956556"/>
              <a:gd name="connsiteY282" fmla="*/ 323630 h 1276865"/>
              <a:gd name="connsiteX283" fmla="*/ 1033022 w 3956556"/>
              <a:gd name="connsiteY283" fmla="*/ 360422 h 1276865"/>
              <a:gd name="connsiteX284" fmla="*/ 1075906 w 3956556"/>
              <a:gd name="connsiteY284" fmla="*/ 369478 h 1276865"/>
              <a:gd name="connsiteX285" fmla="*/ 1110902 w 3956556"/>
              <a:gd name="connsiteY285" fmla="*/ 329432 h 1276865"/>
              <a:gd name="connsiteX286" fmla="*/ 1110456 w 3956556"/>
              <a:gd name="connsiteY286" fmla="*/ 290943 h 1276865"/>
              <a:gd name="connsiteX287" fmla="*/ 1100788 w 3956556"/>
              <a:gd name="connsiteY287" fmla="*/ 274386 h 1276865"/>
              <a:gd name="connsiteX288" fmla="*/ 1071547 w 3956556"/>
              <a:gd name="connsiteY288" fmla="*/ 263915 h 1276865"/>
              <a:gd name="connsiteX289" fmla="*/ 1056500 w 3956556"/>
              <a:gd name="connsiteY289" fmla="*/ 260378 h 1276865"/>
              <a:gd name="connsiteX290" fmla="*/ 1054674 w 3956556"/>
              <a:gd name="connsiteY290" fmla="*/ 250755 h 1276865"/>
              <a:gd name="connsiteX291" fmla="*/ 1045957 w 3956556"/>
              <a:gd name="connsiteY291" fmla="*/ 233491 h 1276865"/>
              <a:gd name="connsiteX292" fmla="*/ 1018121 w 3956556"/>
              <a:gd name="connsiteY292" fmla="*/ 207171 h 1276865"/>
              <a:gd name="connsiteX293" fmla="*/ 1024311 w 3956556"/>
              <a:gd name="connsiteY293" fmla="*/ 181842 h 1276865"/>
              <a:gd name="connsiteX294" fmla="*/ 1048210 w 3956556"/>
              <a:gd name="connsiteY294" fmla="*/ 176606 h 1276865"/>
              <a:gd name="connsiteX295" fmla="*/ 1106550 w 3956556"/>
              <a:gd name="connsiteY295" fmla="*/ 178870 h 1276865"/>
              <a:gd name="connsiteX296" fmla="*/ 1155765 w 3956556"/>
              <a:gd name="connsiteY296" fmla="*/ 183964 h 1276865"/>
              <a:gd name="connsiteX297" fmla="*/ 1178930 w 3956556"/>
              <a:gd name="connsiteY297" fmla="*/ 178870 h 1276865"/>
              <a:gd name="connsiteX298" fmla="*/ 1146639 w 3956556"/>
              <a:gd name="connsiteY298" fmla="*/ 134579 h 1276865"/>
              <a:gd name="connsiteX299" fmla="*/ 1180334 w 3956556"/>
              <a:gd name="connsiteY299" fmla="*/ 121985 h 1276865"/>
              <a:gd name="connsiteX300" fmla="*/ 1200436 w 3956556"/>
              <a:gd name="connsiteY300" fmla="*/ 123542 h 1276865"/>
              <a:gd name="connsiteX301" fmla="*/ 1238725 w 3956556"/>
              <a:gd name="connsiteY301" fmla="*/ 105287 h 1276865"/>
              <a:gd name="connsiteX302" fmla="*/ 1259082 w 3956556"/>
              <a:gd name="connsiteY302" fmla="*/ 81231 h 1276865"/>
              <a:gd name="connsiteX303" fmla="*/ 1270186 w 3956556"/>
              <a:gd name="connsiteY303" fmla="*/ 73873 h 1276865"/>
              <a:gd name="connsiteX304" fmla="*/ 1291692 w 3956556"/>
              <a:gd name="connsiteY304" fmla="*/ 67364 h 1276865"/>
              <a:gd name="connsiteX305" fmla="*/ 1423024 w 3956556"/>
              <a:gd name="connsiteY305" fmla="*/ 53213 h 1276865"/>
              <a:gd name="connsiteX306" fmla="*/ 1450018 w 3956556"/>
              <a:gd name="connsiteY306" fmla="*/ 52506 h 1276865"/>
              <a:gd name="connsiteX307" fmla="*/ 1485117 w 3956556"/>
              <a:gd name="connsiteY307" fmla="*/ 28025 h 1276865"/>
              <a:gd name="connsiteX308" fmla="*/ 1501582 w 3956556"/>
              <a:gd name="connsiteY308" fmla="*/ 7224 h 1276865"/>
              <a:gd name="connsiteX309" fmla="*/ 1542359 w 3956556"/>
              <a:gd name="connsiteY309" fmla="*/ 3686 h 1276865"/>
              <a:gd name="connsiteX310" fmla="*/ 1594242 w 3956556"/>
              <a:gd name="connsiteY310" fmla="*/ 25336 h 1276865"/>
              <a:gd name="connsiteX311" fmla="*/ 1641211 w 3956556"/>
              <a:gd name="connsiteY311" fmla="*/ 40902 h 1276865"/>
              <a:gd name="connsiteX312" fmla="*/ 1690093 w 3956556"/>
              <a:gd name="connsiteY312" fmla="*/ 42600 h 1276865"/>
              <a:gd name="connsiteX313" fmla="*/ 1750271 w 3956556"/>
              <a:gd name="connsiteY313" fmla="*/ 35666 h 1276865"/>
              <a:gd name="connsiteX314" fmla="*/ 1778414 w 3956556"/>
              <a:gd name="connsiteY314" fmla="*/ 42317 h 1276865"/>
              <a:gd name="connsiteX315" fmla="*/ 1794878 w 3956556"/>
              <a:gd name="connsiteY315" fmla="*/ 69628 h 1276865"/>
              <a:gd name="connsiteX316" fmla="*/ 1777839 w 3956556"/>
              <a:gd name="connsiteY316" fmla="*/ 93967 h 1276865"/>
              <a:gd name="connsiteX317" fmla="*/ 1753079 w 3956556"/>
              <a:gd name="connsiteY317" fmla="*/ 104580 h 1276865"/>
              <a:gd name="connsiteX318" fmla="*/ 1735402 w 3956556"/>
              <a:gd name="connsiteY318" fmla="*/ 127786 h 1276865"/>
              <a:gd name="connsiteX319" fmla="*/ 1754483 w 3956556"/>
              <a:gd name="connsiteY319" fmla="*/ 135711 h 1276865"/>
              <a:gd name="connsiteX320" fmla="*/ 1817086 w 3956556"/>
              <a:gd name="connsiteY320" fmla="*/ 132881 h 1276865"/>
              <a:gd name="connsiteX321" fmla="*/ 1874138 w 3956556"/>
              <a:gd name="connsiteY321" fmla="*/ 120711 h 1276865"/>
              <a:gd name="connsiteX322" fmla="*/ 1971265 w 3956556"/>
              <a:gd name="connsiteY322" fmla="*/ 125523 h 1276865"/>
              <a:gd name="connsiteX323" fmla="*/ 2008150 w 3956556"/>
              <a:gd name="connsiteY323" fmla="*/ 135570 h 1276865"/>
              <a:gd name="connsiteX324" fmla="*/ 2064946 w 3956556"/>
              <a:gd name="connsiteY324" fmla="*/ 127928 h 1276865"/>
              <a:gd name="connsiteX325" fmla="*/ 2081219 w 3956556"/>
              <a:gd name="connsiteY325" fmla="*/ 120428 h 1276865"/>
              <a:gd name="connsiteX326" fmla="*/ 2109617 w 3956556"/>
              <a:gd name="connsiteY326" fmla="*/ 115051 h 1276865"/>
              <a:gd name="connsiteX327" fmla="*/ 2259201 w 3956556"/>
              <a:gd name="connsiteY327" fmla="*/ 164295 h 1276865"/>
              <a:gd name="connsiteX328" fmla="*/ 2286897 w 3956556"/>
              <a:gd name="connsiteY328" fmla="*/ 187219 h 1276865"/>
              <a:gd name="connsiteX329" fmla="*/ 2309551 w 3956556"/>
              <a:gd name="connsiteY329" fmla="*/ 205756 h 1276865"/>
              <a:gd name="connsiteX330" fmla="*/ 2372920 w 3956556"/>
              <a:gd name="connsiteY330" fmla="*/ 206888 h 1276865"/>
              <a:gd name="connsiteX331" fmla="*/ 2384024 w 3956556"/>
              <a:gd name="connsiteY331" fmla="*/ 199247 h 1276865"/>
              <a:gd name="connsiteX332" fmla="*/ 2418357 w 3956556"/>
              <a:gd name="connsiteY332" fmla="*/ 192030 h 1276865"/>
              <a:gd name="connsiteX333" fmla="*/ 2442415 w 3956556"/>
              <a:gd name="connsiteY333" fmla="*/ 197408 h 1276865"/>
              <a:gd name="connsiteX334" fmla="*/ 2473621 w 3956556"/>
              <a:gd name="connsiteY334" fmla="*/ 198115 h 1276865"/>
              <a:gd name="connsiteX335" fmla="*/ 2494553 w 3956556"/>
              <a:gd name="connsiteY335" fmla="*/ 177880 h 1276865"/>
              <a:gd name="connsiteX336" fmla="*/ 2523780 w 3956556"/>
              <a:gd name="connsiteY336" fmla="*/ 147739 h 1276865"/>
              <a:gd name="connsiteX337" fmla="*/ 2548094 w 3956556"/>
              <a:gd name="connsiteY337" fmla="*/ 144484 h 1276865"/>
              <a:gd name="connsiteX338" fmla="*/ 2678469 w 3956556"/>
              <a:gd name="connsiteY338" fmla="*/ 148588 h 1276865"/>
              <a:gd name="connsiteX339" fmla="*/ 2763344 w 3956556"/>
              <a:gd name="connsiteY339" fmla="*/ 175333 h 1276865"/>
              <a:gd name="connsiteX340" fmla="*/ 2772917 w 3956556"/>
              <a:gd name="connsiteY340" fmla="*/ 181134 h 1276865"/>
              <a:gd name="connsiteX341" fmla="*/ 2874830 w 3956556"/>
              <a:gd name="connsiteY341" fmla="*/ 211133 h 1276865"/>
              <a:gd name="connsiteX342" fmla="*/ 2951345 w 3956556"/>
              <a:gd name="connsiteY342" fmla="*/ 211133 h 1276865"/>
              <a:gd name="connsiteX343" fmla="*/ 3045217 w 3956556"/>
              <a:gd name="connsiteY343" fmla="*/ 229105 h 1276865"/>
              <a:gd name="connsiteX344" fmla="*/ 3098632 w 3956556"/>
              <a:gd name="connsiteY344" fmla="*/ 245661 h 1276865"/>
              <a:gd name="connsiteX345" fmla="*/ 3136729 w 3956556"/>
              <a:gd name="connsiteY345" fmla="*/ 246934 h 1276865"/>
              <a:gd name="connsiteX346" fmla="*/ 3197227 w 3956556"/>
              <a:gd name="connsiteY346" fmla="*/ 241840 h 1276865"/>
              <a:gd name="connsiteX347" fmla="*/ 3246428 w 3956556"/>
              <a:gd name="connsiteY347" fmla="*/ 244104 h 1276865"/>
              <a:gd name="connsiteX348" fmla="*/ 3273550 w 3956556"/>
              <a:gd name="connsiteY348" fmla="*/ 254151 h 1276865"/>
              <a:gd name="connsiteX349" fmla="*/ 3305458 w 3956556"/>
              <a:gd name="connsiteY349" fmla="*/ 270707 h 1276865"/>
              <a:gd name="connsiteX350" fmla="*/ 3338323 w 3956556"/>
              <a:gd name="connsiteY350" fmla="*/ 274952 h 1276865"/>
              <a:gd name="connsiteX351" fmla="*/ 3346810 w 3956556"/>
              <a:gd name="connsiteY351" fmla="*/ 270707 h 1276865"/>
              <a:gd name="connsiteX352" fmla="*/ 3346236 w 3956556"/>
              <a:gd name="connsiteY352" fmla="*/ 270849 h 127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3956556" h="1276865">
                <a:moveTo>
                  <a:pt x="3346236" y="270849"/>
                </a:moveTo>
                <a:cubicBezTo>
                  <a:pt x="3344385" y="257123"/>
                  <a:pt x="3334111" y="249057"/>
                  <a:pt x="3334302" y="237029"/>
                </a:cubicBezTo>
                <a:cubicBezTo>
                  <a:pt x="3341833" y="230520"/>
                  <a:pt x="3351022" y="230944"/>
                  <a:pt x="3359829" y="230378"/>
                </a:cubicBezTo>
                <a:cubicBezTo>
                  <a:pt x="3398373" y="227831"/>
                  <a:pt x="3436088" y="233067"/>
                  <a:pt x="3473612" y="241698"/>
                </a:cubicBezTo>
                <a:cubicBezTo>
                  <a:pt x="3525494" y="253585"/>
                  <a:pt x="3576100" y="270141"/>
                  <a:pt x="3626003" y="288537"/>
                </a:cubicBezTo>
                <a:cubicBezTo>
                  <a:pt x="3668441" y="304103"/>
                  <a:pt x="3712282" y="313301"/>
                  <a:pt x="3756571" y="321083"/>
                </a:cubicBezTo>
                <a:cubicBezTo>
                  <a:pt x="3787521" y="326461"/>
                  <a:pt x="3818280" y="332969"/>
                  <a:pt x="3849231" y="338913"/>
                </a:cubicBezTo>
                <a:cubicBezTo>
                  <a:pt x="3863844" y="341743"/>
                  <a:pt x="3878458" y="345422"/>
                  <a:pt x="3893391" y="347545"/>
                </a:cubicBezTo>
                <a:cubicBezTo>
                  <a:pt x="3910558" y="349951"/>
                  <a:pt x="3922172" y="359007"/>
                  <a:pt x="3930213" y="373865"/>
                </a:cubicBezTo>
                <a:cubicBezTo>
                  <a:pt x="3937232" y="387166"/>
                  <a:pt x="3943167" y="401034"/>
                  <a:pt x="3953952" y="411930"/>
                </a:cubicBezTo>
                <a:cubicBezTo>
                  <a:pt x="3959313" y="417307"/>
                  <a:pt x="3955931" y="427637"/>
                  <a:pt x="3948081" y="430184"/>
                </a:cubicBezTo>
                <a:cubicBezTo>
                  <a:pt x="3943295" y="431741"/>
                  <a:pt x="3937807" y="432307"/>
                  <a:pt x="3932638" y="432024"/>
                </a:cubicBezTo>
                <a:cubicBezTo>
                  <a:pt x="3915344" y="430892"/>
                  <a:pt x="3898751" y="426222"/>
                  <a:pt x="3883117" y="418156"/>
                </a:cubicBezTo>
                <a:cubicBezTo>
                  <a:pt x="3867227" y="409807"/>
                  <a:pt x="3851081" y="401600"/>
                  <a:pt x="3835063" y="393534"/>
                </a:cubicBezTo>
                <a:cubicBezTo>
                  <a:pt x="3824917" y="388440"/>
                  <a:pt x="3814259" y="384902"/>
                  <a:pt x="3802837" y="383912"/>
                </a:cubicBezTo>
                <a:cubicBezTo>
                  <a:pt x="3788351" y="382497"/>
                  <a:pt x="3776289" y="387591"/>
                  <a:pt x="3766589" y="398204"/>
                </a:cubicBezTo>
                <a:cubicBezTo>
                  <a:pt x="3758868" y="406553"/>
                  <a:pt x="3757847" y="415892"/>
                  <a:pt x="3764738" y="424949"/>
                </a:cubicBezTo>
                <a:cubicBezTo>
                  <a:pt x="3769270" y="430892"/>
                  <a:pt x="3775013" y="435986"/>
                  <a:pt x="3780884" y="440372"/>
                </a:cubicBezTo>
                <a:cubicBezTo>
                  <a:pt x="3790074" y="446882"/>
                  <a:pt x="3799901" y="452401"/>
                  <a:pt x="3809601" y="458202"/>
                </a:cubicBezTo>
                <a:cubicBezTo>
                  <a:pt x="3820003" y="464429"/>
                  <a:pt x="3829448" y="471928"/>
                  <a:pt x="3836595" y="481832"/>
                </a:cubicBezTo>
                <a:cubicBezTo>
                  <a:pt x="3838254" y="484099"/>
                  <a:pt x="3838956" y="486927"/>
                  <a:pt x="3840807" y="491313"/>
                </a:cubicBezTo>
                <a:cubicBezTo>
                  <a:pt x="3836468" y="492590"/>
                  <a:pt x="3833085" y="494141"/>
                  <a:pt x="3829831" y="494429"/>
                </a:cubicBezTo>
                <a:cubicBezTo>
                  <a:pt x="3821534" y="494990"/>
                  <a:pt x="3813367" y="494569"/>
                  <a:pt x="3805070" y="495137"/>
                </a:cubicBezTo>
                <a:cubicBezTo>
                  <a:pt x="3782607" y="496548"/>
                  <a:pt x="3764866" y="506029"/>
                  <a:pt x="3753890" y="526548"/>
                </a:cubicBezTo>
                <a:cubicBezTo>
                  <a:pt x="3751083" y="531924"/>
                  <a:pt x="3748274" y="537306"/>
                  <a:pt x="3744765" y="542113"/>
                </a:cubicBezTo>
                <a:cubicBezTo>
                  <a:pt x="3740297" y="548057"/>
                  <a:pt x="3736085" y="555131"/>
                  <a:pt x="3729895" y="558674"/>
                </a:cubicBezTo>
                <a:cubicBezTo>
                  <a:pt x="3713878" y="568155"/>
                  <a:pt x="3697094" y="576787"/>
                  <a:pt x="3680120" y="584422"/>
                </a:cubicBezTo>
                <a:cubicBezTo>
                  <a:pt x="3670994" y="588527"/>
                  <a:pt x="3660975" y="586267"/>
                  <a:pt x="3651721" y="582022"/>
                </a:cubicBezTo>
                <a:cubicBezTo>
                  <a:pt x="3642149" y="577636"/>
                  <a:pt x="3632449" y="573531"/>
                  <a:pt x="3622749" y="569847"/>
                </a:cubicBezTo>
                <a:cubicBezTo>
                  <a:pt x="3608582" y="564612"/>
                  <a:pt x="3594607" y="566310"/>
                  <a:pt x="3581396" y="573103"/>
                </a:cubicBezTo>
                <a:cubicBezTo>
                  <a:pt x="3564804" y="581734"/>
                  <a:pt x="3557785" y="599706"/>
                  <a:pt x="3564996" y="617110"/>
                </a:cubicBezTo>
                <a:cubicBezTo>
                  <a:pt x="3572590" y="635510"/>
                  <a:pt x="3585353" y="648387"/>
                  <a:pt x="3605774" y="652205"/>
                </a:cubicBezTo>
                <a:cubicBezTo>
                  <a:pt x="3610113" y="653054"/>
                  <a:pt x="3614581" y="654190"/>
                  <a:pt x="3618984" y="654612"/>
                </a:cubicBezTo>
                <a:cubicBezTo>
                  <a:pt x="3638512" y="656310"/>
                  <a:pt x="3649870" y="668478"/>
                  <a:pt x="3657337" y="685180"/>
                </a:cubicBezTo>
                <a:cubicBezTo>
                  <a:pt x="3660272" y="691966"/>
                  <a:pt x="3662570" y="699327"/>
                  <a:pt x="3664484" y="706542"/>
                </a:cubicBezTo>
                <a:cubicBezTo>
                  <a:pt x="3668313" y="719706"/>
                  <a:pt x="3673674" y="731594"/>
                  <a:pt x="3683757" y="741636"/>
                </a:cubicBezTo>
                <a:cubicBezTo>
                  <a:pt x="3694478" y="752254"/>
                  <a:pt x="3694605" y="756640"/>
                  <a:pt x="3683183" y="765552"/>
                </a:cubicBezTo>
                <a:cubicBezTo>
                  <a:pt x="3673483" y="773054"/>
                  <a:pt x="3672781" y="780836"/>
                  <a:pt x="3676035" y="791307"/>
                </a:cubicBezTo>
                <a:cubicBezTo>
                  <a:pt x="3678715" y="799938"/>
                  <a:pt x="3680949" y="808710"/>
                  <a:pt x="3682353" y="817629"/>
                </a:cubicBezTo>
                <a:cubicBezTo>
                  <a:pt x="3683373" y="823714"/>
                  <a:pt x="3682353" y="829798"/>
                  <a:pt x="3676737" y="833897"/>
                </a:cubicBezTo>
                <a:cubicBezTo>
                  <a:pt x="3669972" y="838710"/>
                  <a:pt x="3662123" y="843096"/>
                  <a:pt x="3660975" y="852156"/>
                </a:cubicBezTo>
                <a:cubicBezTo>
                  <a:pt x="3659443" y="864324"/>
                  <a:pt x="3662123" y="876212"/>
                  <a:pt x="3666909" y="887391"/>
                </a:cubicBezTo>
                <a:cubicBezTo>
                  <a:pt x="3669015" y="892198"/>
                  <a:pt x="3672079" y="896584"/>
                  <a:pt x="3674376" y="901258"/>
                </a:cubicBezTo>
                <a:cubicBezTo>
                  <a:pt x="3676035" y="904935"/>
                  <a:pt x="3675588" y="909181"/>
                  <a:pt x="3672079" y="911300"/>
                </a:cubicBezTo>
                <a:cubicBezTo>
                  <a:pt x="3669143" y="912998"/>
                  <a:pt x="3664931" y="914697"/>
                  <a:pt x="3661995" y="913848"/>
                </a:cubicBezTo>
                <a:cubicBezTo>
                  <a:pt x="3657081" y="912577"/>
                  <a:pt x="3652295" y="909749"/>
                  <a:pt x="3648084" y="906774"/>
                </a:cubicBezTo>
                <a:cubicBezTo>
                  <a:pt x="3639596" y="900549"/>
                  <a:pt x="3631173" y="894184"/>
                  <a:pt x="3623578" y="886823"/>
                </a:cubicBezTo>
                <a:cubicBezTo>
                  <a:pt x="3583375" y="848191"/>
                  <a:pt x="3545277" y="807861"/>
                  <a:pt x="3512540" y="762437"/>
                </a:cubicBezTo>
                <a:cubicBezTo>
                  <a:pt x="3501563" y="747159"/>
                  <a:pt x="3488800" y="733433"/>
                  <a:pt x="3477249" y="718570"/>
                </a:cubicBezTo>
                <a:cubicBezTo>
                  <a:pt x="3471761" y="711496"/>
                  <a:pt x="3466273" y="704141"/>
                  <a:pt x="3462508" y="696212"/>
                </a:cubicBezTo>
                <a:cubicBezTo>
                  <a:pt x="3458551" y="687727"/>
                  <a:pt x="3461359" y="678668"/>
                  <a:pt x="3469783" y="674990"/>
                </a:cubicBezTo>
                <a:cubicBezTo>
                  <a:pt x="3493012" y="665082"/>
                  <a:pt x="3494097" y="646970"/>
                  <a:pt x="3489885" y="626029"/>
                </a:cubicBezTo>
                <a:cubicBezTo>
                  <a:pt x="3489055" y="621643"/>
                  <a:pt x="3488098" y="617110"/>
                  <a:pt x="3487524" y="612724"/>
                </a:cubicBezTo>
                <a:cubicBezTo>
                  <a:pt x="3485801" y="599425"/>
                  <a:pt x="3487524" y="587116"/>
                  <a:pt x="3496904" y="576787"/>
                </a:cubicBezTo>
                <a:cubicBezTo>
                  <a:pt x="3498883" y="574520"/>
                  <a:pt x="3500606" y="571973"/>
                  <a:pt x="3502392" y="569706"/>
                </a:cubicBezTo>
                <a:cubicBezTo>
                  <a:pt x="3512667" y="557678"/>
                  <a:pt x="3513496" y="543812"/>
                  <a:pt x="3509987" y="529096"/>
                </a:cubicBezTo>
                <a:cubicBezTo>
                  <a:pt x="3506477" y="514520"/>
                  <a:pt x="3496394" y="504618"/>
                  <a:pt x="3484716" y="503769"/>
                </a:cubicBezTo>
                <a:cubicBezTo>
                  <a:pt x="3471187" y="502920"/>
                  <a:pt x="3456446" y="513109"/>
                  <a:pt x="3452106" y="526689"/>
                </a:cubicBezTo>
                <a:cubicBezTo>
                  <a:pt x="3450256" y="532352"/>
                  <a:pt x="3449298" y="538436"/>
                  <a:pt x="3448724" y="544380"/>
                </a:cubicBezTo>
                <a:cubicBezTo>
                  <a:pt x="3447447" y="560226"/>
                  <a:pt x="3436918" y="568295"/>
                  <a:pt x="3423964" y="573531"/>
                </a:cubicBezTo>
                <a:cubicBezTo>
                  <a:pt x="3420581" y="574942"/>
                  <a:pt x="3414519" y="573811"/>
                  <a:pt x="3411583" y="571545"/>
                </a:cubicBezTo>
                <a:cubicBezTo>
                  <a:pt x="3406414" y="567587"/>
                  <a:pt x="3402011" y="562064"/>
                  <a:pt x="3398118" y="556689"/>
                </a:cubicBezTo>
                <a:cubicBezTo>
                  <a:pt x="3393204" y="550036"/>
                  <a:pt x="3389248" y="542681"/>
                  <a:pt x="3384717" y="535748"/>
                </a:cubicBezTo>
                <a:cubicBezTo>
                  <a:pt x="3379293" y="527257"/>
                  <a:pt x="3371698" y="521173"/>
                  <a:pt x="3362126" y="517917"/>
                </a:cubicBezTo>
                <a:cubicBezTo>
                  <a:pt x="3343811" y="511692"/>
                  <a:pt x="3330474" y="519047"/>
                  <a:pt x="3327219" y="538008"/>
                </a:cubicBezTo>
                <a:cubicBezTo>
                  <a:pt x="3325432" y="548344"/>
                  <a:pt x="3325113" y="559096"/>
                  <a:pt x="3325304" y="569566"/>
                </a:cubicBezTo>
                <a:cubicBezTo>
                  <a:pt x="3325560" y="583011"/>
                  <a:pt x="3326836" y="596450"/>
                  <a:pt x="3327793" y="610464"/>
                </a:cubicBezTo>
                <a:cubicBezTo>
                  <a:pt x="3312350" y="620934"/>
                  <a:pt x="3296332" y="623903"/>
                  <a:pt x="3278591" y="618527"/>
                </a:cubicBezTo>
                <a:cubicBezTo>
                  <a:pt x="3264935" y="614422"/>
                  <a:pt x="3251725" y="609755"/>
                  <a:pt x="3239536" y="601692"/>
                </a:cubicBezTo>
                <a:cubicBezTo>
                  <a:pt x="3218413" y="587538"/>
                  <a:pt x="3204118" y="588527"/>
                  <a:pt x="3184144" y="603531"/>
                </a:cubicBezTo>
                <a:cubicBezTo>
                  <a:pt x="3181719" y="605369"/>
                  <a:pt x="3179486" y="607348"/>
                  <a:pt x="3176933" y="609047"/>
                </a:cubicBezTo>
                <a:cubicBezTo>
                  <a:pt x="3168382" y="615131"/>
                  <a:pt x="3159129" y="616548"/>
                  <a:pt x="3149429" y="612022"/>
                </a:cubicBezTo>
                <a:cubicBezTo>
                  <a:pt x="3143941" y="609474"/>
                  <a:pt x="3138453" y="607067"/>
                  <a:pt x="3133219" y="604233"/>
                </a:cubicBezTo>
                <a:cubicBezTo>
                  <a:pt x="3108906" y="591075"/>
                  <a:pt x="3082741" y="591215"/>
                  <a:pt x="3056449" y="594190"/>
                </a:cubicBezTo>
                <a:cubicBezTo>
                  <a:pt x="3050131" y="594899"/>
                  <a:pt x="3043686" y="598436"/>
                  <a:pt x="3038325" y="602394"/>
                </a:cubicBezTo>
                <a:cubicBezTo>
                  <a:pt x="3031880" y="607348"/>
                  <a:pt x="3025562" y="613152"/>
                  <a:pt x="3020904" y="619804"/>
                </a:cubicBezTo>
                <a:cubicBezTo>
                  <a:pt x="3000100" y="649657"/>
                  <a:pt x="2983061" y="681356"/>
                  <a:pt x="2975212" y="717440"/>
                </a:cubicBezTo>
                <a:cubicBezTo>
                  <a:pt x="2970298" y="740079"/>
                  <a:pt x="2970426" y="742205"/>
                  <a:pt x="2977318" y="765693"/>
                </a:cubicBezTo>
                <a:cubicBezTo>
                  <a:pt x="2998824" y="778429"/>
                  <a:pt x="3020776" y="789889"/>
                  <a:pt x="3041006" y="803756"/>
                </a:cubicBezTo>
                <a:cubicBezTo>
                  <a:pt x="3059831" y="816633"/>
                  <a:pt x="3080253" y="821868"/>
                  <a:pt x="3102333" y="822864"/>
                </a:cubicBezTo>
                <a:cubicBezTo>
                  <a:pt x="3114266" y="823426"/>
                  <a:pt x="3126327" y="822864"/>
                  <a:pt x="3138325" y="823426"/>
                </a:cubicBezTo>
                <a:cubicBezTo>
                  <a:pt x="3171892" y="825552"/>
                  <a:pt x="3198439" y="839560"/>
                  <a:pt x="3215222" y="870409"/>
                </a:cubicBezTo>
                <a:cubicBezTo>
                  <a:pt x="3227156" y="892198"/>
                  <a:pt x="3239792" y="913567"/>
                  <a:pt x="3252618" y="934935"/>
                </a:cubicBezTo>
                <a:cubicBezTo>
                  <a:pt x="3261425" y="949791"/>
                  <a:pt x="3264679" y="964935"/>
                  <a:pt x="3261298" y="982479"/>
                </a:cubicBezTo>
                <a:cubicBezTo>
                  <a:pt x="3255937" y="1010641"/>
                  <a:pt x="3252746" y="1039083"/>
                  <a:pt x="3248215" y="1067385"/>
                </a:cubicBezTo>
                <a:cubicBezTo>
                  <a:pt x="3245726" y="1083799"/>
                  <a:pt x="3241196" y="1099791"/>
                  <a:pt x="3234048" y="1114929"/>
                </a:cubicBezTo>
                <a:cubicBezTo>
                  <a:pt x="3232070" y="1119034"/>
                  <a:pt x="3230666" y="1123279"/>
                  <a:pt x="3229134" y="1127525"/>
                </a:cubicBezTo>
                <a:cubicBezTo>
                  <a:pt x="3223901" y="1142950"/>
                  <a:pt x="3222243" y="1158515"/>
                  <a:pt x="3227858" y="1174080"/>
                </a:cubicBezTo>
                <a:cubicBezTo>
                  <a:pt x="3233027" y="1188655"/>
                  <a:pt x="3233027" y="1203652"/>
                  <a:pt x="3232771" y="1218795"/>
                </a:cubicBezTo>
                <a:cubicBezTo>
                  <a:pt x="3232771" y="1226578"/>
                  <a:pt x="3232070" y="1234220"/>
                  <a:pt x="3222944" y="1236908"/>
                </a:cubicBezTo>
                <a:cubicBezTo>
                  <a:pt x="3213244" y="1239736"/>
                  <a:pt x="3203672" y="1241575"/>
                  <a:pt x="3195951" y="1232803"/>
                </a:cubicBezTo>
                <a:cubicBezTo>
                  <a:pt x="3194418" y="1231104"/>
                  <a:pt x="3193014" y="1229266"/>
                  <a:pt x="3191866" y="1227427"/>
                </a:cubicBezTo>
                <a:cubicBezTo>
                  <a:pt x="3180443" y="1208325"/>
                  <a:pt x="3162320" y="1206199"/>
                  <a:pt x="3142919" y="1207476"/>
                </a:cubicBezTo>
                <a:cubicBezTo>
                  <a:pt x="3139984" y="1207616"/>
                  <a:pt x="3137176" y="1208606"/>
                  <a:pt x="3133219" y="1209315"/>
                </a:cubicBezTo>
                <a:cubicBezTo>
                  <a:pt x="3128752" y="1203371"/>
                  <a:pt x="3124221" y="1197567"/>
                  <a:pt x="3119882" y="1191624"/>
                </a:cubicBezTo>
                <a:cubicBezTo>
                  <a:pt x="3115798" y="1186248"/>
                  <a:pt x="3111586" y="1180873"/>
                  <a:pt x="3108204" y="1175069"/>
                </a:cubicBezTo>
                <a:cubicBezTo>
                  <a:pt x="3098248" y="1157946"/>
                  <a:pt x="3099524" y="1146199"/>
                  <a:pt x="3113245" y="1132332"/>
                </a:cubicBezTo>
                <a:cubicBezTo>
                  <a:pt x="3118031" y="1127525"/>
                  <a:pt x="3123264" y="1123279"/>
                  <a:pt x="3128433" y="1118893"/>
                </a:cubicBezTo>
                <a:cubicBezTo>
                  <a:pt x="3153768" y="1097665"/>
                  <a:pt x="3155427" y="1069791"/>
                  <a:pt x="3149556" y="1040353"/>
                </a:cubicBezTo>
                <a:cubicBezTo>
                  <a:pt x="3146748" y="1026627"/>
                  <a:pt x="3133921" y="1018704"/>
                  <a:pt x="3118351" y="1020121"/>
                </a:cubicBezTo>
                <a:cubicBezTo>
                  <a:pt x="3107949" y="1021111"/>
                  <a:pt x="3097802" y="1023939"/>
                  <a:pt x="3087527" y="1026346"/>
                </a:cubicBezTo>
                <a:cubicBezTo>
                  <a:pt x="3078146" y="1028612"/>
                  <a:pt x="3068830" y="1031722"/>
                  <a:pt x="3059449" y="1034269"/>
                </a:cubicBezTo>
                <a:cubicBezTo>
                  <a:pt x="3053641" y="1035827"/>
                  <a:pt x="3047770" y="1036957"/>
                  <a:pt x="3041836" y="1038093"/>
                </a:cubicBezTo>
                <a:cubicBezTo>
                  <a:pt x="3025562" y="1041202"/>
                  <a:pt x="3012161" y="1037104"/>
                  <a:pt x="3003163" y="1022100"/>
                </a:cubicBezTo>
                <a:cubicBezTo>
                  <a:pt x="3001249" y="1018844"/>
                  <a:pt x="2998696" y="1016016"/>
                  <a:pt x="2996590" y="1012907"/>
                </a:cubicBezTo>
                <a:cubicBezTo>
                  <a:pt x="2983508" y="992388"/>
                  <a:pt x="2964236" y="982058"/>
                  <a:pt x="2940943" y="978661"/>
                </a:cubicBezTo>
                <a:cubicBezTo>
                  <a:pt x="2923777" y="976254"/>
                  <a:pt x="2907312" y="971728"/>
                  <a:pt x="2891294" y="964795"/>
                </a:cubicBezTo>
                <a:cubicBezTo>
                  <a:pt x="2874830" y="957574"/>
                  <a:pt x="2862067" y="946682"/>
                  <a:pt x="2853452" y="930830"/>
                </a:cubicBezTo>
                <a:cubicBezTo>
                  <a:pt x="2847964" y="920928"/>
                  <a:pt x="2842476" y="911019"/>
                  <a:pt x="2836860" y="901258"/>
                </a:cubicBezTo>
                <a:cubicBezTo>
                  <a:pt x="2819438" y="870830"/>
                  <a:pt x="2793465" y="851307"/>
                  <a:pt x="2759579" y="843946"/>
                </a:cubicBezTo>
                <a:cubicBezTo>
                  <a:pt x="2734372" y="838570"/>
                  <a:pt x="2710760" y="829938"/>
                  <a:pt x="2687595" y="819181"/>
                </a:cubicBezTo>
                <a:cubicBezTo>
                  <a:pt x="2678151" y="814795"/>
                  <a:pt x="2668067" y="811398"/>
                  <a:pt x="2658048" y="808710"/>
                </a:cubicBezTo>
                <a:cubicBezTo>
                  <a:pt x="2651603" y="807012"/>
                  <a:pt x="2644711" y="806304"/>
                  <a:pt x="2638074" y="806872"/>
                </a:cubicBezTo>
                <a:cubicBezTo>
                  <a:pt x="2621227" y="808429"/>
                  <a:pt x="2609549" y="824416"/>
                  <a:pt x="2613888" y="840689"/>
                </a:cubicBezTo>
                <a:cubicBezTo>
                  <a:pt x="2616441" y="850030"/>
                  <a:pt x="2620780" y="858949"/>
                  <a:pt x="2625311" y="867580"/>
                </a:cubicBezTo>
                <a:cubicBezTo>
                  <a:pt x="2630480" y="877623"/>
                  <a:pt x="2636989" y="886963"/>
                  <a:pt x="2642733" y="896584"/>
                </a:cubicBezTo>
                <a:cubicBezTo>
                  <a:pt x="2651029" y="910598"/>
                  <a:pt x="2650327" y="925595"/>
                  <a:pt x="2646370" y="940451"/>
                </a:cubicBezTo>
                <a:cubicBezTo>
                  <a:pt x="2642988" y="952907"/>
                  <a:pt x="2633990" y="961251"/>
                  <a:pt x="2621673" y="964648"/>
                </a:cubicBezTo>
                <a:cubicBezTo>
                  <a:pt x="2610251" y="967763"/>
                  <a:pt x="2598317" y="969602"/>
                  <a:pt x="2586192" y="972149"/>
                </a:cubicBezTo>
                <a:cubicBezTo>
                  <a:pt x="2582873" y="968044"/>
                  <a:pt x="2579747" y="964935"/>
                  <a:pt x="2577194" y="961398"/>
                </a:cubicBezTo>
                <a:cubicBezTo>
                  <a:pt x="2561176" y="938612"/>
                  <a:pt x="2538968" y="933377"/>
                  <a:pt x="2513698" y="939602"/>
                </a:cubicBezTo>
                <a:cubicBezTo>
                  <a:pt x="2500743" y="942718"/>
                  <a:pt x="2488235" y="948381"/>
                  <a:pt x="2475855" y="953756"/>
                </a:cubicBezTo>
                <a:cubicBezTo>
                  <a:pt x="2460794" y="960409"/>
                  <a:pt x="2445925" y="967623"/>
                  <a:pt x="2431120" y="974978"/>
                </a:cubicBezTo>
                <a:cubicBezTo>
                  <a:pt x="2407508" y="986865"/>
                  <a:pt x="2383322" y="986865"/>
                  <a:pt x="2359327" y="977672"/>
                </a:cubicBezTo>
                <a:cubicBezTo>
                  <a:pt x="2344714" y="972009"/>
                  <a:pt x="2330100" y="965784"/>
                  <a:pt x="2316443" y="958002"/>
                </a:cubicBezTo>
                <a:cubicBezTo>
                  <a:pt x="2292704" y="944416"/>
                  <a:pt x="2267816" y="939743"/>
                  <a:pt x="2240822" y="941300"/>
                </a:cubicBezTo>
                <a:cubicBezTo>
                  <a:pt x="2225889" y="942149"/>
                  <a:pt x="2210828" y="941728"/>
                  <a:pt x="2195959" y="940030"/>
                </a:cubicBezTo>
                <a:cubicBezTo>
                  <a:pt x="2177644" y="937904"/>
                  <a:pt x="2162074" y="928563"/>
                  <a:pt x="2147460" y="917672"/>
                </a:cubicBezTo>
                <a:cubicBezTo>
                  <a:pt x="2134824" y="908191"/>
                  <a:pt x="2122571" y="898283"/>
                  <a:pt x="2109490" y="889510"/>
                </a:cubicBezTo>
                <a:cubicBezTo>
                  <a:pt x="2086324" y="873805"/>
                  <a:pt x="2060159" y="868283"/>
                  <a:pt x="2032591" y="869132"/>
                </a:cubicBezTo>
                <a:cubicBezTo>
                  <a:pt x="2024870" y="869419"/>
                  <a:pt x="2017850" y="871539"/>
                  <a:pt x="2012362" y="877342"/>
                </a:cubicBezTo>
                <a:cubicBezTo>
                  <a:pt x="2004768" y="885546"/>
                  <a:pt x="2003045" y="896163"/>
                  <a:pt x="2008661" y="906493"/>
                </a:cubicBezTo>
                <a:cubicBezTo>
                  <a:pt x="2012362" y="912998"/>
                  <a:pt x="2017403" y="918661"/>
                  <a:pt x="2021488" y="925027"/>
                </a:cubicBezTo>
                <a:cubicBezTo>
                  <a:pt x="2027805" y="934935"/>
                  <a:pt x="2023849" y="944556"/>
                  <a:pt x="2012234" y="947244"/>
                </a:cubicBezTo>
                <a:cubicBezTo>
                  <a:pt x="2006427" y="948521"/>
                  <a:pt x="2000236" y="949230"/>
                  <a:pt x="1994494" y="948234"/>
                </a:cubicBezTo>
                <a:cubicBezTo>
                  <a:pt x="1980454" y="945974"/>
                  <a:pt x="1966542" y="942998"/>
                  <a:pt x="1952758" y="939602"/>
                </a:cubicBezTo>
                <a:cubicBezTo>
                  <a:pt x="1930933" y="934086"/>
                  <a:pt x="1909299" y="928002"/>
                  <a:pt x="1887666" y="922198"/>
                </a:cubicBezTo>
                <a:cubicBezTo>
                  <a:pt x="1864884" y="916114"/>
                  <a:pt x="1843506" y="918942"/>
                  <a:pt x="1822702" y="930830"/>
                </a:cubicBezTo>
                <a:cubicBezTo>
                  <a:pt x="1799090" y="944416"/>
                  <a:pt x="1777265" y="960121"/>
                  <a:pt x="1758886" y="980500"/>
                </a:cubicBezTo>
                <a:lnTo>
                  <a:pt x="1730743" y="980500"/>
                </a:lnTo>
                <a:cubicBezTo>
                  <a:pt x="1728893" y="978234"/>
                  <a:pt x="1725957" y="974837"/>
                  <a:pt x="1723277" y="971441"/>
                </a:cubicBezTo>
                <a:cubicBezTo>
                  <a:pt x="1716960" y="963377"/>
                  <a:pt x="1708983" y="958283"/>
                  <a:pt x="1699283" y="955876"/>
                </a:cubicBezTo>
                <a:cubicBezTo>
                  <a:pt x="1694879" y="954746"/>
                  <a:pt x="1690668" y="952907"/>
                  <a:pt x="1686200" y="952339"/>
                </a:cubicBezTo>
                <a:cubicBezTo>
                  <a:pt x="1664120" y="949511"/>
                  <a:pt x="1644592" y="940451"/>
                  <a:pt x="1626596" y="927574"/>
                </a:cubicBezTo>
                <a:cubicBezTo>
                  <a:pt x="1621683" y="924037"/>
                  <a:pt x="1616450" y="921068"/>
                  <a:pt x="1611089" y="918380"/>
                </a:cubicBezTo>
                <a:cubicBezTo>
                  <a:pt x="1597178" y="911728"/>
                  <a:pt x="1582883" y="908191"/>
                  <a:pt x="1567695" y="913286"/>
                </a:cubicBezTo>
                <a:cubicBezTo>
                  <a:pt x="1550911" y="918942"/>
                  <a:pt x="1535212" y="916114"/>
                  <a:pt x="1519705" y="909040"/>
                </a:cubicBezTo>
                <a:cubicBezTo>
                  <a:pt x="1498391" y="899272"/>
                  <a:pt x="1478991" y="886682"/>
                  <a:pt x="1463229" y="868851"/>
                </a:cubicBezTo>
                <a:cubicBezTo>
                  <a:pt x="1458315" y="863194"/>
                  <a:pt x="1453081" y="857672"/>
                  <a:pt x="1448870" y="851447"/>
                </a:cubicBezTo>
                <a:cubicBezTo>
                  <a:pt x="1433426" y="828661"/>
                  <a:pt x="1410645" y="815931"/>
                  <a:pt x="1386714" y="804465"/>
                </a:cubicBezTo>
                <a:cubicBezTo>
                  <a:pt x="1378162" y="800360"/>
                  <a:pt x="1369419" y="800079"/>
                  <a:pt x="1360613" y="803903"/>
                </a:cubicBezTo>
                <a:cubicBezTo>
                  <a:pt x="1357805" y="805033"/>
                  <a:pt x="1355125" y="806304"/>
                  <a:pt x="1352317" y="807440"/>
                </a:cubicBezTo>
                <a:cubicBezTo>
                  <a:pt x="1313644" y="821868"/>
                  <a:pt x="1271016" y="809559"/>
                  <a:pt x="1245872" y="776163"/>
                </a:cubicBezTo>
                <a:cubicBezTo>
                  <a:pt x="1238534" y="766542"/>
                  <a:pt x="1231961" y="756640"/>
                  <a:pt x="1221814" y="749560"/>
                </a:cubicBezTo>
                <a:cubicBezTo>
                  <a:pt x="1207073" y="739230"/>
                  <a:pt x="1192331" y="736120"/>
                  <a:pt x="1175867" y="746023"/>
                </a:cubicBezTo>
                <a:cubicBezTo>
                  <a:pt x="1161125" y="754941"/>
                  <a:pt x="1145937" y="763145"/>
                  <a:pt x="1130877" y="771637"/>
                </a:cubicBezTo>
                <a:cubicBezTo>
                  <a:pt x="1114412" y="780977"/>
                  <a:pt x="1097131" y="787482"/>
                  <a:pt x="1078152" y="789889"/>
                </a:cubicBezTo>
                <a:cubicBezTo>
                  <a:pt x="1059033" y="792296"/>
                  <a:pt x="1040897" y="790177"/>
                  <a:pt x="1023181" y="782816"/>
                </a:cubicBezTo>
                <a:cubicBezTo>
                  <a:pt x="1017699" y="780549"/>
                  <a:pt x="1012218" y="777721"/>
                  <a:pt x="1006596" y="776023"/>
                </a:cubicBezTo>
                <a:cubicBezTo>
                  <a:pt x="990004" y="771215"/>
                  <a:pt x="973980" y="772626"/>
                  <a:pt x="959079" y="781966"/>
                </a:cubicBezTo>
                <a:cubicBezTo>
                  <a:pt x="951485" y="786640"/>
                  <a:pt x="947828" y="792864"/>
                  <a:pt x="947547" y="802345"/>
                </a:cubicBezTo>
                <a:cubicBezTo>
                  <a:pt x="946845" y="824984"/>
                  <a:pt x="945862" y="847482"/>
                  <a:pt x="943469" y="869981"/>
                </a:cubicBezTo>
                <a:cubicBezTo>
                  <a:pt x="942206" y="881307"/>
                  <a:pt x="949659" y="891490"/>
                  <a:pt x="960342" y="892198"/>
                </a:cubicBezTo>
                <a:cubicBezTo>
                  <a:pt x="962588" y="892198"/>
                  <a:pt x="964841" y="892339"/>
                  <a:pt x="967087" y="892767"/>
                </a:cubicBezTo>
                <a:cubicBezTo>
                  <a:pt x="980304" y="894465"/>
                  <a:pt x="990285" y="903237"/>
                  <a:pt x="993801" y="916255"/>
                </a:cubicBezTo>
                <a:cubicBezTo>
                  <a:pt x="995205" y="921490"/>
                  <a:pt x="992818" y="925595"/>
                  <a:pt x="988459" y="927433"/>
                </a:cubicBezTo>
                <a:cubicBezTo>
                  <a:pt x="972288" y="934507"/>
                  <a:pt x="955843" y="938753"/>
                  <a:pt x="938830" y="929559"/>
                </a:cubicBezTo>
                <a:cubicBezTo>
                  <a:pt x="936162" y="928142"/>
                  <a:pt x="933488" y="926872"/>
                  <a:pt x="930821" y="925454"/>
                </a:cubicBezTo>
                <a:cubicBezTo>
                  <a:pt x="916763" y="918234"/>
                  <a:pt x="902142" y="917672"/>
                  <a:pt x="887094" y="921630"/>
                </a:cubicBezTo>
                <a:cubicBezTo>
                  <a:pt x="882034" y="922907"/>
                  <a:pt x="876973" y="924177"/>
                  <a:pt x="871913" y="925876"/>
                </a:cubicBezTo>
                <a:cubicBezTo>
                  <a:pt x="858416" y="930409"/>
                  <a:pt x="845621" y="929132"/>
                  <a:pt x="832973" y="922198"/>
                </a:cubicBezTo>
                <a:cubicBezTo>
                  <a:pt x="825800" y="918380"/>
                  <a:pt x="817791" y="915974"/>
                  <a:pt x="809916" y="913707"/>
                </a:cubicBezTo>
                <a:cubicBezTo>
                  <a:pt x="788404" y="907482"/>
                  <a:pt x="766757" y="901398"/>
                  <a:pt x="744964" y="895735"/>
                </a:cubicBezTo>
                <a:cubicBezTo>
                  <a:pt x="734843" y="893047"/>
                  <a:pt x="724582" y="890219"/>
                  <a:pt x="714173" y="889510"/>
                </a:cubicBezTo>
                <a:cubicBezTo>
                  <a:pt x="703069" y="888661"/>
                  <a:pt x="691825" y="889510"/>
                  <a:pt x="680855" y="891068"/>
                </a:cubicBezTo>
                <a:cubicBezTo>
                  <a:pt x="666095" y="893335"/>
                  <a:pt x="656956" y="902815"/>
                  <a:pt x="653867" y="917672"/>
                </a:cubicBezTo>
                <a:cubicBezTo>
                  <a:pt x="652738" y="922766"/>
                  <a:pt x="651615" y="928002"/>
                  <a:pt x="650211" y="933096"/>
                </a:cubicBezTo>
                <a:cubicBezTo>
                  <a:pt x="648099" y="941160"/>
                  <a:pt x="645852" y="949083"/>
                  <a:pt x="637556" y="954746"/>
                </a:cubicBezTo>
                <a:cubicBezTo>
                  <a:pt x="634040" y="952620"/>
                  <a:pt x="630243" y="950360"/>
                  <a:pt x="626453" y="948093"/>
                </a:cubicBezTo>
                <a:cubicBezTo>
                  <a:pt x="610141" y="937763"/>
                  <a:pt x="595521" y="947812"/>
                  <a:pt x="589478" y="961111"/>
                </a:cubicBezTo>
                <a:cubicBezTo>
                  <a:pt x="579918" y="982198"/>
                  <a:pt x="581884" y="1002577"/>
                  <a:pt x="596644" y="1020543"/>
                </a:cubicBezTo>
                <a:cubicBezTo>
                  <a:pt x="602273" y="1027336"/>
                  <a:pt x="609860" y="1032718"/>
                  <a:pt x="617033" y="1038093"/>
                </a:cubicBezTo>
                <a:cubicBezTo>
                  <a:pt x="624902" y="1043897"/>
                  <a:pt x="633479" y="1048564"/>
                  <a:pt x="641353" y="1054226"/>
                </a:cubicBezTo>
                <a:cubicBezTo>
                  <a:pt x="653019" y="1062711"/>
                  <a:pt x="663000" y="1072620"/>
                  <a:pt x="667358" y="1087904"/>
                </a:cubicBezTo>
                <a:cubicBezTo>
                  <a:pt x="664410" y="1091441"/>
                  <a:pt x="661596" y="1094978"/>
                  <a:pt x="658647" y="1098093"/>
                </a:cubicBezTo>
                <a:cubicBezTo>
                  <a:pt x="654008" y="1103041"/>
                  <a:pt x="648941" y="1107574"/>
                  <a:pt x="644442" y="1112662"/>
                </a:cubicBezTo>
                <a:cubicBezTo>
                  <a:pt x="622234" y="1136865"/>
                  <a:pt x="619280" y="1155118"/>
                  <a:pt x="635450" y="1184409"/>
                </a:cubicBezTo>
                <a:cubicBezTo>
                  <a:pt x="644449" y="1200824"/>
                  <a:pt x="656254" y="1215680"/>
                  <a:pt x="667218" y="1230964"/>
                </a:cubicBezTo>
                <a:cubicBezTo>
                  <a:pt x="674110" y="1240726"/>
                  <a:pt x="681557" y="1250066"/>
                  <a:pt x="688168" y="1258698"/>
                </a:cubicBezTo>
                <a:cubicBezTo>
                  <a:pt x="686765" y="1268319"/>
                  <a:pt x="680715" y="1271294"/>
                  <a:pt x="674531" y="1274263"/>
                </a:cubicBezTo>
                <a:cubicBezTo>
                  <a:pt x="668067" y="1277378"/>
                  <a:pt x="661455" y="1277799"/>
                  <a:pt x="654991" y="1274971"/>
                </a:cubicBezTo>
                <a:cubicBezTo>
                  <a:pt x="646835" y="1271294"/>
                  <a:pt x="638539" y="1267757"/>
                  <a:pt x="630811" y="1263371"/>
                </a:cubicBezTo>
                <a:cubicBezTo>
                  <a:pt x="601564" y="1246529"/>
                  <a:pt x="572745" y="1229125"/>
                  <a:pt x="543364" y="1212283"/>
                </a:cubicBezTo>
                <a:cubicBezTo>
                  <a:pt x="534367" y="1207048"/>
                  <a:pt x="524807" y="1202241"/>
                  <a:pt x="514966" y="1198985"/>
                </a:cubicBezTo>
                <a:cubicBezTo>
                  <a:pt x="495847" y="1192473"/>
                  <a:pt x="476728" y="1192613"/>
                  <a:pt x="458592" y="1203511"/>
                </a:cubicBezTo>
                <a:cubicBezTo>
                  <a:pt x="455497" y="1205350"/>
                  <a:pt x="452121" y="1207048"/>
                  <a:pt x="449453" y="1208606"/>
                </a:cubicBezTo>
                <a:cubicBezTo>
                  <a:pt x="428082" y="1197427"/>
                  <a:pt x="407699" y="1186389"/>
                  <a:pt x="387035" y="1175918"/>
                </a:cubicBezTo>
                <a:cubicBezTo>
                  <a:pt x="375644" y="1170115"/>
                  <a:pt x="363698" y="1165729"/>
                  <a:pt x="352447" y="1159785"/>
                </a:cubicBezTo>
                <a:cubicBezTo>
                  <a:pt x="346685" y="1156816"/>
                  <a:pt x="341063" y="1152571"/>
                  <a:pt x="336704" y="1147617"/>
                </a:cubicBezTo>
                <a:cubicBezTo>
                  <a:pt x="331784" y="1142100"/>
                  <a:pt x="334030" y="1133890"/>
                  <a:pt x="340642" y="1130353"/>
                </a:cubicBezTo>
                <a:cubicBezTo>
                  <a:pt x="344579" y="1128234"/>
                  <a:pt x="348791" y="1126676"/>
                  <a:pt x="353009" y="1124978"/>
                </a:cubicBezTo>
                <a:cubicBezTo>
                  <a:pt x="376065" y="1115356"/>
                  <a:pt x="386467" y="1094269"/>
                  <a:pt x="379722" y="1070213"/>
                </a:cubicBezTo>
                <a:cubicBezTo>
                  <a:pt x="378880" y="1067385"/>
                  <a:pt x="377616" y="1064556"/>
                  <a:pt x="376065" y="1062009"/>
                </a:cubicBezTo>
                <a:cubicBezTo>
                  <a:pt x="373398" y="1057476"/>
                  <a:pt x="368618" y="1053377"/>
                  <a:pt x="371145" y="1047855"/>
                </a:cubicBezTo>
                <a:cubicBezTo>
                  <a:pt x="373538" y="1042479"/>
                  <a:pt x="376486" y="1036957"/>
                  <a:pt x="380705" y="1032998"/>
                </a:cubicBezTo>
                <a:cubicBezTo>
                  <a:pt x="386614" y="1027336"/>
                  <a:pt x="393640" y="1022809"/>
                  <a:pt x="400526" y="1018283"/>
                </a:cubicBezTo>
                <a:cubicBezTo>
                  <a:pt x="421055" y="1005118"/>
                  <a:pt x="420494" y="987714"/>
                  <a:pt x="408260" y="970030"/>
                </a:cubicBezTo>
                <a:cubicBezTo>
                  <a:pt x="398280" y="955735"/>
                  <a:pt x="385204" y="948521"/>
                  <a:pt x="367916" y="950640"/>
                </a:cubicBezTo>
                <a:cubicBezTo>
                  <a:pt x="355402" y="952198"/>
                  <a:pt x="342466" y="953897"/>
                  <a:pt x="330520" y="957861"/>
                </a:cubicBezTo>
                <a:cubicBezTo>
                  <a:pt x="307604" y="965497"/>
                  <a:pt x="289187" y="958851"/>
                  <a:pt x="273297" y="942577"/>
                </a:cubicBezTo>
                <a:cubicBezTo>
                  <a:pt x="264439" y="933377"/>
                  <a:pt x="255447" y="923897"/>
                  <a:pt x="248836" y="913145"/>
                </a:cubicBezTo>
                <a:cubicBezTo>
                  <a:pt x="231970" y="885265"/>
                  <a:pt x="206099" y="874226"/>
                  <a:pt x="175876" y="870689"/>
                </a:cubicBezTo>
                <a:cubicBezTo>
                  <a:pt x="164765" y="869419"/>
                  <a:pt x="153662" y="868283"/>
                  <a:pt x="141709" y="862767"/>
                </a:cubicBezTo>
                <a:cubicBezTo>
                  <a:pt x="143681" y="858521"/>
                  <a:pt x="144523" y="853707"/>
                  <a:pt x="147472" y="851447"/>
                </a:cubicBezTo>
                <a:cubicBezTo>
                  <a:pt x="152679" y="847342"/>
                  <a:pt x="159003" y="844514"/>
                  <a:pt x="164906" y="841398"/>
                </a:cubicBezTo>
                <a:cubicBezTo>
                  <a:pt x="184025" y="830928"/>
                  <a:pt x="186559" y="812535"/>
                  <a:pt x="170809" y="797110"/>
                </a:cubicBezTo>
                <a:cubicBezTo>
                  <a:pt x="166597" y="793005"/>
                  <a:pt x="161390" y="789608"/>
                  <a:pt x="156610" y="786072"/>
                </a:cubicBezTo>
                <a:cubicBezTo>
                  <a:pt x="151690" y="782535"/>
                  <a:pt x="146629" y="779279"/>
                  <a:pt x="141569" y="776023"/>
                </a:cubicBezTo>
                <a:cubicBezTo>
                  <a:pt x="134402" y="771356"/>
                  <a:pt x="129201" y="765693"/>
                  <a:pt x="127510" y="756640"/>
                </a:cubicBezTo>
                <a:cubicBezTo>
                  <a:pt x="123853" y="736261"/>
                  <a:pt x="108251" y="728900"/>
                  <a:pt x="90535" y="725791"/>
                </a:cubicBezTo>
                <a:cubicBezTo>
                  <a:pt x="81818" y="724233"/>
                  <a:pt x="72539" y="724801"/>
                  <a:pt x="63688" y="726072"/>
                </a:cubicBezTo>
                <a:cubicBezTo>
                  <a:pt x="46815" y="728338"/>
                  <a:pt x="37115" y="719987"/>
                  <a:pt x="29942" y="705840"/>
                </a:cubicBezTo>
                <a:cubicBezTo>
                  <a:pt x="16024" y="678668"/>
                  <a:pt x="13357" y="649798"/>
                  <a:pt x="16452" y="619945"/>
                </a:cubicBezTo>
                <a:cubicBezTo>
                  <a:pt x="16873" y="615840"/>
                  <a:pt x="19821" y="611875"/>
                  <a:pt x="22074" y="608057"/>
                </a:cubicBezTo>
                <a:cubicBezTo>
                  <a:pt x="23197" y="606218"/>
                  <a:pt x="25584" y="605229"/>
                  <a:pt x="27134" y="603531"/>
                </a:cubicBezTo>
                <a:cubicBezTo>
                  <a:pt x="39930" y="589377"/>
                  <a:pt x="40070" y="581875"/>
                  <a:pt x="27836" y="566169"/>
                </a:cubicBezTo>
                <a:cubicBezTo>
                  <a:pt x="26433" y="564471"/>
                  <a:pt x="25162" y="562633"/>
                  <a:pt x="23197" y="560226"/>
                </a:cubicBezTo>
                <a:cubicBezTo>
                  <a:pt x="25443" y="551032"/>
                  <a:pt x="33037" y="545797"/>
                  <a:pt x="39930" y="540415"/>
                </a:cubicBezTo>
                <a:cubicBezTo>
                  <a:pt x="48219" y="533909"/>
                  <a:pt x="57076" y="528387"/>
                  <a:pt x="65654" y="522162"/>
                </a:cubicBezTo>
                <a:cubicBezTo>
                  <a:pt x="74932" y="515369"/>
                  <a:pt x="82246" y="506878"/>
                  <a:pt x="85334" y="495418"/>
                </a:cubicBezTo>
                <a:cubicBezTo>
                  <a:pt x="88148" y="485229"/>
                  <a:pt x="87587" y="475466"/>
                  <a:pt x="79291" y="468391"/>
                </a:cubicBezTo>
                <a:cubicBezTo>
                  <a:pt x="67057" y="457919"/>
                  <a:pt x="62418" y="443910"/>
                  <a:pt x="59610" y="428769"/>
                </a:cubicBezTo>
                <a:cubicBezTo>
                  <a:pt x="51174" y="383063"/>
                  <a:pt x="35290" y="340328"/>
                  <a:pt x="9840" y="301272"/>
                </a:cubicBezTo>
                <a:cubicBezTo>
                  <a:pt x="5903" y="295188"/>
                  <a:pt x="3236" y="288112"/>
                  <a:pt x="0" y="281462"/>
                </a:cubicBezTo>
                <a:cubicBezTo>
                  <a:pt x="11525" y="268868"/>
                  <a:pt x="22074" y="257406"/>
                  <a:pt x="33739" y="244812"/>
                </a:cubicBezTo>
                <a:cubicBezTo>
                  <a:pt x="36694" y="245378"/>
                  <a:pt x="41193" y="245802"/>
                  <a:pt x="45271" y="247076"/>
                </a:cubicBezTo>
                <a:cubicBezTo>
                  <a:pt x="108391" y="265896"/>
                  <a:pt x="171517" y="284717"/>
                  <a:pt x="234637" y="303961"/>
                </a:cubicBezTo>
                <a:cubicBezTo>
                  <a:pt x="245320" y="307216"/>
                  <a:pt x="255869" y="311461"/>
                  <a:pt x="265569" y="316838"/>
                </a:cubicBezTo>
                <a:cubicBezTo>
                  <a:pt x="276251" y="322781"/>
                  <a:pt x="279627" y="331413"/>
                  <a:pt x="277234" y="341318"/>
                </a:cubicBezTo>
                <a:cubicBezTo>
                  <a:pt x="274567" y="352356"/>
                  <a:pt x="266832" y="357450"/>
                  <a:pt x="256290" y="358865"/>
                </a:cubicBezTo>
                <a:cubicBezTo>
                  <a:pt x="250380" y="359714"/>
                  <a:pt x="244337" y="360422"/>
                  <a:pt x="238294" y="360139"/>
                </a:cubicBezTo>
                <a:cubicBezTo>
                  <a:pt x="215799" y="358865"/>
                  <a:pt x="193444" y="357167"/>
                  <a:pt x="171096" y="355752"/>
                </a:cubicBezTo>
                <a:cubicBezTo>
                  <a:pt x="162800" y="355186"/>
                  <a:pt x="154644" y="354337"/>
                  <a:pt x="146348" y="354903"/>
                </a:cubicBezTo>
                <a:cubicBezTo>
                  <a:pt x="140586" y="355327"/>
                  <a:pt x="134402" y="356884"/>
                  <a:pt x="129201" y="359431"/>
                </a:cubicBezTo>
                <a:cubicBezTo>
                  <a:pt x="120343" y="363676"/>
                  <a:pt x="117389" y="374006"/>
                  <a:pt x="122590" y="382497"/>
                </a:cubicBezTo>
                <a:cubicBezTo>
                  <a:pt x="131307" y="396647"/>
                  <a:pt x="142130" y="409666"/>
                  <a:pt x="155908" y="418864"/>
                </a:cubicBezTo>
                <a:cubicBezTo>
                  <a:pt x="166029" y="425656"/>
                  <a:pt x="177982" y="429193"/>
                  <a:pt x="188243" y="417165"/>
                </a:cubicBezTo>
                <a:cubicBezTo>
                  <a:pt x="193866" y="410515"/>
                  <a:pt x="201881" y="410939"/>
                  <a:pt x="209194" y="412638"/>
                </a:cubicBezTo>
                <a:cubicBezTo>
                  <a:pt x="218613" y="414760"/>
                  <a:pt x="227752" y="418297"/>
                  <a:pt x="237171" y="421128"/>
                </a:cubicBezTo>
                <a:cubicBezTo>
                  <a:pt x="260368" y="428062"/>
                  <a:pt x="278498" y="419854"/>
                  <a:pt x="288485" y="397920"/>
                </a:cubicBezTo>
                <a:cubicBezTo>
                  <a:pt x="289468" y="395939"/>
                  <a:pt x="289748" y="393534"/>
                  <a:pt x="290731" y="391553"/>
                </a:cubicBezTo>
                <a:cubicBezTo>
                  <a:pt x="295932" y="381365"/>
                  <a:pt x="303948" y="375280"/>
                  <a:pt x="315753" y="375421"/>
                </a:cubicBezTo>
                <a:cubicBezTo>
                  <a:pt x="323207" y="375421"/>
                  <a:pt x="330801" y="375280"/>
                  <a:pt x="338249" y="376271"/>
                </a:cubicBezTo>
                <a:cubicBezTo>
                  <a:pt x="356385" y="378817"/>
                  <a:pt x="377329" y="352073"/>
                  <a:pt x="367629" y="333536"/>
                </a:cubicBezTo>
                <a:cubicBezTo>
                  <a:pt x="364119" y="326885"/>
                  <a:pt x="361164" y="319951"/>
                  <a:pt x="358491" y="312876"/>
                </a:cubicBezTo>
                <a:cubicBezTo>
                  <a:pt x="356104" y="306508"/>
                  <a:pt x="357929" y="301131"/>
                  <a:pt x="363417" y="296886"/>
                </a:cubicBezTo>
                <a:cubicBezTo>
                  <a:pt x="379020" y="284433"/>
                  <a:pt x="400386" y="285990"/>
                  <a:pt x="418662" y="300706"/>
                </a:cubicBezTo>
                <a:cubicBezTo>
                  <a:pt x="420213" y="306933"/>
                  <a:pt x="415854" y="310188"/>
                  <a:pt x="412338" y="314008"/>
                </a:cubicBezTo>
                <a:cubicBezTo>
                  <a:pt x="407839" y="318961"/>
                  <a:pt x="403059" y="323913"/>
                  <a:pt x="399824" y="329574"/>
                </a:cubicBezTo>
                <a:cubicBezTo>
                  <a:pt x="396595" y="335092"/>
                  <a:pt x="401796" y="342875"/>
                  <a:pt x="408260" y="342026"/>
                </a:cubicBezTo>
                <a:cubicBezTo>
                  <a:pt x="417118" y="340894"/>
                  <a:pt x="426116" y="339337"/>
                  <a:pt x="434552" y="336649"/>
                </a:cubicBezTo>
                <a:cubicBezTo>
                  <a:pt x="460276" y="328442"/>
                  <a:pt x="485726" y="319527"/>
                  <a:pt x="511310" y="310895"/>
                </a:cubicBezTo>
                <a:cubicBezTo>
                  <a:pt x="519185" y="308206"/>
                  <a:pt x="526773" y="305376"/>
                  <a:pt x="534647" y="302829"/>
                </a:cubicBezTo>
                <a:cubicBezTo>
                  <a:pt x="590741" y="284575"/>
                  <a:pt x="579918" y="286556"/>
                  <a:pt x="642617" y="290943"/>
                </a:cubicBezTo>
                <a:cubicBezTo>
                  <a:pt x="647116" y="291225"/>
                  <a:pt x="651615" y="292075"/>
                  <a:pt x="655973" y="292357"/>
                </a:cubicBezTo>
                <a:cubicBezTo>
                  <a:pt x="682967" y="294622"/>
                  <a:pt x="708130" y="289244"/>
                  <a:pt x="730766" y="273538"/>
                </a:cubicBezTo>
                <a:cubicBezTo>
                  <a:pt x="738219" y="268443"/>
                  <a:pt x="745526" y="263207"/>
                  <a:pt x="753260" y="258538"/>
                </a:cubicBezTo>
                <a:cubicBezTo>
                  <a:pt x="781237" y="241274"/>
                  <a:pt x="809495" y="239434"/>
                  <a:pt x="837893" y="257830"/>
                </a:cubicBezTo>
                <a:cubicBezTo>
                  <a:pt x="846750" y="263491"/>
                  <a:pt x="855608" y="269151"/>
                  <a:pt x="864459" y="274811"/>
                </a:cubicBezTo>
                <a:cubicBezTo>
                  <a:pt x="875429" y="281886"/>
                  <a:pt x="887235" y="286556"/>
                  <a:pt x="900170" y="287405"/>
                </a:cubicBezTo>
                <a:cubicBezTo>
                  <a:pt x="907484" y="287971"/>
                  <a:pt x="915071" y="286839"/>
                  <a:pt x="922244" y="285141"/>
                </a:cubicBezTo>
                <a:cubicBezTo>
                  <a:pt x="928428" y="283726"/>
                  <a:pt x="931944" y="277075"/>
                  <a:pt x="929832" y="270849"/>
                </a:cubicBezTo>
                <a:cubicBezTo>
                  <a:pt x="927726" y="264623"/>
                  <a:pt x="924771" y="258113"/>
                  <a:pt x="920413" y="253302"/>
                </a:cubicBezTo>
                <a:cubicBezTo>
                  <a:pt x="910853" y="242689"/>
                  <a:pt x="900311" y="233067"/>
                  <a:pt x="889909" y="223303"/>
                </a:cubicBezTo>
                <a:cubicBezTo>
                  <a:pt x="881613" y="215520"/>
                  <a:pt x="874165" y="207313"/>
                  <a:pt x="869379" y="196700"/>
                </a:cubicBezTo>
                <a:cubicBezTo>
                  <a:pt x="861090" y="178446"/>
                  <a:pt x="866150" y="164012"/>
                  <a:pt x="884006" y="155663"/>
                </a:cubicBezTo>
                <a:cubicBezTo>
                  <a:pt x="897924" y="149295"/>
                  <a:pt x="912825" y="147456"/>
                  <a:pt x="928007" y="149720"/>
                </a:cubicBezTo>
                <a:cubicBezTo>
                  <a:pt x="937847" y="151276"/>
                  <a:pt x="946845" y="155522"/>
                  <a:pt x="953450" y="163163"/>
                </a:cubicBezTo>
                <a:cubicBezTo>
                  <a:pt x="959359" y="169955"/>
                  <a:pt x="965262" y="177031"/>
                  <a:pt x="969621" y="184813"/>
                </a:cubicBezTo>
                <a:cubicBezTo>
                  <a:pt x="982416" y="207879"/>
                  <a:pt x="996755" y="229954"/>
                  <a:pt x="1012779" y="250896"/>
                </a:cubicBezTo>
                <a:cubicBezTo>
                  <a:pt x="1014183" y="252736"/>
                  <a:pt x="1015313" y="254717"/>
                  <a:pt x="1016717" y="256415"/>
                </a:cubicBezTo>
                <a:cubicBezTo>
                  <a:pt x="1029231" y="272122"/>
                  <a:pt x="1032320" y="288395"/>
                  <a:pt x="1021076" y="306508"/>
                </a:cubicBezTo>
                <a:cubicBezTo>
                  <a:pt x="1017980" y="311461"/>
                  <a:pt x="1016717" y="317687"/>
                  <a:pt x="1015875" y="323630"/>
                </a:cubicBezTo>
                <a:cubicBezTo>
                  <a:pt x="1013622" y="339479"/>
                  <a:pt x="1020093" y="351932"/>
                  <a:pt x="1033022" y="360422"/>
                </a:cubicBezTo>
                <a:cubicBezTo>
                  <a:pt x="1045957" y="368912"/>
                  <a:pt x="1060577" y="372874"/>
                  <a:pt x="1075906" y="369478"/>
                </a:cubicBezTo>
                <a:cubicBezTo>
                  <a:pt x="1103595" y="363252"/>
                  <a:pt x="1110456" y="349951"/>
                  <a:pt x="1110902" y="329432"/>
                </a:cubicBezTo>
                <a:cubicBezTo>
                  <a:pt x="1111030" y="316555"/>
                  <a:pt x="1110902" y="303820"/>
                  <a:pt x="1110456" y="290943"/>
                </a:cubicBezTo>
                <a:cubicBezTo>
                  <a:pt x="1110347" y="283726"/>
                  <a:pt x="1107533" y="278065"/>
                  <a:pt x="1100788" y="274386"/>
                </a:cubicBezTo>
                <a:cubicBezTo>
                  <a:pt x="1091509" y="269151"/>
                  <a:pt x="1082511" y="264340"/>
                  <a:pt x="1071547" y="263915"/>
                </a:cubicBezTo>
                <a:cubicBezTo>
                  <a:pt x="1066627" y="263632"/>
                  <a:pt x="1061707" y="261651"/>
                  <a:pt x="1056500" y="260378"/>
                </a:cubicBezTo>
                <a:cubicBezTo>
                  <a:pt x="1055657" y="256415"/>
                  <a:pt x="1054534" y="253585"/>
                  <a:pt x="1054674" y="250755"/>
                </a:cubicBezTo>
                <a:cubicBezTo>
                  <a:pt x="1055096" y="243114"/>
                  <a:pt x="1051299" y="238161"/>
                  <a:pt x="1045957" y="233491"/>
                </a:cubicBezTo>
                <a:cubicBezTo>
                  <a:pt x="1036398" y="225001"/>
                  <a:pt x="1026698" y="216652"/>
                  <a:pt x="1018121" y="207171"/>
                </a:cubicBezTo>
                <a:cubicBezTo>
                  <a:pt x="1009544" y="197690"/>
                  <a:pt x="1012358" y="186653"/>
                  <a:pt x="1024311" y="181842"/>
                </a:cubicBezTo>
                <a:cubicBezTo>
                  <a:pt x="1031899" y="178870"/>
                  <a:pt x="1040195" y="176606"/>
                  <a:pt x="1048210" y="176606"/>
                </a:cubicBezTo>
                <a:cubicBezTo>
                  <a:pt x="1067610" y="176606"/>
                  <a:pt x="1087150" y="177596"/>
                  <a:pt x="1106550" y="178870"/>
                </a:cubicBezTo>
                <a:cubicBezTo>
                  <a:pt x="1123027" y="180002"/>
                  <a:pt x="1139301" y="182832"/>
                  <a:pt x="1155765" y="183964"/>
                </a:cubicBezTo>
                <a:cubicBezTo>
                  <a:pt x="1163614" y="184530"/>
                  <a:pt x="1172484" y="186794"/>
                  <a:pt x="1178930" y="178870"/>
                </a:cubicBezTo>
                <a:cubicBezTo>
                  <a:pt x="1179377" y="156796"/>
                  <a:pt x="1157424" y="150144"/>
                  <a:pt x="1146639" y="134579"/>
                </a:cubicBezTo>
                <a:cubicBezTo>
                  <a:pt x="1157296" y="125381"/>
                  <a:pt x="1168145" y="121560"/>
                  <a:pt x="1180334" y="121985"/>
                </a:cubicBezTo>
                <a:cubicBezTo>
                  <a:pt x="1187098" y="122268"/>
                  <a:pt x="1193863" y="123683"/>
                  <a:pt x="1200436" y="123542"/>
                </a:cubicBezTo>
                <a:cubicBezTo>
                  <a:pt x="1215815" y="123259"/>
                  <a:pt x="1229854" y="121136"/>
                  <a:pt x="1238725" y="105287"/>
                </a:cubicBezTo>
                <a:cubicBezTo>
                  <a:pt x="1243767" y="96231"/>
                  <a:pt x="1251807" y="88873"/>
                  <a:pt x="1259082" y="81231"/>
                </a:cubicBezTo>
                <a:cubicBezTo>
                  <a:pt x="1262018" y="78118"/>
                  <a:pt x="1266102" y="75571"/>
                  <a:pt x="1270186" y="73873"/>
                </a:cubicBezTo>
                <a:cubicBezTo>
                  <a:pt x="1277078" y="71184"/>
                  <a:pt x="1284417" y="68920"/>
                  <a:pt x="1291692" y="67364"/>
                </a:cubicBezTo>
                <a:cubicBezTo>
                  <a:pt x="1335023" y="58024"/>
                  <a:pt x="1378417" y="50666"/>
                  <a:pt x="1423024" y="53213"/>
                </a:cubicBezTo>
                <a:cubicBezTo>
                  <a:pt x="1432023" y="53779"/>
                  <a:pt x="1441148" y="53638"/>
                  <a:pt x="1450018" y="52506"/>
                </a:cubicBezTo>
                <a:cubicBezTo>
                  <a:pt x="1465718" y="50666"/>
                  <a:pt x="1478544" y="43591"/>
                  <a:pt x="1485117" y="28025"/>
                </a:cubicBezTo>
                <a:cubicBezTo>
                  <a:pt x="1488691" y="19535"/>
                  <a:pt x="1493413" y="12035"/>
                  <a:pt x="1501582" y="7224"/>
                </a:cubicBezTo>
                <a:cubicBezTo>
                  <a:pt x="1514664" y="-559"/>
                  <a:pt x="1528001" y="-2540"/>
                  <a:pt x="1542359" y="3686"/>
                </a:cubicBezTo>
                <a:cubicBezTo>
                  <a:pt x="1559526" y="11186"/>
                  <a:pt x="1576820" y="18686"/>
                  <a:pt x="1594242" y="25336"/>
                </a:cubicBezTo>
                <a:cubicBezTo>
                  <a:pt x="1609685" y="31138"/>
                  <a:pt x="1625447" y="35808"/>
                  <a:pt x="1641211" y="40902"/>
                </a:cubicBezTo>
                <a:cubicBezTo>
                  <a:pt x="1657355" y="45997"/>
                  <a:pt x="1673565" y="45713"/>
                  <a:pt x="1690093" y="42600"/>
                </a:cubicBezTo>
                <a:cubicBezTo>
                  <a:pt x="1709939" y="38780"/>
                  <a:pt x="1729914" y="34959"/>
                  <a:pt x="1750271" y="35666"/>
                </a:cubicBezTo>
                <a:cubicBezTo>
                  <a:pt x="1760290" y="35950"/>
                  <a:pt x="1769671" y="37789"/>
                  <a:pt x="1778414" y="42317"/>
                </a:cubicBezTo>
                <a:cubicBezTo>
                  <a:pt x="1789262" y="47978"/>
                  <a:pt x="1795134" y="56751"/>
                  <a:pt x="1794878" y="69628"/>
                </a:cubicBezTo>
                <a:cubicBezTo>
                  <a:pt x="1794559" y="81798"/>
                  <a:pt x="1788113" y="89297"/>
                  <a:pt x="1777839" y="93967"/>
                </a:cubicBezTo>
                <a:cubicBezTo>
                  <a:pt x="1769671" y="97646"/>
                  <a:pt x="1761120" y="100476"/>
                  <a:pt x="1753079" y="104580"/>
                </a:cubicBezTo>
                <a:cubicBezTo>
                  <a:pt x="1743379" y="109391"/>
                  <a:pt x="1735977" y="116466"/>
                  <a:pt x="1735402" y="127786"/>
                </a:cubicBezTo>
                <a:cubicBezTo>
                  <a:pt x="1741017" y="134438"/>
                  <a:pt x="1747782" y="135003"/>
                  <a:pt x="1754483" y="135711"/>
                </a:cubicBezTo>
                <a:cubicBezTo>
                  <a:pt x="1775478" y="138116"/>
                  <a:pt x="1796410" y="137126"/>
                  <a:pt x="1817086" y="132881"/>
                </a:cubicBezTo>
                <a:cubicBezTo>
                  <a:pt x="1836167" y="129060"/>
                  <a:pt x="1855311" y="125240"/>
                  <a:pt x="1874138" y="120711"/>
                </a:cubicBezTo>
                <a:cubicBezTo>
                  <a:pt x="1907066" y="112645"/>
                  <a:pt x="1939229" y="113494"/>
                  <a:pt x="1971265" y="125523"/>
                </a:cubicBezTo>
                <a:cubicBezTo>
                  <a:pt x="1983134" y="129909"/>
                  <a:pt x="1995642" y="132739"/>
                  <a:pt x="2008150" y="135570"/>
                </a:cubicBezTo>
                <a:cubicBezTo>
                  <a:pt x="2027933" y="140239"/>
                  <a:pt x="2046758" y="136843"/>
                  <a:pt x="2064946" y="127928"/>
                </a:cubicBezTo>
                <a:cubicBezTo>
                  <a:pt x="2070243" y="125240"/>
                  <a:pt x="2075475" y="121985"/>
                  <a:pt x="2081219" y="120428"/>
                </a:cubicBezTo>
                <a:cubicBezTo>
                  <a:pt x="2090536" y="117881"/>
                  <a:pt x="2100236" y="114626"/>
                  <a:pt x="2109617" y="115051"/>
                </a:cubicBezTo>
                <a:cubicBezTo>
                  <a:pt x="2163924" y="117457"/>
                  <a:pt x="2214083" y="133730"/>
                  <a:pt x="2259201" y="164295"/>
                </a:cubicBezTo>
                <a:cubicBezTo>
                  <a:pt x="2269029" y="170946"/>
                  <a:pt x="2277771" y="179577"/>
                  <a:pt x="2286897" y="187219"/>
                </a:cubicBezTo>
                <a:cubicBezTo>
                  <a:pt x="2294491" y="193446"/>
                  <a:pt x="2301511" y="200237"/>
                  <a:pt x="2309551" y="205756"/>
                </a:cubicBezTo>
                <a:cubicBezTo>
                  <a:pt x="2330228" y="219907"/>
                  <a:pt x="2351606" y="219766"/>
                  <a:pt x="2372920" y="206888"/>
                </a:cubicBezTo>
                <a:cubicBezTo>
                  <a:pt x="2376876" y="204624"/>
                  <a:pt x="2380259" y="201653"/>
                  <a:pt x="2384024" y="199247"/>
                </a:cubicBezTo>
                <a:cubicBezTo>
                  <a:pt x="2394426" y="192313"/>
                  <a:pt x="2406104" y="189907"/>
                  <a:pt x="2418357" y="192030"/>
                </a:cubicBezTo>
                <a:cubicBezTo>
                  <a:pt x="2426525" y="193446"/>
                  <a:pt x="2434247" y="196417"/>
                  <a:pt x="2442415" y="197408"/>
                </a:cubicBezTo>
                <a:cubicBezTo>
                  <a:pt x="2452817" y="198540"/>
                  <a:pt x="2463347" y="199530"/>
                  <a:pt x="2473621" y="198115"/>
                </a:cubicBezTo>
                <a:cubicBezTo>
                  <a:pt x="2484597" y="196700"/>
                  <a:pt x="2493021" y="190474"/>
                  <a:pt x="2494553" y="177880"/>
                </a:cubicBezTo>
                <a:cubicBezTo>
                  <a:pt x="2496658" y="160333"/>
                  <a:pt x="2508082" y="151560"/>
                  <a:pt x="2523780" y="147739"/>
                </a:cubicBezTo>
                <a:cubicBezTo>
                  <a:pt x="2531693" y="145899"/>
                  <a:pt x="2540117" y="144343"/>
                  <a:pt x="2548094" y="144484"/>
                </a:cubicBezTo>
                <a:cubicBezTo>
                  <a:pt x="2591552" y="145475"/>
                  <a:pt x="2635011" y="146465"/>
                  <a:pt x="2678469" y="148588"/>
                </a:cubicBezTo>
                <a:cubicBezTo>
                  <a:pt x="2708973" y="150003"/>
                  <a:pt x="2737180" y="159767"/>
                  <a:pt x="2763344" y="175333"/>
                </a:cubicBezTo>
                <a:cubicBezTo>
                  <a:pt x="2766599" y="177314"/>
                  <a:pt x="2769790" y="179012"/>
                  <a:pt x="2772917" y="181134"/>
                </a:cubicBezTo>
                <a:cubicBezTo>
                  <a:pt x="2803675" y="202360"/>
                  <a:pt x="2838136" y="210850"/>
                  <a:pt x="2874830" y="211133"/>
                </a:cubicBezTo>
                <a:cubicBezTo>
                  <a:pt x="2900292" y="211416"/>
                  <a:pt x="2925882" y="211700"/>
                  <a:pt x="2951345" y="211133"/>
                </a:cubicBezTo>
                <a:cubicBezTo>
                  <a:pt x="2983954" y="210426"/>
                  <a:pt x="3015416" y="213964"/>
                  <a:pt x="3045217" y="229105"/>
                </a:cubicBezTo>
                <a:cubicBezTo>
                  <a:pt x="3061938" y="237595"/>
                  <a:pt x="3079806" y="243963"/>
                  <a:pt x="3098632" y="245661"/>
                </a:cubicBezTo>
                <a:cubicBezTo>
                  <a:pt x="3111331" y="246793"/>
                  <a:pt x="3124094" y="247642"/>
                  <a:pt x="3136729" y="246934"/>
                </a:cubicBezTo>
                <a:cubicBezTo>
                  <a:pt x="3157022" y="245944"/>
                  <a:pt x="3177124" y="242689"/>
                  <a:pt x="3197227" y="241840"/>
                </a:cubicBezTo>
                <a:cubicBezTo>
                  <a:pt x="3213627" y="241274"/>
                  <a:pt x="3230219" y="241840"/>
                  <a:pt x="3246428" y="244104"/>
                </a:cubicBezTo>
                <a:cubicBezTo>
                  <a:pt x="3255682" y="245378"/>
                  <a:pt x="3264807" y="250189"/>
                  <a:pt x="3273550" y="254151"/>
                </a:cubicBezTo>
                <a:cubicBezTo>
                  <a:pt x="3284335" y="259245"/>
                  <a:pt x="3294737" y="265472"/>
                  <a:pt x="3305458" y="270707"/>
                </a:cubicBezTo>
                <a:cubicBezTo>
                  <a:pt x="3315860" y="275943"/>
                  <a:pt x="3327091" y="276933"/>
                  <a:pt x="3338323" y="274952"/>
                </a:cubicBezTo>
                <a:cubicBezTo>
                  <a:pt x="3341003" y="274528"/>
                  <a:pt x="3343555" y="272405"/>
                  <a:pt x="3346810" y="270707"/>
                </a:cubicBezTo>
                <a:lnTo>
                  <a:pt x="3346236" y="2708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4" name="Freeform 13">
            <a:extLst>
              <a:ext uri="{FF2B5EF4-FFF2-40B4-BE49-F238E27FC236}">
                <a16:creationId xmlns:a16="http://schemas.microsoft.com/office/drawing/2014/main" id="{4CD3ADCB-C9E7-987A-A9D3-C920D7A2508A}"/>
              </a:ext>
            </a:extLst>
          </p:cNvPr>
          <p:cNvSpPr/>
          <p:nvPr/>
        </p:nvSpPr>
        <p:spPr>
          <a:xfrm>
            <a:off x="8662415" y="2078334"/>
            <a:ext cx="1684763" cy="1283247"/>
          </a:xfrm>
          <a:custGeom>
            <a:avLst/>
            <a:gdLst>
              <a:gd name="connsiteX0" fmla="*/ 1505566 w 1684763"/>
              <a:gd name="connsiteY0" fmla="*/ 624788 h 1283247"/>
              <a:gd name="connsiteX1" fmla="*/ 1486804 w 1684763"/>
              <a:gd name="connsiteY1" fmla="*/ 643008 h 1283247"/>
              <a:gd name="connsiteX2" fmla="*/ 1462873 w 1684763"/>
              <a:gd name="connsiteY2" fmla="*/ 666554 h 1283247"/>
              <a:gd name="connsiteX3" fmla="*/ 1462554 w 1684763"/>
              <a:gd name="connsiteY3" fmla="*/ 719812 h 1283247"/>
              <a:gd name="connsiteX4" fmla="*/ 1484953 w 1684763"/>
              <a:gd name="connsiteY4" fmla="*/ 745036 h 1283247"/>
              <a:gd name="connsiteX5" fmla="*/ 1548258 w 1684763"/>
              <a:gd name="connsiteY5" fmla="*/ 815111 h 1283247"/>
              <a:gd name="connsiteX6" fmla="*/ 1570658 w 1684763"/>
              <a:gd name="connsiteY6" fmla="*/ 845947 h 1283247"/>
              <a:gd name="connsiteX7" fmla="*/ 1572189 w 1684763"/>
              <a:gd name="connsiteY7" fmla="*/ 867245 h 1283247"/>
              <a:gd name="connsiteX8" fmla="*/ 1564468 w 1684763"/>
              <a:gd name="connsiteY8" fmla="*/ 885888 h 1283247"/>
              <a:gd name="connsiteX9" fmla="*/ 1574359 w 1684763"/>
              <a:gd name="connsiteY9" fmla="*/ 908871 h 1283247"/>
              <a:gd name="connsiteX10" fmla="*/ 1580804 w 1684763"/>
              <a:gd name="connsiteY10" fmla="*/ 910972 h 1283247"/>
              <a:gd name="connsiteX11" fmla="*/ 1585462 w 1684763"/>
              <a:gd name="connsiteY11" fmla="*/ 914477 h 1283247"/>
              <a:gd name="connsiteX12" fmla="*/ 1584506 w 1684763"/>
              <a:gd name="connsiteY12" fmla="*/ 942089 h 1283247"/>
              <a:gd name="connsiteX13" fmla="*/ 1557448 w 1684763"/>
              <a:gd name="connsiteY13" fmla="*/ 1071168 h 1283247"/>
              <a:gd name="connsiteX14" fmla="*/ 1519095 w 1684763"/>
              <a:gd name="connsiteY14" fmla="*/ 1141797 h 1283247"/>
              <a:gd name="connsiteX15" fmla="*/ 1439708 w 1684763"/>
              <a:gd name="connsiteY15" fmla="*/ 1193798 h 1283247"/>
              <a:gd name="connsiteX16" fmla="*/ 1397015 w 1684763"/>
              <a:gd name="connsiteY16" fmla="*/ 1217203 h 1283247"/>
              <a:gd name="connsiteX17" fmla="*/ 1358981 w 1684763"/>
              <a:gd name="connsiteY17" fmla="*/ 1233738 h 1283247"/>
              <a:gd name="connsiteX18" fmla="*/ 1324138 w 1684763"/>
              <a:gd name="connsiteY18" fmla="*/ 1259946 h 1283247"/>
              <a:gd name="connsiteX19" fmla="*/ 1318203 w 1684763"/>
              <a:gd name="connsiteY19" fmla="*/ 1276762 h 1283247"/>
              <a:gd name="connsiteX20" fmla="*/ 1295804 w 1684763"/>
              <a:gd name="connsiteY20" fmla="*/ 1277324 h 1283247"/>
              <a:gd name="connsiteX21" fmla="*/ 1290762 w 1684763"/>
              <a:gd name="connsiteY21" fmla="*/ 1264990 h 1283247"/>
              <a:gd name="connsiteX22" fmla="*/ 1273851 w 1684763"/>
              <a:gd name="connsiteY22" fmla="*/ 1245090 h 1283247"/>
              <a:gd name="connsiteX23" fmla="*/ 1228287 w 1684763"/>
              <a:gd name="connsiteY23" fmla="*/ 1235558 h 1283247"/>
              <a:gd name="connsiteX24" fmla="*/ 1219416 w 1684763"/>
              <a:gd name="connsiteY24" fmla="*/ 1237103 h 1283247"/>
              <a:gd name="connsiteX25" fmla="*/ 1194783 w 1684763"/>
              <a:gd name="connsiteY25" fmla="*/ 1219865 h 1283247"/>
              <a:gd name="connsiteX26" fmla="*/ 1190955 w 1684763"/>
              <a:gd name="connsiteY26" fmla="*/ 1197718 h 1283247"/>
              <a:gd name="connsiteX27" fmla="*/ 1162493 w 1684763"/>
              <a:gd name="connsiteY27" fmla="*/ 1169550 h 1283247"/>
              <a:gd name="connsiteX28" fmla="*/ 1129245 w 1684763"/>
              <a:gd name="connsiteY28" fmla="*/ 1182165 h 1283247"/>
              <a:gd name="connsiteX29" fmla="*/ 1118780 w 1684763"/>
              <a:gd name="connsiteY29" fmla="*/ 1200801 h 1283247"/>
              <a:gd name="connsiteX30" fmla="*/ 1102187 w 1684763"/>
              <a:gd name="connsiteY30" fmla="*/ 1194915 h 1283247"/>
              <a:gd name="connsiteX31" fmla="*/ 1076214 w 1684763"/>
              <a:gd name="connsiteY31" fmla="*/ 1188046 h 1283247"/>
              <a:gd name="connsiteX32" fmla="*/ 1046348 w 1684763"/>
              <a:gd name="connsiteY32" fmla="*/ 1199818 h 1283247"/>
              <a:gd name="connsiteX33" fmla="*/ 1030969 w 1684763"/>
              <a:gd name="connsiteY33" fmla="*/ 1212153 h 1283247"/>
              <a:gd name="connsiteX34" fmla="*/ 1015908 w 1684763"/>
              <a:gd name="connsiteY34" fmla="*/ 1225190 h 1283247"/>
              <a:gd name="connsiteX35" fmla="*/ 1001103 w 1684763"/>
              <a:gd name="connsiteY35" fmla="*/ 1242568 h 1283247"/>
              <a:gd name="connsiteX36" fmla="*/ 992360 w 1684763"/>
              <a:gd name="connsiteY36" fmla="*/ 1239344 h 1283247"/>
              <a:gd name="connsiteX37" fmla="*/ 962367 w 1684763"/>
              <a:gd name="connsiteY37" fmla="*/ 1224909 h 1283247"/>
              <a:gd name="connsiteX38" fmla="*/ 944754 w 1684763"/>
              <a:gd name="connsiteY38" fmla="*/ 1196601 h 1283247"/>
              <a:gd name="connsiteX39" fmla="*/ 912846 w 1684763"/>
              <a:gd name="connsiteY39" fmla="*/ 1165343 h 1283247"/>
              <a:gd name="connsiteX40" fmla="*/ 887511 w 1684763"/>
              <a:gd name="connsiteY40" fmla="*/ 1146847 h 1283247"/>
              <a:gd name="connsiteX41" fmla="*/ 881193 w 1684763"/>
              <a:gd name="connsiteY41" fmla="*/ 1099616 h 1283247"/>
              <a:gd name="connsiteX42" fmla="*/ 898934 w 1684763"/>
              <a:gd name="connsiteY42" fmla="*/ 1076492 h 1283247"/>
              <a:gd name="connsiteX43" fmla="*/ 908634 w 1684763"/>
              <a:gd name="connsiteY43" fmla="*/ 1034304 h 1283247"/>
              <a:gd name="connsiteX44" fmla="*/ 854965 w 1684763"/>
              <a:gd name="connsiteY44" fmla="*/ 987214 h 1283247"/>
              <a:gd name="connsiteX45" fmla="*/ 836076 w 1684763"/>
              <a:gd name="connsiteY45" fmla="*/ 985956 h 1283247"/>
              <a:gd name="connsiteX46" fmla="*/ 817442 w 1684763"/>
              <a:gd name="connsiteY46" fmla="*/ 955541 h 1283247"/>
              <a:gd name="connsiteX47" fmla="*/ 785470 w 1684763"/>
              <a:gd name="connsiteY47" fmla="*/ 933400 h 1283247"/>
              <a:gd name="connsiteX48" fmla="*/ 693576 w 1684763"/>
              <a:gd name="connsiteY48" fmla="*/ 972919 h 1283247"/>
              <a:gd name="connsiteX49" fmla="*/ 680302 w 1684763"/>
              <a:gd name="connsiteY49" fmla="*/ 994926 h 1283247"/>
              <a:gd name="connsiteX50" fmla="*/ 665943 w 1684763"/>
              <a:gd name="connsiteY50" fmla="*/ 988197 h 1283247"/>
              <a:gd name="connsiteX51" fmla="*/ 631994 w 1684763"/>
              <a:gd name="connsiteY51" fmla="*/ 970678 h 1283247"/>
              <a:gd name="connsiteX52" fmla="*/ 606020 w 1684763"/>
              <a:gd name="connsiteY52" fmla="*/ 963668 h 1283247"/>
              <a:gd name="connsiteX53" fmla="*/ 557010 w 1684763"/>
              <a:gd name="connsiteY53" fmla="*/ 983715 h 1283247"/>
              <a:gd name="connsiteX54" fmla="*/ 551777 w 1684763"/>
              <a:gd name="connsiteY54" fmla="*/ 990859 h 1283247"/>
              <a:gd name="connsiteX55" fmla="*/ 520635 w 1684763"/>
              <a:gd name="connsiteY55" fmla="*/ 987916 h 1283247"/>
              <a:gd name="connsiteX56" fmla="*/ 477943 w 1684763"/>
              <a:gd name="connsiteY56" fmla="*/ 967875 h 1283247"/>
              <a:gd name="connsiteX57" fmla="*/ 416169 w 1684763"/>
              <a:gd name="connsiteY57" fmla="*/ 930878 h 1283247"/>
              <a:gd name="connsiteX58" fmla="*/ 370541 w 1684763"/>
              <a:gd name="connsiteY58" fmla="*/ 906630 h 1283247"/>
              <a:gd name="connsiteX59" fmla="*/ 300471 w 1684763"/>
              <a:gd name="connsiteY59" fmla="*/ 902423 h 1283247"/>
              <a:gd name="connsiteX60" fmla="*/ 280880 w 1684763"/>
              <a:gd name="connsiteY60" fmla="*/ 883928 h 1283247"/>
              <a:gd name="connsiteX61" fmla="*/ 261161 w 1684763"/>
              <a:gd name="connsiteY61" fmla="*/ 869071 h 1283247"/>
              <a:gd name="connsiteX62" fmla="*/ 229572 w 1684763"/>
              <a:gd name="connsiteY62" fmla="*/ 807546 h 1283247"/>
              <a:gd name="connsiteX63" fmla="*/ 213810 w 1684763"/>
              <a:gd name="connsiteY63" fmla="*/ 733404 h 1283247"/>
              <a:gd name="connsiteX64" fmla="*/ 199962 w 1684763"/>
              <a:gd name="connsiteY64" fmla="*/ 707899 h 1283247"/>
              <a:gd name="connsiteX65" fmla="*/ 153185 w 1684763"/>
              <a:gd name="connsiteY65" fmla="*/ 694026 h 1283247"/>
              <a:gd name="connsiteX66" fmla="*/ 131935 w 1684763"/>
              <a:gd name="connsiteY66" fmla="*/ 688976 h 1283247"/>
              <a:gd name="connsiteX67" fmla="*/ 118086 w 1684763"/>
              <a:gd name="connsiteY67" fmla="*/ 668520 h 1283247"/>
              <a:gd name="connsiteX68" fmla="*/ 77244 w 1684763"/>
              <a:gd name="connsiteY68" fmla="*/ 634741 h 1283247"/>
              <a:gd name="connsiteX69" fmla="*/ 77244 w 1684763"/>
              <a:gd name="connsiteY69" fmla="*/ 616379 h 1283247"/>
              <a:gd name="connsiteX70" fmla="*/ 53569 w 1684763"/>
              <a:gd name="connsiteY70" fmla="*/ 587228 h 1283247"/>
              <a:gd name="connsiteX71" fmla="*/ 31552 w 1684763"/>
              <a:gd name="connsiteY71" fmla="*/ 583028 h 1283247"/>
              <a:gd name="connsiteX72" fmla="*/ 12089 w 1684763"/>
              <a:gd name="connsiteY72" fmla="*/ 577843 h 1283247"/>
              <a:gd name="connsiteX73" fmla="*/ 91 w 1684763"/>
              <a:gd name="connsiteY73" fmla="*/ 560325 h 1283247"/>
              <a:gd name="connsiteX74" fmla="*/ 12918 w 1684763"/>
              <a:gd name="connsiteY74" fmla="*/ 542806 h 1283247"/>
              <a:gd name="connsiteX75" fmla="*/ 38061 w 1684763"/>
              <a:gd name="connsiteY75" fmla="*/ 523321 h 1283247"/>
              <a:gd name="connsiteX76" fmla="*/ 102898 w 1684763"/>
              <a:gd name="connsiteY76" fmla="*/ 473989 h 1283247"/>
              <a:gd name="connsiteX77" fmla="*/ 135316 w 1684763"/>
              <a:gd name="connsiteY77" fmla="*/ 464598 h 1283247"/>
              <a:gd name="connsiteX78" fmla="*/ 171946 w 1684763"/>
              <a:gd name="connsiteY78" fmla="*/ 436149 h 1283247"/>
              <a:gd name="connsiteX79" fmla="*/ 166586 w 1684763"/>
              <a:gd name="connsiteY79" fmla="*/ 403213 h 1283247"/>
              <a:gd name="connsiteX80" fmla="*/ 149675 w 1684763"/>
              <a:gd name="connsiteY80" fmla="*/ 392002 h 1283247"/>
              <a:gd name="connsiteX81" fmla="*/ 142464 w 1684763"/>
              <a:gd name="connsiteY81" fmla="*/ 340851 h 1283247"/>
              <a:gd name="connsiteX82" fmla="*/ 154015 w 1684763"/>
              <a:gd name="connsiteY82" fmla="*/ 335245 h 1283247"/>
              <a:gd name="connsiteX83" fmla="*/ 171118 w 1684763"/>
              <a:gd name="connsiteY83" fmla="*/ 330476 h 1283247"/>
              <a:gd name="connsiteX84" fmla="*/ 185603 w 1684763"/>
              <a:gd name="connsiteY84" fmla="*/ 306931 h 1283247"/>
              <a:gd name="connsiteX85" fmla="*/ 185859 w 1684763"/>
              <a:gd name="connsiteY85" fmla="*/ 295720 h 1283247"/>
              <a:gd name="connsiteX86" fmla="*/ 216873 w 1684763"/>
              <a:gd name="connsiteY86" fmla="*/ 264328 h 1283247"/>
              <a:gd name="connsiteX87" fmla="*/ 234805 w 1684763"/>
              <a:gd name="connsiteY87" fmla="*/ 262923 h 1283247"/>
              <a:gd name="connsiteX88" fmla="*/ 275392 w 1684763"/>
              <a:gd name="connsiteY88" fmla="*/ 222000 h 1283247"/>
              <a:gd name="connsiteX89" fmla="*/ 274690 w 1684763"/>
              <a:gd name="connsiteY89" fmla="*/ 176032 h 1283247"/>
              <a:gd name="connsiteX90" fmla="*/ 291027 w 1684763"/>
              <a:gd name="connsiteY90" fmla="*/ 176032 h 1283247"/>
              <a:gd name="connsiteX91" fmla="*/ 343292 w 1684763"/>
              <a:gd name="connsiteY91" fmla="*/ 206307 h 1283247"/>
              <a:gd name="connsiteX92" fmla="*/ 374498 w 1684763"/>
              <a:gd name="connsiteY92" fmla="*/ 219197 h 1283247"/>
              <a:gd name="connsiteX93" fmla="*/ 409405 w 1684763"/>
              <a:gd name="connsiteY93" fmla="*/ 234475 h 1283247"/>
              <a:gd name="connsiteX94" fmla="*/ 429571 w 1684763"/>
              <a:gd name="connsiteY94" fmla="*/ 264609 h 1283247"/>
              <a:gd name="connsiteX95" fmla="*/ 430400 w 1684763"/>
              <a:gd name="connsiteY95" fmla="*/ 275820 h 1283247"/>
              <a:gd name="connsiteX96" fmla="*/ 491280 w 1684763"/>
              <a:gd name="connsiteY96" fmla="*/ 335941 h 1283247"/>
              <a:gd name="connsiteX97" fmla="*/ 534037 w 1684763"/>
              <a:gd name="connsiteY97" fmla="*/ 339586 h 1283247"/>
              <a:gd name="connsiteX98" fmla="*/ 611700 w 1684763"/>
              <a:gd name="connsiteY98" fmla="*/ 378831 h 1283247"/>
              <a:gd name="connsiteX99" fmla="*/ 633078 w 1684763"/>
              <a:gd name="connsiteY99" fmla="*/ 404758 h 1283247"/>
              <a:gd name="connsiteX100" fmla="*/ 692746 w 1684763"/>
              <a:gd name="connsiteY100" fmla="*/ 438109 h 1283247"/>
              <a:gd name="connsiteX101" fmla="*/ 757582 w 1684763"/>
              <a:gd name="connsiteY101" fmla="*/ 445400 h 1283247"/>
              <a:gd name="connsiteX102" fmla="*/ 879917 w 1684763"/>
              <a:gd name="connsiteY102" fmla="*/ 462919 h 1283247"/>
              <a:gd name="connsiteX103" fmla="*/ 936011 w 1684763"/>
              <a:gd name="connsiteY103" fmla="*/ 466564 h 1283247"/>
              <a:gd name="connsiteX104" fmla="*/ 969259 w 1684763"/>
              <a:gd name="connsiteY104" fmla="*/ 454792 h 1283247"/>
              <a:gd name="connsiteX105" fmla="*/ 1012526 w 1684763"/>
              <a:gd name="connsiteY105" fmla="*/ 437969 h 1283247"/>
              <a:gd name="connsiteX106" fmla="*/ 1057516 w 1684763"/>
              <a:gd name="connsiteY106" fmla="*/ 419052 h 1283247"/>
              <a:gd name="connsiteX107" fmla="*/ 1081575 w 1684763"/>
              <a:gd name="connsiteY107" fmla="*/ 398731 h 1283247"/>
              <a:gd name="connsiteX108" fmla="*/ 1088339 w 1684763"/>
              <a:gd name="connsiteY108" fmla="*/ 354724 h 1283247"/>
              <a:gd name="connsiteX109" fmla="*/ 1081894 w 1684763"/>
              <a:gd name="connsiteY109" fmla="*/ 342951 h 1283247"/>
              <a:gd name="connsiteX110" fmla="*/ 1094976 w 1684763"/>
              <a:gd name="connsiteY110" fmla="*/ 320810 h 1283247"/>
              <a:gd name="connsiteX111" fmla="*/ 1128096 w 1684763"/>
              <a:gd name="connsiteY111" fmla="*/ 323191 h 1283247"/>
              <a:gd name="connsiteX112" fmla="*/ 1147687 w 1684763"/>
              <a:gd name="connsiteY112" fmla="*/ 317024 h 1283247"/>
              <a:gd name="connsiteX113" fmla="*/ 1179851 w 1684763"/>
              <a:gd name="connsiteY113" fmla="*/ 300067 h 1283247"/>
              <a:gd name="connsiteX114" fmla="*/ 1215460 w 1684763"/>
              <a:gd name="connsiteY114" fmla="*/ 294883 h 1283247"/>
              <a:gd name="connsiteX115" fmla="*/ 1239136 w 1684763"/>
              <a:gd name="connsiteY115" fmla="*/ 288154 h 1283247"/>
              <a:gd name="connsiteX116" fmla="*/ 1260896 w 1684763"/>
              <a:gd name="connsiteY116" fmla="*/ 264047 h 1283247"/>
              <a:gd name="connsiteX117" fmla="*/ 1245644 w 1684763"/>
              <a:gd name="connsiteY117" fmla="*/ 228729 h 1283247"/>
              <a:gd name="connsiteX118" fmla="*/ 1213226 w 1684763"/>
              <a:gd name="connsiteY118" fmla="*/ 220461 h 1283247"/>
              <a:gd name="connsiteX119" fmla="*/ 1159366 w 1684763"/>
              <a:gd name="connsiteY119" fmla="*/ 215417 h 1283247"/>
              <a:gd name="connsiteX120" fmla="*/ 1126820 w 1684763"/>
              <a:gd name="connsiteY120" fmla="*/ 207565 h 1283247"/>
              <a:gd name="connsiteX121" fmla="*/ 1113291 w 1684763"/>
              <a:gd name="connsiteY121" fmla="*/ 178554 h 1283247"/>
              <a:gd name="connsiteX122" fmla="*/ 1124714 w 1684763"/>
              <a:gd name="connsiteY122" fmla="*/ 165805 h 1283247"/>
              <a:gd name="connsiteX123" fmla="*/ 1142072 w 1684763"/>
              <a:gd name="connsiteY123" fmla="*/ 161317 h 1283247"/>
              <a:gd name="connsiteX124" fmla="*/ 1153175 w 1684763"/>
              <a:gd name="connsiteY124" fmla="*/ 159638 h 1283247"/>
              <a:gd name="connsiteX125" fmla="*/ 1192231 w 1684763"/>
              <a:gd name="connsiteY125" fmla="*/ 82272 h 1283247"/>
              <a:gd name="connsiteX126" fmla="*/ 1176596 w 1684763"/>
              <a:gd name="connsiteY126" fmla="*/ 55088 h 1283247"/>
              <a:gd name="connsiteX127" fmla="*/ 1162621 w 1684763"/>
              <a:gd name="connsiteY127" fmla="*/ 27054 h 1283247"/>
              <a:gd name="connsiteX128" fmla="*/ 1183042 w 1684763"/>
              <a:gd name="connsiteY128" fmla="*/ 10 h 1283247"/>
              <a:gd name="connsiteX129" fmla="*/ 1196315 w 1684763"/>
              <a:gd name="connsiteY129" fmla="*/ 2251 h 1283247"/>
              <a:gd name="connsiteX130" fmla="*/ 1223820 w 1684763"/>
              <a:gd name="connsiteY130" fmla="*/ 12057 h 1283247"/>
              <a:gd name="connsiteX131" fmla="*/ 1296123 w 1684763"/>
              <a:gd name="connsiteY131" fmla="*/ 36586 h 1283247"/>
              <a:gd name="connsiteX132" fmla="*/ 1372510 w 1684763"/>
              <a:gd name="connsiteY132" fmla="*/ 94185 h 1283247"/>
              <a:gd name="connsiteX133" fmla="*/ 1386741 w 1684763"/>
              <a:gd name="connsiteY133" fmla="*/ 119697 h 1283247"/>
              <a:gd name="connsiteX134" fmla="*/ 1430263 w 1684763"/>
              <a:gd name="connsiteY134" fmla="*/ 156835 h 1283247"/>
              <a:gd name="connsiteX135" fmla="*/ 1473403 w 1684763"/>
              <a:gd name="connsiteY135" fmla="*/ 169310 h 1283247"/>
              <a:gd name="connsiteX136" fmla="*/ 1493121 w 1684763"/>
              <a:gd name="connsiteY136" fmla="*/ 173651 h 1283247"/>
              <a:gd name="connsiteX137" fmla="*/ 1526114 w 1684763"/>
              <a:gd name="connsiteY137" fmla="*/ 195517 h 1283247"/>
              <a:gd name="connsiteX138" fmla="*/ 1539515 w 1684763"/>
              <a:gd name="connsiteY138" fmla="*/ 213451 h 1283247"/>
              <a:gd name="connsiteX139" fmla="*/ 1581123 w 1684763"/>
              <a:gd name="connsiteY139" fmla="*/ 229431 h 1283247"/>
              <a:gd name="connsiteX140" fmla="*/ 1618328 w 1684763"/>
              <a:gd name="connsiteY140" fmla="*/ 220882 h 1283247"/>
              <a:gd name="connsiteX141" fmla="*/ 1651001 w 1684763"/>
              <a:gd name="connsiteY141" fmla="*/ 212755 h 1283247"/>
              <a:gd name="connsiteX142" fmla="*/ 1664403 w 1684763"/>
              <a:gd name="connsiteY142" fmla="*/ 211772 h 1283247"/>
              <a:gd name="connsiteX143" fmla="*/ 1683164 w 1684763"/>
              <a:gd name="connsiteY143" fmla="*/ 228167 h 1283247"/>
              <a:gd name="connsiteX144" fmla="*/ 1662552 w 1684763"/>
              <a:gd name="connsiteY144" fmla="*/ 295158 h 1283247"/>
              <a:gd name="connsiteX145" fmla="*/ 1645641 w 1684763"/>
              <a:gd name="connsiteY145" fmla="*/ 310014 h 1283247"/>
              <a:gd name="connsiteX146" fmla="*/ 1638877 w 1684763"/>
              <a:gd name="connsiteY146" fmla="*/ 355426 h 1283247"/>
              <a:gd name="connsiteX147" fmla="*/ 1652406 w 1684763"/>
              <a:gd name="connsiteY147" fmla="*/ 376028 h 1283247"/>
              <a:gd name="connsiteX148" fmla="*/ 1663382 w 1684763"/>
              <a:gd name="connsiteY148" fmla="*/ 392985 h 1283247"/>
              <a:gd name="connsiteX149" fmla="*/ 1651576 w 1684763"/>
              <a:gd name="connsiteY149" fmla="*/ 424236 h 1283247"/>
              <a:gd name="connsiteX150" fmla="*/ 1587569 w 1684763"/>
              <a:gd name="connsiteY150" fmla="*/ 464183 h 1283247"/>
              <a:gd name="connsiteX151" fmla="*/ 1568552 w 1684763"/>
              <a:gd name="connsiteY151" fmla="*/ 475949 h 1283247"/>
              <a:gd name="connsiteX152" fmla="*/ 1544876 w 1684763"/>
              <a:gd name="connsiteY152" fmla="*/ 488986 h 1283247"/>
              <a:gd name="connsiteX153" fmla="*/ 1518520 w 1684763"/>
              <a:gd name="connsiteY153" fmla="*/ 525983 h 1283247"/>
              <a:gd name="connsiteX154" fmla="*/ 1488463 w 1684763"/>
              <a:gd name="connsiteY154" fmla="*/ 559482 h 1283247"/>
              <a:gd name="connsiteX155" fmla="*/ 1458342 w 1684763"/>
              <a:gd name="connsiteY155" fmla="*/ 540138 h 1283247"/>
              <a:gd name="connsiteX156" fmla="*/ 1459618 w 1684763"/>
              <a:gd name="connsiteY156" fmla="*/ 524585 h 1283247"/>
              <a:gd name="connsiteX157" fmla="*/ 1460193 w 1684763"/>
              <a:gd name="connsiteY157" fmla="*/ 504545 h 1283247"/>
              <a:gd name="connsiteX158" fmla="*/ 1425605 w 1684763"/>
              <a:gd name="connsiteY158" fmla="*/ 484083 h 1283247"/>
              <a:gd name="connsiteX159" fmla="*/ 1403780 w 1684763"/>
              <a:gd name="connsiteY159" fmla="*/ 495575 h 1283247"/>
              <a:gd name="connsiteX160" fmla="*/ 1352472 w 1684763"/>
              <a:gd name="connsiteY160" fmla="*/ 542104 h 1283247"/>
              <a:gd name="connsiteX161" fmla="*/ 1353621 w 1684763"/>
              <a:gd name="connsiteY161" fmla="*/ 574198 h 1283247"/>
              <a:gd name="connsiteX162" fmla="*/ 1408311 w 1684763"/>
              <a:gd name="connsiteY162" fmla="*/ 620587 h 1283247"/>
              <a:gd name="connsiteX163" fmla="*/ 1443090 w 1684763"/>
              <a:gd name="connsiteY163" fmla="*/ 625630 h 1283247"/>
              <a:gd name="connsiteX164" fmla="*/ 1473977 w 1684763"/>
              <a:gd name="connsiteY164" fmla="*/ 619182 h 1283247"/>
              <a:gd name="connsiteX165" fmla="*/ 1504991 w 1684763"/>
              <a:gd name="connsiteY165" fmla="*/ 625209 h 1283247"/>
              <a:gd name="connsiteX166" fmla="*/ 1505566 w 1684763"/>
              <a:gd name="connsiteY166" fmla="*/ 624788 h 128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684763" h="1283247">
                <a:moveTo>
                  <a:pt x="1505566" y="624788"/>
                </a:moveTo>
                <a:cubicBezTo>
                  <a:pt x="1500460" y="633898"/>
                  <a:pt x="1492739" y="637403"/>
                  <a:pt x="1486804" y="643008"/>
                </a:cubicBezTo>
                <a:cubicBezTo>
                  <a:pt x="1478763" y="650861"/>
                  <a:pt x="1470148" y="658146"/>
                  <a:pt x="1462873" y="666554"/>
                </a:cubicBezTo>
                <a:cubicBezTo>
                  <a:pt x="1450429" y="680989"/>
                  <a:pt x="1447174" y="702012"/>
                  <a:pt x="1462554" y="719812"/>
                </a:cubicBezTo>
                <a:cubicBezTo>
                  <a:pt x="1469892" y="728361"/>
                  <a:pt x="1477359" y="736769"/>
                  <a:pt x="1484953" y="745036"/>
                </a:cubicBezTo>
                <a:cubicBezTo>
                  <a:pt x="1506140" y="768441"/>
                  <a:pt x="1527518" y="791425"/>
                  <a:pt x="1548258" y="815111"/>
                </a:cubicBezTo>
                <a:cubicBezTo>
                  <a:pt x="1556555" y="824643"/>
                  <a:pt x="1563638" y="835432"/>
                  <a:pt x="1570658" y="845947"/>
                </a:cubicBezTo>
                <a:cubicBezTo>
                  <a:pt x="1575188" y="852530"/>
                  <a:pt x="1575763" y="859820"/>
                  <a:pt x="1572189" y="867245"/>
                </a:cubicBezTo>
                <a:cubicBezTo>
                  <a:pt x="1569382" y="873413"/>
                  <a:pt x="1566701" y="879580"/>
                  <a:pt x="1564468" y="885888"/>
                </a:cubicBezTo>
                <a:cubicBezTo>
                  <a:pt x="1560064" y="898222"/>
                  <a:pt x="1562361" y="903406"/>
                  <a:pt x="1574359" y="908871"/>
                </a:cubicBezTo>
                <a:cubicBezTo>
                  <a:pt x="1576273" y="909714"/>
                  <a:pt x="1578698" y="909995"/>
                  <a:pt x="1580804" y="910972"/>
                </a:cubicBezTo>
                <a:cubicBezTo>
                  <a:pt x="1582081" y="911534"/>
                  <a:pt x="1583229" y="912657"/>
                  <a:pt x="1585462" y="914477"/>
                </a:cubicBezTo>
                <a:cubicBezTo>
                  <a:pt x="1588271" y="923166"/>
                  <a:pt x="1585462" y="932698"/>
                  <a:pt x="1584506" y="942089"/>
                </a:cubicBezTo>
                <a:cubicBezTo>
                  <a:pt x="1580422" y="986096"/>
                  <a:pt x="1572508" y="1029401"/>
                  <a:pt x="1557448" y="1071168"/>
                </a:cubicBezTo>
                <a:cubicBezTo>
                  <a:pt x="1548258" y="1096673"/>
                  <a:pt x="1536133" y="1120640"/>
                  <a:pt x="1519095" y="1141797"/>
                </a:cubicBezTo>
                <a:cubicBezTo>
                  <a:pt x="1498227" y="1167724"/>
                  <a:pt x="1472445" y="1186226"/>
                  <a:pt x="1439708" y="1193798"/>
                </a:cubicBezTo>
                <a:cubicBezTo>
                  <a:pt x="1423116" y="1197718"/>
                  <a:pt x="1409013" y="1205290"/>
                  <a:pt x="1397015" y="1217203"/>
                </a:cubicBezTo>
                <a:cubicBezTo>
                  <a:pt x="1386613" y="1227430"/>
                  <a:pt x="1374488" y="1233879"/>
                  <a:pt x="1358981" y="1233738"/>
                </a:cubicBezTo>
                <a:cubicBezTo>
                  <a:pt x="1341049" y="1233457"/>
                  <a:pt x="1329371" y="1242708"/>
                  <a:pt x="1324138" y="1259946"/>
                </a:cubicBezTo>
                <a:cubicBezTo>
                  <a:pt x="1322478" y="1265692"/>
                  <a:pt x="1320883" y="1271578"/>
                  <a:pt x="1318203" y="1276762"/>
                </a:cubicBezTo>
                <a:cubicBezTo>
                  <a:pt x="1313991" y="1285170"/>
                  <a:pt x="1300462" y="1285451"/>
                  <a:pt x="1295804" y="1277324"/>
                </a:cubicBezTo>
                <a:cubicBezTo>
                  <a:pt x="1293570" y="1273538"/>
                  <a:pt x="1291720" y="1269197"/>
                  <a:pt x="1290762" y="1264990"/>
                </a:cubicBezTo>
                <a:cubicBezTo>
                  <a:pt x="1288657" y="1255183"/>
                  <a:pt x="1282020" y="1249712"/>
                  <a:pt x="1273851" y="1245090"/>
                </a:cubicBezTo>
                <a:cubicBezTo>
                  <a:pt x="1259748" y="1237103"/>
                  <a:pt x="1244496" y="1234160"/>
                  <a:pt x="1228287" y="1235558"/>
                </a:cubicBezTo>
                <a:cubicBezTo>
                  <a:pt x="1225351" y="1235839"/>
                  <a:pt x="1222416" y="1236541"/>
                  <a:pt x="1219416" y="1237103"/>
                </a:cubicBezTo>
                <a:cubicBezTo>
                  <a:pt x="1202633" y="1239625"/>
                  <a:pt x="1198421" y="1236681"/>
                  <a:pt x="1194783" y="1219865"/>
                </a:cubicBezTo>
                <a:cubicBezTo>
                  <a:pt x="1193188" y="1212574"/>
                  <a:pt x="1192358" y="1205149"/>
                  <a:pt x="1190955" y="1197718"/>
                </a:cubicBezTo>
                <a:cubicBezTo>
                  <a:pt x="1188019" y="1181885"/>
                  <a:pt x="1177553" y="1173196"/>
                  <a:pt x="1162493" y="1169550"/>
                </a:cubicBezTo>
                <a:cubicBezTo>
                  <a:pt x="1148517" y="1166045"/>
                  <a:pt x="1137413" y="1170252"/>
                  <a:pt x="1129245" y="1182165"/>
                </a:cubicBezTo>
                <a:cubicBezTo>
                  <a:pt x="1125416" y="1187631"/>
                  <a:pt x="1122736" y="1193798"/>
                  <a:pt x="1118780" y="1200801"/>
                </a:cubicBezTo>
                <a:cubicBezTo>
                  <a:pt x="1113036" y="1198701"/>
                  <a:pt x="1107675" y="1196460"/>
                  <a:pt x="1102187" y="1194915"/>
                </a:cubicBezTo>
                <a:cubicBezTo>
                  <a:pt x="1093572" y="1192393"/>
                  <a:pt x="1084957" y="1189450"/>
                  <a:pt x="1076214" y="1188046"/>
                </a:cubicBezTo>
                <a:cubicBezTo>
                  <a:pt x="1064281" y="1186086"/>
                  <a:pt x="1053815" y="1190012"/>
                  <a:pt x="1046348" y="1199818"/>
                </a:cubicBezTo>
                <a:cubicBezTo>
                  <a:pt x="1042264" y="1205290"/>
                  <a:pt x="1037478" y="1209210"/>
                  <a:pt x="1030969" y="1212153"/>
                </a:cubicBezTo>
                <a:cubicBezTo>
                  <a:pt x="1025226" y="1214815"/>
                  <a:pt x="1020567" y="1220420"/>
                  <a:pt x="1015908" y="1225190"/>
                </a:cubicBezTo>
                <a:cubicBezTo>
                  <a:pt x="1010803" y="1230514"/>
                  <a:pt x="1006336" y="1236400"/>
                  <a:pt x="1001103" y="1242568"/>
                </a:cubicBezTo>
                <a:cubicBezTo>
                  <a:pt x="997593" y="1241304"/>
                  <a:pt x="994913" y="1240467"/>
                  <a:pt x="992360" y="1239344"/>
                </a:cubicBezTo>
                <a:cubicBezTo>
                  <a:pt x="982214" y="1234721"/>
                  <a:pt x="970217" y="1232053"/>
                  <a:pt x="962367" y="1224909"/>
                </a:cubicBezTo>
                <a:cubicBezTo>
                  <a:pt x="954454" y="1217758"/>
                  <a:pt x="950625" y="1206126"/>
                  <a:pt x="944754" y="1196601"/>
                </a:cubicBezTo>
                <a:cubicBezTo>
                  <a:pt x="936713" y="1183704"/>
                  <a:pt x="925418" y="1173891"/>
                  <a:pt x="912846" y="1165343"/>
                </a:cubicBezTo>
                <a:cubicBezTo>
                  <a:pt x="904295" y="1159456"/>
                  <a:pt x="895233" y="1153711"/>
                  <a:pt x="887511" y="1146847"/>
                </a:cubicBezTo>
                <a:cubicBezTo>
                  <a:pt x="870473" y="1131991"/>
                  <a:pt x="868622" y="1118112"/>
                  <a:pt x="881193" y="1099616"/>
                </a:cubicBezTo>
                <a:cubicBezTo>
                  <a:pt x="886490" y="1091629"/>
                  <a:pt x="893255" y="1084338"/>
                  <a:pt x="898934" y="1076492"/>
                </a:cubicBezTo>
                <a:cubicBezTo>
                  <a:pt x="907932" y="1063877"/>
                  <a:pt x="912463" y="1050144"/>
                  <a:pt x="908634" y="1034304"/>
                </a:cubicBezTo>
                <a:cubicBezTo>
                  <a:pt x="902444" y="1008237"/>
                  <a:pt x="882725" y="990718"/>
                  <a:pt x="854965" y="987214"/>
                </a:cubicBezTo>
                <a:cubicBezTo>
                  <a:pt x="849031" y="986518"/>
                  <a:pt x="843096" y="986377"/>
                  <a:pt x="836076" y="985956"/>
                </a:cubicBezTo>
                <a:cubicBezTo>
                  <a:pt x="829886" y="975862"/>
                  <a:pt x="822803" y="966196"/>
                  <a:pt x="817442" y="955541"/>
                </a:cubicBezTo>
                <a:cubicBezTo>
                  <a:pt x="810678" y="942089"/>
                  <a:pt x="799254" y="935641"/>
                  <a:pt x="785470" y="933400"/>
                </a:cubicBezTo>
                <a:cubicBezTo>
                  <a:pt x="742203" y="926390"/>
                  <a:pt x="708061" y="949093"/>
                  <a:pt x="693576" y="972919"/>
                </a:cubicBezTo>
                <a:cubicBezTo>
                  <a:pt x="689364" y="979929"/>
                  <a:pt x="685088" y="986933"/>
                  <a:pt x="680302" y="994926"/>
                </a:cubicBezTo>
                <a:cubicBezTo>
                  <a:pt x="675133" y="992404"/>
                  <a:pt x="670475" y="990437"/>
                  <a:pt x="665943" y="988197"/>
                </a:cubicBezTo>
                <a:cubicBezTo>
                  <a:pt x="654648" y="982310"/>
                  <a:pt x="643672" y="975722"/>
                  <a:pt x="631994" y="970678"/>
                </a:cubicBezTo>
                <a:cubicBezTo>
                  <a:pt x="623825" y="967173"/>
                  <a:pt x="614891" y="965073"/>
                  <a:pt x="606020" y="963668"/>
                </a:cubicBezTo>
                <a:cubicBezTo>
                  <a:pt x="585727" y="960310"/>
                  <a:pt x="568944" y="966471"/>
                  <a:pt x="557010" y="983715"/>
                </a:cubicBezTo>
                <a:cubicBezTo>
                  <a:pt x="555287" y="986096"/>
                  <a:pt x="553436" y="988478"/>
                  <a:pt x="551777" y="990859"/>
                </a:cubicBezTo>
                <a:cubicBezTo>
                  <a:pt x="540673" y="993802"/>
                  <a:pt x="530335" y="992123"/>
                  <a:pt x="520635" y="987916"/>
                </a:cubicBezTo>
                <a:cubicBezTo>
                  <a:pt x="506277" y="981608"/>
                  <a:pt x="491727" y="975441"/>
                  <a:pt x="477943" y="967875"/>
                </a:cubicBezTo>
                <a:cubicBezTo>
                  <a:pt x="456947" y="956103"/>
                  <a:pt x="436909" y="942925"/>
                  <a:pt x="416169" y="930878"/>
                </a:cubicBezTo>
                <a:cubicBezTo>
                  <a:pt x="401236" y="922329"/>
                  <a:pt x="386176" y="913915"/>
                  <a:pt x="370541" y="906630"/>
                </a:cubicBezTo>
                <a:cubicBezTo>
                  <a:pt x="348142" y="896122"/>
                  <a:pt x="324849" y="892055"/>
                  <a:pt x="300471" y="902423"/>
                </a:cubicBezTo>
                <a:cubicBezTo>
                  <a:pt x="293835" y="895981"/>
                  <a:pt x="287644" y="889674"/>
                  <a:pt x="280880" y="883928"/>
                </a:cubicBezTo>
                <a:cubicBezTo>
                  <a:pt x="274562" y="878603"/>
                  <a:pt x="267798" y="873975"/>
                  <a:pt x="261161" y="869071"/>
                </a:cubicBezTo>
                <a:cubicBezTo>
                  <a:pt x="240548" y="853653"/>
                  <a:pt x="230402" y="833191"/>
                  <a:pt x="229572" y="807546"/>
                </a:cubicBezTo>
                <a:cubicBezTo>
                  <a:pt x="228615" y="782040"/>
                  <a:pt x="223956" y="757090"/>
                  <a:pt x="213810" y="733404"/>
                </a:cubicBezTo>
                <a:cubicBezTo>
                  <a:pt x="209981" y="724575"/>
                  <a:pt x="205641" y="715745"/>
                  <a:pt x="199962" y="707899"/>
                </a:cubicBezTo>
                <a:cubicBezTo>
                  <a:pt x="187008" y="689678"/>
                  <a:pt x="174627" y="686454"/>
                  <a:pt x="153185" y="694026"/>
                </a:cubicBezTo>
                <a:cubicBezTo>
                  <a:pt x="141762" y="698086"/>
                  <a:pt x="138699" y="697671"/>
                  <a:pt x="131935" y="688976"/>
                </a:cubicBezTo>
                <a:cubicBezTo>
                  <a:pt x="126829" y="682534"/>
                  <a:pt x="122298" y="675524"/>
                  <a:pt x="118086" y="668520"/>
                </a:cubicBezTo>
                <a:cubicBezTo>
                  <a:pt x="108642" y="652681"/>
                  <a:pt x="97219" y="639229"/>
                  <a:pt x="77244" y="634741"/>
                </a:cubicBezTo>
                <a:cubicBezTo>
                  <a:pt x="77244" y="628012"/>
                  <a:pt x="77627" y="622125"/>
                  <a:pt x="77244" y="616379"/>
                </a:cubicBezTo>
                <a:cubicBezTo>
                  <a:pt x="75777" y="601663"/>
                  <a:pt x="68629" y="591014"/>
                  <a:pt x="53569" y="587228"/>
                </a:cubicBezTo>
                <a:cubicBezTo>
                  <a:pt x="46358" y="585409"/>
                  <a:pt x="38763" y="584566"/>
                  <a:pt x="31552" y="583028"/>
                </a:cubicBezTo>
                <a:cubicBezTo>
                  <a:pt x="24916" y="581623"/>
                  <a:pt x="18279" y="580365"/>
                  <a:pt x="12089" y="577843"/>
                </a:cubicBezTo>
                <a:cubicBezTo>
                  <a:pt x="4622" y="574760"/>
                  <a:pt x="665" y="568593"/>
                  <a:pt x="91" y="560325"/>
                </a:cubicBezTo>
                <a:cubicBezTo>
                  <a:pt x="-611" y="550231"/>
                  <a:pt x="2644" y="544064"/>
                  <a:pt x="12918" y="542806"/>
                </a:cubicBezTo>
                <a:cubicBezTo>
                  <a:pt x="25937" y="541261"/>
                  <a:pt x="33531" y="534392"/>
                  <a:pt x="38061" y="523321"/>
                </a:cubicBezTo>
                <a:cubicBezTo>
                  <a:pt x="49995" y="494170"/>
                  <a:pt x="72969" y="479735"/>
                  <a:pt x="102898" y="473989"/>
                </a:cubicBezTo>
                <a:cubicBezTo>
                  <a:pt x="113874" y="471889"/>
                  <a:pt x="124723" y="468384"/>
                  <a:pt x="135316" y="464598"/>
                </a:cubicBezTo>
                <a:cubicBezTo>
                  <a:pt x="150504" y="459133"/>
                  <a:pt x="162885" y="449742"/>
                  <a:pt x="171946" y="436149"/>
                </a:cubicBezTo>
                <a:cubicBezTo>
                  <a:pt x="180817" y="422698"/>
                  <a:pt x="179285" y="412885"/>
                  <a:pt x="166586" y="403213"/>
                </a:cubicBezTo>
                <a:cubicBezTo>
                  <a:pt x="161226" y="399152"/>
                  <a:pt x="155164" y="396069"/>
                  <a:pt x="149675" y="392002"/>
                </a:cubicBezTo>
                <a:cubicBezTo>
                  <a:pt x="132764" y="379533"/>
                  <a:pt x="129510" y="357105"/>
                  <a:pt x="142464" y="340851"/>
                </a:cubicBezTo>
                <a:cubicBezTo>
                  <a:pt x="144889" y="337767"/>
                  <a:pt x="149930" y="336643"/>
                  <a:pt x="154015" y="335245"/>
                </a:cubicBezTo>
                <a:cubicBezTo>
                  <a:pt x="159694" y="333419"/>
                  <a:pt x="166140" y="333279"/>
                  <a:pt x="171118" y="330476"/>
                </a:cubicBezTo>
                <a:cubicBezTo>
                  <a:pt x="179796" y="325432"/>
                  <a:pt x="185859" y="317867"/>
                  <a:pt x="185603" y="306931"/>
                </a:cubicBezTo>
                <a:cubicBezTo>
                  <a:pt x="185603" y="303151"/>
                  <a:pt x="185348" y="299365"/>
                  <a:pt x="185859" y="295720"/>
                </a:cubicBezTo>
                <a:cubicBezTo>
                  <a:pt x="188284" y="279465"/>
                  <a:pt x="200536" y="266990"/>
                  <a:pt x="216873" y="264328"/>
                </a:cubicBezTo>
                <a:cubicBezTo>
                  <a:pt x="222808" y="263345"/>
                  <a:pt x="228870" y="263766"/>
                  <a:pt x="234805" y="262923"/>
                </a:cubicBezTo>
                <a:cubicBezTo>
                  <a:pt x="258161" y="259706"/>
                  <a:pt x="273413" y="245405"/>
                  <a:pt x="275392" y="222000"/>
                </a:cubicBezTo>
                <a:cubicBezTo>
                  <a:pt x="276668" y="207290"/>
                  <a:pt x="274945" y="192293"/>
                  <a:pt x="274690" y="176032"/>
                </a:cubicBezTo>
                <a:cubicBezTo>
                  <a:pt x="279029" y="170006"/>
                  <a:pt x="285986" y="171270"/>
                  <a:pt x="291027" y="176032"/>
                </a:cubicBezTo>
                <a:cubicBezTo>
                  <a:pt x="306087" y="190327"/>
                  <a:pt x="325296" y="197337"/>
                  <a:pt x="343292" y="206307"/>
                </a:cubicBezTo>
                <a:cubicBezTo>
                  <a:pt x="353311" y="211351"/>
                  <a:pt x="364032" y="214856"/>
                  <a:pt x="374498" y="219197"/>
                </a:cubicBezTo>
                <a:cubicBezTo>
                  <a:pt x="386176" y="224247"/>
                  <a:pt x="397982" y="229010"/>
                  <a:pt x="409405" y="234475"/>
                </a:cubicBezTo>
                <a:cubicBezTo>
                  <a:pt x="421849" y="240502"/>
                  <a:pt x="428868" y="250595"/>
                  <a:pt x="429571" y="264609"/>
                </a:cubicBezTo>
                <a:cubicBezTo>
                  <a:pt x="429698" y="268395"/>
                  <a:pt x="429889" y="272174"/>
                  <a:pt x="430400" y="275820"/>
                </a:cubicBezTo>
                <a:cubicBezTo>
                  <a:pt x="434931" y="307211"/>
                  <a:pt x="459755" y="331880"/>
                  <a:pt x="491280" y="335941"/>
                </a:cubicBezTo>
                <a:cubicBezTo>
                  <a:pt x="505383" y="337767"/>
                  <a:pt x="519805" y="339025"/>
                  <a:pt x="534037" y="339586"/>
                </a:cubicBezTo>
                <a:cubicBezTo>
                  <a:pt x="566008" y="340991"/>
                  <a:pt x="591917" y="353600"/>
                  <a:pt x="611700" y="378831"/>
                </a:cubicBezTo>
                <a:cubicBezTo>
                  <a:pt x="618593" y="387660"/>
                  <a:pt x="625804" y="396350"/>
                  <a:pt x="633078" y="404758"/>
                </a:cubicBezTo>
                <a:cubicBezTo>
                  <a:pt x="648905" y="422979"/>
                  <a:pt x="668879" y="434470"/>
                  <a:pt x="692746" y="438109"/>
                </a:cubicBezTo>
                <a:cubicBezTo>
                  <a:pt x="714124" y="441474"/>
                  <a:pt x="735822" y="444839"/>
                  <a:pt x="757582" y="445400"/>
                </a:cubicBezTo>
                <a:cubicBezTo>
                  <a:pt x="799127" y="446384"/>
                  <a:pt x="839586" y="453949"/>
                  <a:pt x="879917" y="462919"/>
                </a:cubicBezTo>
                <a:cubicBezTo>
                  <a:pt x="898360" y="466986"/>
                  <a:pt x="917122" y="467401"/>
                  <a:pt x="936011" y="466564"/>
                </a:cubicBezTo>
                <a:cubicBezTo>
                  <a:pt x="948391" y="466003"/>
                  <a:pt x="959687" y="462498"/>
                  <a:pt x="969259" y="454792"/>
                </a:cubicBezTo>
                <a:cubicBezTo>
                  <a:pt x="981958" y="444558"/>
                  <a:pt x="996317" y="439374"/>
                  <a:pt x="1012526" y="437969"/>
                </a:cubicBezTo>
                <a:cubicBezTo>
                  <a:pt x="1029310" y="436430"/>
                  <a:pt x="1044498" y="430263"/>
                  <a:pt x="1057516" y="419052"/>
                </a:cubicBezTo>
                <a:cubicBezTo>
                  <a:pt x="1065365" y="412183"/>
                  <a:pt x="1073981" y="406015"/>
                  <a:pt x="1081575" y="398731"/>
                </a:cubicBezTo>
                <a:cubicBezTo>
                  <a:pt x="1097082" y="383734"/>
                  <a:pt x="1098358" y="373647"/>
                  <a:pt x="1088339" y="354724"/>
                </a:cubicBezTo>
                <a:cubicBezTo>
                  <a:pt x="1086233" y="350797"/>
                  <a:pt x="1083553" y="347018"/>
                  <a:pt x="1081894" y="342951"/>
                </a:cubicBezTo>
                <a:cubicBezTo>
                  <a:pt x="1076916" y="331459"/>
                  <a:pt x="1082851" y="320951"/>
                  <a:pt x="1094976" y="320810"/>
                </a:cubicBezTo>
                <a:cubicBezTo>
                  <a:pt x="1105953" y="320670"/>
                  <a:pt x="1117247" y="317586"/>
                  <a:pt x="1128096" y="323191"/>
                </a:cubicBezTo>
                <a:cubicBezTo>
                  <a:pt x="1136137" y="327252"/>
                  <a:pt x="1144050" y="323894"/>
                  <a:pt x="1147687" y="317024"/>
                </a:cubicBezTo>
                <a:cubicBezTo>
                  <a:pt x="1154707" y="303432"/>
                  <a:pt x="1167151" y="302027"/>
                  <a:pt x="1179851" y="300067"/>
                </a:cubicBezTo>
                <a:cubicBezTo>
                  <a:pt x="1191656" y="298241"/>
                  <a:pt x="1203654" y="297124"/>
                  <a:pt x="1215460" y="294883"/>
                </a:cubicBezTo>
                <a:cubicBezTo>
                  <a:pt x="1223500" y="293338"/>
                  <a:pt x="1231541" y="290957"/>
                  <a:pt x="1239136" y="288154"/>
                </a:cubicBezTo>
                <a:cubicBezTo>
                  <a:pt x="1250430" y="283947"/>
                  <a:pt x="1257323" y="275539"/>
                  <a:pt x="1260896" y="264047"/>
                </a:cubicBezTo>
                <a:cubicBezTo>
                  <a:pt x="1265492" y="248214"/>
                  <a:pt x="1260896" y="235317"/>
                  <a:pt x="1245644" y="228729"/>
                </a:cubicBezTo>
                <a:cubicBezTo>
                  <a:pt x="1235498" y="224387"/>
                  <a:pt x="1224202" y="221866"/>
                  <a:pt x="1213226" y="220461"/>
                </a:cubicBezTo>
                <a:cubicBezTo>
                  <a:pt x="1195358" y="218080"/>
                  <a:pt x="1177298" y="217658"/>
                  <a:pt x="1159366" y="215417"/>
                </a:cubicBezTo>
                <a:cubicBezTo>
                  <a:pt x="1148389" y="214013"/>
                  <a:pt x="1137095" y="211491"/>
                  <a:pt x="1126820" y="207565"/>
                </a:cubicBezTo>
                <a:cubicBezTo>
                  <a:pt x="1113036" y="202240"/>
                  <a:pt x="1109526" y="192434"/>
                  <a:pt x="1113291" y="178554"/>
                </a:cubicBezTo>
                <a:cubicBezTo>
                  <a:pt x="1115014" y="172253"/>
                  <a:pt x="1118652" y="167765"/>
                  <a:pt x="1124714" y="165805"/>
                </a:cubicBezTo>
                <a:cubicBezTo>
                  <a:pt x="1130330" y="163979"/>
                  <a:pt x="1136265" y="162581"/>
                  <a:pt x="1142072" y="161317"/>
                </a:cubicBezTo>
                <a:cubicBezTo>
                  <a:pt x="1145710" y="160480"/>
                  <a:pt x="1149538" y="160480"/>
                  <a:pt x="1153175" y="159638"/>
                </a:cubicBezTo>
                <a:cubicBezTo>
                  <a:pt x="1190699" y="151370"/>
                  <a:pt x="1207866" y="117450"/>
                  <a:pt x="1192231" y="82272"/>
                </a:cubicBezTo>
                <a:cubicBezTo>
                  <a:pt x="1188019" y="72747"/>
                  <a:pt x="1181510" y="64339"/>
                  <a:pt x="1176596" y="55088"/>
                </a:cubicBezTo>
                <a:cubicBezTo>
                  <a:pt x="1171682" y="45977"/>
                  <a:pt x="1166704" y="36586"/>
                  <a:pt x="1162621" y="27054"/>
                </a:cubicBezTo>
                <a:cubicBezTo>
                  <a:pt x="1156302" y="12619"/>
                  <a:pt x="1169257" y="-411"/>
                  <a:pt x="1183042" y="10"/>
                </a:cubicBezTo>
                <a:cubicBezTo>
                  <a:pt x="1187444" y="150"/>
                  <a:pt x="1192104" y="987"/>
                  <a:pt x="1196315" y="2251"/>
                </a:cubicBezTo>
                <a:cubicBezTo>
                  <a:pt x="1205632" y="5194"/>
                  <a:pt x="1214949" y="8137"/>
                  <a:pt x="1223820" y="12057"/>
                </a:cubicBezTo>
                <a:cubicBezTo>
                  <a:pt x="1247049" y="22572"/>
                  <a:pt x="1270724" y="31542"/>
                  <a:pt x="1296123" y="36586"/>
                </a:cubicBezTo>
                <a:cubicBezTo>
                  <a:pt x="1330647" y="43455"/>
                  <a:pt x="1355599" y="63917"/>
                  <a:pt x="1372510" y="94185"/>
                </a:cubicBezTo>
                <a:cubicBezTo>
                  <a:pt x="1377296" y="102734"/>
                  <a:pt x="1381955" y="111283"/>
                  <a:pt x="1386741" y="119697"/>
                </a:cubicBezTo>
                <a:cubicBezTo>
                  <a:pt x="1396888" y="137216"/>
                  <a:pt x="1411246" y="150106"/>
                  <a:pt x="1430263" y="156835"/>
                </a:cubicBezTo>
                <a:cubicBezTo>
                  <a:pt x="1444366" y="161738"/>
                  <a:pt x="1458916" y="165383"/>
                  <a:pt x="1473403" y="169310"/>
                </a:cubicBezTo>
                <a:cubicBezTo>
                  <a:pt x="1479912" y="171129"/>
                  <a:pt x="1486548" y="172253"/>
                  <a:pt x="1493121" y="173651"/>
                </a:cubicBezTo>
                <a:cubicBezTo>
                  <a:pt x="1506970" y="176735"/>
                  <a:pt x="1517818" y="184160"/>
                  <a:pt x="1526114" y="195517"/>
                </a:cubicBezTo>
                <a:cubicBezTo>
                  <a:pt x="1530517" y="201544"/>
                  <a:pt x="1535176" y="207424"/>
                  <a:pt x="1539515" y="213451"/>
                </a:cubicBezTo>
                <a:cubicBezTo>
                  <a:pt x="1549790" y="227752"/>
                  <a:pt x="1564020" y="232655"/>
                  <a:pt x="1581123" y="229431"/>
                </a:cubicBezTo>
                <a:cubicBezTo>
                  <a:pt x="1593631" y="227050"/>
                  <a:pt x="1605884" y="223826"/>
                  <a:pt x="1618328" y="220882"/>
                </a:cubicBezTo>
                <a:cubicBezTo>
                  <a:pt x="1629304" y="218220"/>
                  <a:pt x="1640025" y="215137"/>
                  <a:pt x="1651001" y="212755"/>
                </a:cubicBezTo>
                <a:cubicBezTo>
                  <a:pt x="1655213" y="211772"/>
                  <a:pt x="1659872" y="211351"/>
                  <a:pt x="1664403" y="211772"/>
                </a:cubicBezTo>
                <a:cubicBezTo>
                  <a:pt x="1674550" y="212755"/>
                  <a:pt x="1681761" y="218501"/>
                  <a:pt x="1683164" y="228167"/>
                </a:cubicBezTo>
                <a:cubicBezTo>
                  <a:pt x="1687057" y="253538"/>
                  <a:pt x="1685143" y="277499"/>
                  <a:pt x="1662552" y="295158"/>
                </a:cubicBezTo>
                <a:cubicBezTo>
                  <a:pt x="1656617" y="299786"/>
                  <a:pt x="1650873" y="304549"/>
                  <a:pt x="1645641" y="310014"/>
                </a:cubicBezTo>
                <a:cubicBezTo>
                  <a:pt x="1632686" y="323472"/>
                  <a:pt x="1630708" y="339025"/>
                  <a:pt x="1638877" y="355426"/>
                </a:cubicBezTo>
                <a:cubicBezTo>
                  <a:pt x="1642578" y="362710"/>
                  <a:pt x="1647874" y="369159"/>
                  <a:pt x="1652406" y="376028"/>
                </a:cubicBezTo>
                <a:cubicBezTo>
                  <a:pt x="1656107" y="381634"/>
                  <a:pt x="1660574" y="386958"/>
                  <a:pt x="1663382" y="392985"/>
                </a:cubicBezTo>
                <a:cubicBezTo>
                  <a:pt x="1669636" y="406296"/>
                  <a:pt x="1665232" y="420872"/>
                  <a:pt x="1651576" y="424236"/>
                </a:cubicBezTo>
                <a:cubicBezTo>
                  <a:pt x="1625475" y="430685"/>
                  <a:pt x="1606202" y="446243"/>
                  <a:pt x="1587569" y="464183"/>
                </a:cubicBezTo>
                <a:cubicBezTo>
                  <a:pt x="1582336" y="469227"/>
                  <a:pt x="1575061" y="472310"/>
                  <a:pt x="1568552" y="475949"/>
                </a:cubicBezTo>
                <a:cubicBezTo>
                  <a:pt x="1560830" y="480438"/>
                  <a:pt x="1552598" y="484364"/>
                  <a:pt x="1544876" y="488986"/>
                </a:cubicBezTo>
                <a:cubicBezTo>
                  <a:pt x="1530773" y="497535"/>
                  <a:pt x="1520881" y="509027"/>
                  <a:pt x="1518520" y="525983"/>
                </a:cubicBezTo>
                <a:cubicBezTo>
                  <a:pt x="1516095" y="543783"/>
                  <a:pt x="1502566" y="552753"/>
                  <a:pt x="1488463" y="559482"/>
                </a:cubicBezTo>
                <a:cubicBezTo>
                  <a:pt x="1476657" y="565088"/>
                  <a:pt x="1459300" y="559903"/>
                  <a:pt x="1458342" y="540138"/>
                </a:cubicBezTo>
                <a:cubicBezTo>
                  <a:pt x="1458023" y="534954"/>
                  <a:pt x="1459300" y="529769"/>
                  <a:pt x="1459618" y="524585"/>
                </a:cubicBezTo>
                <a:cubicBezTo>
                  <a:pt x="1460001" y="517856"/>
                  <a:pt x="1461022" y="511127"/>
                  <a:pt x="1460193" y="504545"/>
                </a:cubicBezTo>
                <a:cubicBezTo>
                  <a:pt x="1458214" y="486886"/>
                  <a:pt x="1442516" y="477635"/>
                  <a:pt x="1425605" y="484083"/>
                </a:cubicBezTo>
                <a:cubicBezTo>
                  <a:pt x="1418010" y="487026"/>
                  <a:pt x="1410672" y="491087"/>
                  <a:pt x="1403780" y="495575"/>
                </a:cubicBezTo>
                <a:cubicBezTo>
                  <a:pt x="1384316" y="508465"/>
                  <a:pt x="1366320" y="523181"/>
                  <a:pt x="1352472" y="542104"/>
                </a:cubicBezTo>
                <a:cubicBezTo>
                  <a:pt x="1343027" y="554994"/>
                  <a:pt x="1343155" y="561863"/>
                  <a:pt x="1353621" y="574198"/>
                </a:cubicBezTo>
                <a:cubicBezTo>
                  <a:pt x="1369256" y="592559"/>
                  <a:pt x="1388017" y="607690"/>
                  <a:pt x="1408311" y="620587"/>
                </a:cubicBezTo>
                <a:cubicBezTo>
                  <a:pt x="1419032" y="627316"/>
                  <a:pt x="1430965" y="627871"/>
                  <a:pt x="1443090" y="625630"/>
                </a:cubicBezTo>
                <a:cubicBezTo>
                  <a:pt x="1453428" y="623811"/>
                  <a:pt x="1463702" y="621008"/>
                  <a:pt x="1473977" y="619182"/>
                </a:cubicBezTo>
                <a:cubicBezTo>
                  <a:pt x="1484379" y="617362"/>
                  <a:pt x="1494972" y="616239"/>
                  <a:pt x="1504991" y="625209"/>
                </a:cubicBezTo>
                <a:lnTo>
                  <a:pt x="1505566" y="62478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5" name="Freeform 14">
            <a:extLst>
              <a:ext uri="{FF2B5EF4-FFF2-40B4-BE49-F238E27FC236}">
                <a16:creationId xmlns:a16="http://schemas.microsoft.com/office/drawing/2014/main" id="{C403B9D3-64D8-A6EE-17AE-D28C54B394CD}"/>
              </a:ext>
            </a:extLst>
          </p:cNvPr>
          <p:cNvSpPr/>
          <p:nvPr/>
        </p:nvSpPr>
        <p:spPr>
          <a:xfrm>
            <a:off x="7788170" y="2008104"/>
            <a:ext cx="1135918" cy="561824"/>
          </a:xfrm>
          <a:custGeom>
            <a:avLst/>
            <a:gdLst>
              <a:gd name="connsiteX0" fmla="*/ 83815 w 1135918"/>
              <a:gd name="connsiteY0" fmla="*/ 332516 h 561824"/>
              <a:gd name="connsiteX1" fmla="*/ 79041 w 1135918"/>
              <a:gd name="connsiteY1" fmla="*/ 327817 h 561824"/>
              <a:gd name="connsiteX2" fmla="*/ 43688 w 1135918"/>
              <a:gd name="connsiteY2" fmla="*/ 293622 h 561824"/>
              <a:gd name="connsiteX3" fmla="*/ 16196 w 1135918"/>
              <a:gd name="connsiteY3" fmla="*/ 274105 h 561824"/>
              <a:gd name="connsiteX4" fmla="*/ 3286 w 1135918"/>
              <a:gd name="connsiteY4" fmla="*/ 222392 h 561824"/>
              <a:gd name="connsiteX5" fmla="*/ 10299 w 1135918"/>
              <a:gd name="connsiteY5" fmla="*/ 210849 h 561824"/>
              <a:gd name="connsiteX6" fmla="*/ 28678 w 1135918"/>
              <a:gd name="connsiteY6" fmla="*/ 208289 h 561824"/>
              <a:gd name="connsiteX7" fmla="*/ 43407 w 1135918"/>
              <a:gd name="connsiteY7" fmla="*/ 220681 h 561824"/>
              <a:gd name="connsiteX8" fmla="*/ 65155 w 1135918"/>
              <a:gd name="connsiteY8" fmla="*/ 191760 h 561824"/>
              <a:gd name="connsiteX9" fmla="*/ 69928 w 1135918"/>
              <a:gd name="connsiteY9" fmla="*/ 171816 h 561824"/>
              <a:gd name="connsiteX10" fmla="*/ 89424 w 1135918"/>
              <a:gd name="connsiteY10" fmla="*/ 152158 h 561824"/>
              <a:gd name="connsiteX11" fmla="*/ 120432 w 1135918"/>
              <a:gd name="connsiteY11" fmla="*/ 150588 h 561824"/>
              <a:gd name="connsiteX12" fmla="*/ 175007 w 1135918"/>
              <a:gd name="connsiteY12" fmla="*/ 163267 h 561824"/>
              <a:gd name="connsiteX13" fmla="*/ 213731 w 1135918"/>
              <a:gd name="connsiteY13" fmla="*/ 174382 h 561824"/>
              <a:gd name="connsiteX14" fmla="*/ 236596 w 1135918"/>
              <a:gd name="connsiteY14" fmla="*/ 182931 h 561824"/>
              <a:gd name="connsiteX15" fmla="*/ 277980 w 1135918"/>
              <a:gd name="connsiteY15" fmla="*/ 188057 h 561824"/>
              <a:gd name="connsiteX16" fmla="*/ 284438 w 1135918"/>
              <a:gd name="connsiteY16" fmla="*/ 186065 h 561824"/>
              <a:gd name="connsiteX17" fmla="*/ 344483 w 1135918"/>
              <a:gd name="connsiteY17" fmla="*/ 191052 h 561824"/>
              <a:gd name="connsiteX18" fmla="*/ 400461 w 1135918"/>
              <a:gd name="connsiteY18" fmla="*/ 187489 h 561824"/>
              <a:gd name="connsiteX19" fmla="*/ 407896 w 1135918"/>
              <a:gd name="connsiteY19" fmla="*/ 162411 h 561824"/>
              <a:gd name="connsiteX20" fmla="*/ 372542 w 1135918"/>
              <a:gd name="connsiteY20" fmla="*/ 135916 h 561824"/>
              <a:gd name="connsiteX21" fmla="*/ 359913 w 1135918"/>
              <a:gd name="connsiteY21" fmla="*/ 121813 h 561824"/>
              <a:gd name="connsiteX22" fmla="*/ 363142 w 1135918"/>
              <a:gd name="connsiteY22" fmla="*/ 55991 h 561824"/>
              <a:gd name="connsiteX23" fmla="*/ 371419 w 1135918"/>
              <a:gd name="connsiteY23" fmla="*/ 41032 h 561824"/>
              <a:gd name="connsiteX24" fmla="*/ 410142 w 1135918"/>
              <a:gd name="connsiteY24" fmla="*/ 35765 h 561824"/>
              <a:gd name="connsiteX25" fmla="*/ 422625 w 1135918"/>
              <a:gd name="connsiteY25" fmla="*/ 40752 h 561824"/>
              <a:gd name="connsiteX26" fmla="*/ 524628 w 1135918"/>
              <a:gd name="connsiteY26" fmla="*/ 39609 h 561824"/>
              <a:gd name="connsiteX27" fmla="*/ 558322 w 1135918"/>
              <a:gd name="connsiteY27" fmla="*/ 21516 h 561824"/>
              <a:gd name="connsiteX28" fmla="*/ 591698 w 1135918"/>
              <a:gd name="connsiteY28" fmla="*/ 2995 h 561824"/>
              <a:gd name="connsiteX29" fmla="*/ 617224 w 1135918"/>
              <a:gd name="connsiteY29" fmla="*/ 4278 h 561824"/>
              <a:gd name="connsiteX30" fmla="*/ 642750 w 1135918"/>
              <a:gd name="connsiteY30" fmla="*/ 29209 h 561824"/>
              <a:gd name="connsiteX31" fmla="*/ 702354 w 1135918"/>
              <a:gd name="connsiteY31" fmla="*/ 71096 h 561824"/>
              <a:gd name="connsiteX32" fmla="*/ 757490 w 1135918"/>
              <a:gd name="connsiteY32" fmla="*/ 69245 h 561824"/>
              <a:gd name="connsiteX33" fmla="*/ 769871 w 1135918"/>
              <a:gd name="connsiteY33" fmla="*/ 63971 h 561824"/>
              <a:gd name="connsiteX34" fmla="*/ 789207 w 1135918"/>
              <a:gd name="connsiteY34" fmla="*/ 64259 h 561824"/>
              <a:gd name="connsiteX35" fmla="*/ 849257 w 1135918"/>
              <a:gd name="connsiteY35" fmla="*/ 110411 h 561824"/>
              <a:gd name="connsiteX36" fmla="*/ 930367 w 1135918"/>
              <a:gd name="connsiteY36" fmla="*/ 172811 h 561824"/>
              <a:gd name="connsiteX37" fmla="*/ 969613 w 1135918"/>
              <a:gd name="connsiteY37" fmla="*/ 175665 h 561824"/>
              <a:gd name="connsiteX38" fmla="*/ 1024750 w 1135918"/>
              <a:gd name="connsiteY38" fmla="*/ 185778 h 561824"/>
              <a:gd name="connsiteX39" fmla="*/ 1092268 w 1135918"/>
              <a:gd name="connsiteY39" fmla="*/ 214412 h 561824"/>
              <a:gd name="connsiteX40" fmla="*/ 1133620 w 1135918"/>
              <a:gd name="connsiteY40" fmla="*/ 256153 h 561824"/>
              <a:gd name="connsiteX41" fmla="*/ 1135343 w 1135918"/>
              <a:gd name="connsiteY41" fmla="*/ 292199 h 561824"/>
              <a:gd name="connsiteX42" fmla="*/ 1103754 w 1135918"/>
              <a:gd name="connsiteY42" fmla="*/ 325538 h 561824"/>
              <a:gd name="connsiteX43" fmla="*/ 1085950 w 1135918"/>
              <a:gd name="connsiteY43" fmla="*/ 327242 h 561824"/>
              <a:gd name="connsiteX44" fmla="*/ 1046256 w 1135918"/>
              <a:gd name="connsiteY44" fmla="*/ 369270 h 561824"/>
              <a:gd name="connsiteX45" fmla="*/ 1046256 w 1135918"/>
              <a:gd name="connsiteY45" fmla="*/ 378387 h 561824"/>
              <a:gd name="connsiteX46" fmla="*/ 1032217 w 1135918"/>
              <a:gd name="connsiteY46" fmla="*/ 397195 h 561824"/>
              <a:gd name="connsiteX47" fmla="*/ 1023538 w 1135918"/>
              <a:gd name="connsiteY47" fmla="*/ 399187 h 561824"/>
              <a:gd name="connsiteX48" fmla="*/ 997820 w 1135918"/>
              <a:gd name="connsiteY48" fmla="*/ 422841 h 561824"/>
              <a:gd name="connsiteX49" fmla="*/ 1015370 w 1135918"/>
              <a:gd name="connsiteY49" fmla="*/ 474267 h 561824"/>
              <a:gd name="connsiteX50" fmla="*/ 1026155 w 1135918"/>
              <a:gd name="connsiteY50" fmla="*/ 482388 h 561824"/>
              <a:gd name="connsiteX51" fmla="*/ 1027048 w 1135918"/>
              <a:gd name="connsiteY51" fmla="*/ 486091 h 561824"/>
              <a:gd name="connsiteX52" fmla="*/ 1014221 w 1135918"/>
              <a:gd name="connsiteY52" fmla="*/ 484527 h 561824"/>
              <a:gd name="connsiteX53" fmla="*/ 931899 w 1135918"/>
              <a:gd name="connsiteY53" fmla="*/ 462584 h 561824"/>
              <a:gd name="connsiteX54" fmla="*/ 900885 w 1135918"/>
              <a:gd name="connsiteY54" fmla="*/ 459309 h 561824"/>
              <a:gd name="connsiteX55" fmla="*/ 871146 w 1135918"/>
              <a:gd name="connsiteY55" fmla="*/ 476119 h 561824"/>
              <a:gd name="connsiteX56" fmla="*/ 864445 w 1135918"/>
              <a:gd name="connsiteY56" fmla="*/ 487949 h 561824"/>
              <a:gd name="connsiteX57" fmla="*/ 839430 w 1135918"/>
              <a:gd name="connsiteY57" fmla="*/ 504899 h 561824"/>
              <a:gd name="connsiteX58" fmla="*/ 821625 w 1135918"/>
              <a:gd name="connsiteY58" fmla="*/ 490368 h 561824"/>
              <a:gd name="connsiteX59" fmla="*/ 793036 w 1135918"/>
              <a:gd name="connsiteY59" fmla="*/ 478972 h 561824"/>
              <a:gd name="connsiteX60" fmla="*/ 775487 w 1135918"/>
              <a:gd name="connsiteY60" fmla="*/ 489941 h 561824"/>
              <a:gd name="connsiteX61" fmla="*/ 758320 w 1135918"/>
              <a:gd name="connsiteY61" fmla="*/ 506036 h 561824"/>
              <a:gd name="connsiteX62" fmla="*/ 739559 w 1135918"/>
              <a:gd name="connsiteY62" fmla="*/ 513161 h 561824"/>
              <a:gd name="connsiteX63" fmla="*/ 708544 w 1135918"/>
              <a:gd name="connsiteY63" fmla="*/ 543933 h 561824"/>
              <a:gd name="connsiteX64" fmla="*/ 704779 w 1135918"/>
              <a:gd name="connsiteY64" fmla="*/ 552194 h 561824"/>
              <a:gd name="connsiteX65" fmla="*/ 685953 w 1135918"/>
              <a:gd name="connsiteY65" fmla="*/ 561745 h 561824"/>
              <a:gd name="connsiteX66" fmla="*/ 663937 w 1135918"/>
              <a:gd name="connsiteY66" fmla="*/ 551486 h 561824"/>
              <a:gd name="connsiteX67" fmla="*/ 643006 w 1135918"/>
              <a:gd name="connsiteY67" fmla="*/ 527838 h 561824"/>
              <a:gd name="connsiteX68" fmla="*/ 622265 w 1135918"/>
              <a:gd name="connsiteY68" fmla="*/ 498062 h 561824"/>
              <a:gd name="connsiteX69" fmla="*/ 564066 w 1135918"/>
              <a:gd name="connsiteY69" fmla="*/ 464014 h 561824"/>
              <a:gd name="connsiteX70" fmla="*/ 530818 w 1135918"/>
              <a:gd name="connsiteY70" fmla="*/ 459596 h 561824"/>
              <a:gd name="connsiteX71" fmla="*/ 492911 w 1135918"/>
              <a:gd name="connsiteY71" fmla="*/ 434097 h 561824"/>
              <a:gd name="connsiteX72" fmla="*/ 483792 w 1135918"/>
              <a:gd name="connsiteY72" fmla="*/ 418423 h 561824"/>
              <a:gd name="connsiteX73" fmla="*/ 411821 w 1135918"/>
              <a:gd name="connsiteY73" fmla="*/ 392209 h 561824"/>
              <a:gd name="connsiteX74" fmla="*/ 351917 w 1135918"/>
              <a:gd name="connsiteY74" fmla="*/ 389075 h 561824"/>
              <a:gd name="connsiteX75" fmla="*/ 324559 w 1135918"/>
              <a:gd name="connsiteY75" fmla="*/ 379102 h 561824"/>
              <a:gd name="connsiteX76" fmla="*/ 294962 w 1135918"/>
              <a:gd name="connsiteY76" fmla="*/ 395772 h 561824"/>
              <a:gd name="connsiteX77" fmla="*/ 294400 w 1135918"/>
              <a:gd name="connsiteY77" fmla="*/ 445206 h 561824"/>
              <a:gd name="connsiteX78" fmla="*/ 306180 w 1135918"/>
              <a:gd name="connsiteY78" fmla="*/ 484386 h 561824"/>
              <a:gd name="connsiteX79" fmla="*/ 314036 w 1135918"/>
              <a:gd name="connsiteY79" fmla="*/ 512880 h 561824"/>
              <a:gd name="connsiteX80" fmla="*/ 313334 w 1135918"/>
              <a:gd name="connsiteY80" fmla="*/ 523701 h 561824"/>
              <a:gd name="connsiteX81" fmla="*/ 299448 w 1135918"/>
              <a:gd name="connsiteY81" fmla="*/ 510881 h 561824"/>
              <a:gd name="connsiteX82" fmla="*/ 284859 w 1135918"/>
              <a:gd name="connsiteY82" fmla="*/ 493644 h 561824"/>
              <a:gd name="connsiteX83" fmla="*/ 250201 w 1135918"/>
              <a:gd name="connsiteY83" fmla="*/ 491933 h 561824"/>
              <a:gd name="connsiteX84" fmla="*/ 237298 w 1135918"/>
              <a:gd name="connsiteY84" fmla="*/ 503329 h 561824"/>
              <a:gd name="connsiteX85" fmla="*/ 160553 w 1135918"/>
              <a:gd name="connsiteY85" fmla="*/ 457317 h 561824"/>
              <a:gd name="connsiteX86" fmla="*/ 147228 w 1135918"/>
              <a:gd name="connsiteY86" fmla="*/ 426544 h 561824"/>
              <a:gd name="connsiteX87" fmla="*/ 171357 w 1135918"/>
              <a:gd name="connsiteY87" fmla="*/ 401894 h 561824"/>
              <a:gd name="connsiteX88" fmla="*/ 189174 w 1135918"/>
              <a:gd name="connsiteY88" fmla="*/ 404461 h 561824"/>
              <a:gd name="connsiteX89" fmla="*/ 222288 w 1135918"/>
              <a:gd name="connsiteY89" fmla="*/ 378247 h 561824"/>
              <a:gd name="connsiteX90" fmla="*/ 198013 w 1135918"/>
              <a:gd name="connsiteY90" fmla="*/ 323539 h 561824"/>
              <a:gd name="connsiteX91" fmla="*/ 164063 w 1135918"/>
              <a:gd name="connsiteY91" fmla="*/ 313286 h 561824"/>
              <a:gd name="connsiteX92" fmla="*/ 90968 w 1135918"/>
              <a:gd name="connsiteY92" fmla="*/ 330096 h 561824"/>
              <a:gd name="connsiteX93" fmla="*/ 84517 w 1135918"/>
              <a:gd name="connsiteY93" fmla="*/ 331948 h 561824"/>
              <a:gd name="connsiteX94" fmla="*/ 83815 w 1135918"/>
              <a:gd name="connsiteY94" fmla="*/ 332516 h 56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135918" h="561824">
                <a:moveTo>
                  <a:pt x="83815" y="332516"/>
                </a:moveTo>
                <a:cubicBezTo>
                  <a:pt x="82130" y="330805"/>
                  <a:pt x="80024" y="329668"/>
                  <a:pt x="79041" y="327817"/>
                </a:cubicBezTo>
                <a:cubicBezTo>
                  <a:pt x="70484" y="312999"/>
                  <a:pt x="57720" y="302739"/>
                  <a:pt x="43688" y="293622"/>
                </a:cubicBezTo>
                <a:cubicBezTo>
                  <a:pt x="34287" y="287500"/>
                  <a:pt x="24613" y="281511"/>
                  <a:pt x="16196" y="274105"/>
                </a:cubicBezTo>
                <a:cubicBezTo>
                  <a:pt x="759" y="260571"/>
                  <a:pt x="-3868" y="240766"/>
                  <a:pt x="3286" y="222392"/>
                </a:cubicBezTo>
                <a:cubicBezTo>
                  <a:pt x="4830" y="218262"/>
                  <a:pt x="7351" y="214271"/>
                  <a:pt x="10299" y="210849"/>
                </a:cubicBezTo>
                <a:cubicBezTo>
                  <a:pt x="14932" y="205435"/>
                  <a:pt x="22788" y="204299"/>
                  <a:pt x="28678" y="208289"/>
                </a:cubicBezTo>
                <a:cubicBezTo>
                  <a:pt x="33592" y="211564"/>
                  <a:pt x="37797" y="215982"/>
                  <a:pt x="43407" y="220681"/>
                </a:cubicBezTo>
                <a:cubicBezTo>
                  <a:pt x="56036" y="215408"/>
                  <a:pt x="61365" y="204159"/>
                  <a:pt x="65155" y="191760"/>
                </a:cubicBezTo>
                <a:cubicBezTo>
                  <a:pt x="67121" y="185210"/>
                  <a:pt x="68384" y="178513"/>
                  <a:pt x="69928" y="171816"/>
                </a:cubicBezTo>
                <a:cubicBezTo>
                  <a:pt x="72449" y="161135"/>
                  <a:pt x="78907" y="155006"/>
                  <a:pt x="89424" y="152158"/>
                </a:cubicBezTo>
                <a:cubicBezTo>
                  <a:pt x="99807" y="149304"/>
                  <a:pt x="110190" y="148455"/>
                  <a:pt x="120432" y="150588"/>
                </a:cubicBezTo>
                <a:cubicBezTo>
                  <a:pt x="138671" y="154437"/>
                  <a:pt x="156909" y="158708"/>
                  <a:pt x="175007" y="163267"/>
                </a:cubicBezTo>
                <a:cubicBezTo>
                  <a:pt x="188051" y="166542"/>
                  <a:pt x="200961" y="170392"/>
                  <a:pt x="213731" y="174382"/>
                </a:cubicBezTo>
                <a:cubicBezTo>
                  <a:pt x="221446" y="176802"/>
                  <a:pt x="229582" y="178940"/>
                  <a:pt x="236596" y="182931"/>
                </a:cubicBezTo>
                <a:cubicBezTo>
                  <a:pt x="249927" y="190477"/>
                  <a:pt x="263673" y="190624"/>
                  <a:pt x="277980" y="188057"/>
                </a:cubicBezTo>
                <a:cubicBezTo>
                  <a:pt x="280226" y="187630"/>
                  <a:pt x="282332" y="186774"/>
                  <a:pt x="284438" y="186065"/>
                </a:cubicBezTo>
                <a:cubicBezTo>
                  <a:pt x="305198" y="177945"/>
                  <a:pt x="324699" y="179649"/>
                  <a:pt x="344483" y="191052"/>
                </a:cubicBezTo>
                <a:cubicBezTo>
                  <a:pt x="363002" y="201733"/>
                  <a:pt x="382504" y="195891"/>
                  <a:pt x="400461" y="187489"/>
                </a:cubicBezTo>
                <a:cubicBezTo>
                  <a:pt x="410563" y="182784"/>
                  <a:pt x="413084" y="172958"/>
                  <a:pt x="407896" y="162411"/>
                </a:cubicBezTo>
                <a:cubicBezTo>
                  <a:pt x="400602" y="147740"/>
                  <a:pt x="391763" y="135348"/>
                  <a:pt x="372542" y="135916"/>
                </a:cubicBezTo>
                <a:cubicBezTo>
                  <a:pt x="361878" y="136197"/>
                  <a:pt x="359351" y="131926"/>
                  <a:pt x="359913" y="121813"/>
                </a:cubicBezTo>
                <a:cubicBezTo>
                  <a:pt x="361036" y="99871"/>
                  <a:pt x="362440" y="77934"/>
                  <a:pt x="363142" y="55991"/>
                </a:cubicBezTo>
                <a:cubicBezTo>
                  <a:pt x="363423" y="49153"/>
                  <a:pt x="365950" y="44454"/>
                  <a:pt x="371419" y="41032"/>
                </a:cubicBezTo>
                <a:cubicBezTo>
                  <a:pt x="383487" y="33339"/>
                  <a:pt x="396390" y="31488"/>
                  <a:pt x="410142" y="35765"/>
                </a:cubicBezTo>
                <a:cubicBezTo>
                  <a:pt x="414348" y="37042"/>
                  <a:pt x="418559" y="38753"/>
                  <a:pt x="422625" y="40752"/>
                </a:cubicBezTo>
                <a:cubicBezTo>
                  <a:pt x="456862" y="57134"/>
                  <a:pt x="490952" y="54280"/>
                  <a:pt x="524628" y="39609"/>
                </a:cubicBezTo>
                <a:cubicBezTo>
                  <a:pt x="536242" y="34482"/>
                  <a:pt x="547090" y="27645"/>
                  <a:pt x="558322" y="21516"/>
                </a:cubicBezTo>
                <a:cubicBezTo>
                  <a:pt x="569362" y="15393"/>
                  <a:pt x="580466" y="8977"/>
                  <a:pt x="591698" y="2995"/>
                </a:cubicBezTo>
                <a:cubicBezTo>
                  <a:pt x="600377" y="-1704"/>
                  <a:pt x="608800" y="-568"/>
                  <a:pt x="617224" y="4278"/>
                </a:cubicBezTo>
                <a:cubicBezTo>
                  <a:pt x="627881" y="10407"/>
                  <a:pt x="635986" y="18949"/>
                  <a:pt x="642750" y="29209"/>
                </a:cubicBezTo>
                <a:cubicBezTo>
                  <a:pt x="657045" y="51152"/>
                  <a:pt x="678360" y="63116"/>
                  <a:pt x="702354" y="71096"/>
                </a:cubicBezTo>
                <a:cubicBezTo>
                  <a:pt x="721052" y="77359"/>
                  <a:pt x="739303" y="75080"/>
                  <a:pt x="757490" y="69245"/>
                </a:cubicBezTo>
                <a:cubicBezTo>
                  <a:pt x="761702" y="67962"/>
                  <a:pt x="765915" y="65963"/>
                  <a:pt x="769871" y="63971"/>
                </a:cubicBezTo>
                <a:cubicBezTo>
                  <a:pt x="776444" y="60696"/>
                  <a:pt x="782634" y="61124"/>
                  <a:pt x="789207" y="64259"/>
                </a:cubicBezTo>
                <a:cubicBezTo>
                  <a:pt x="812372" y="75367"/>
                  <a:pt x="833687" y="88474"/>
                  <a:pt x="849257" y="110411"/>
                </a:cubicBezTo>
                <a:cubicBezTo>
                  <a:pt x="869870" y="139479"/>
                  <a:pt x="896800" y="160420"/>
                  <a:pt x="930367" y="172811"/>
                </a:cubicBezTo>
                <a:cubicBezTo>
                  <a:pt x="943385" y="177517"/>
                  <a:pt x="956148" y="180364"/>
                  <a:pt x="969613" y="175665"/>
                </a:cubicBezTo>
                <a:cubicBezTo>
                  <a:pt x="989843" y="168681"/>
                  <a:pt x="1008094" y="173667"/>
                  <a:pt x="1024750" y="185778"/>
                </a:cubicBezTo>
                <a:cubicBezTo>
                  <a:pt x="1045236" y="200596"/>
                  <a:pt x="1067252" y="210996"/>
                  <a:pt x="1092268" y="214412"/>
                </a:cubicBezTo>
                <a:cubicBezTo>
                  <a:pt x="1116389" y="217687"/>
                  <a:pt x="1129153" y="233361"/>
                  <a:pt x="1133620" y="256153"/>
                </a:cubicBezTo>
                <a:cubicBezTo>
                  <a:pt x="1136045" y="267836"/>
                  <a:pt x="1136428" y="280375"/>
                  <a:pt x="1135343" y="292199"/>
                </a:cubicBezTo>
                <a:cubicBezTo>
                  <a:pt x="1133620" y="310720"/>
                  <a:pt x="1121878" y="322256"/>
                  <a:pt x="1103754" y="325538"/>
                </a:cubicBezTo>
                <a:cubicBezTo>
                  <a:pt x="1097884" y="326674"/>
                  <a:pt x="1091821" y="326534"/>
                  <a:pt x="1085950" y="327242"/>
                </a:cubicBezTo>
                <a:cubicBezTo>
                  <a:pt x="1063231" y="329949"/>
                  <a:pt x="1048171" y="345910"/>
                  <a:pt x="1046256" y="369270"/>
                </a:cubicBezTo>
                <a:cubicBezTo>
                  <a:pt x="1045937" y="372265"/>
                  <a:pt x="1046256" y="375399"/>
                  <a:pt x="1046256" y="378387"/>
                </a:cubicBezTo>
                <a:cubicBezTo>
                  <a:pt x="1045810" y="387791"/>
                  <a:pt x="1040194" y="393633"/>
                  <a:pt x="1032217" y="397195"/>
                </a:cubicBezTo>
                <a:cubicBezTo>
                  <a:pt x="1029536" y="398338"/>
                  <a:pt x="1026473" y="399187"/>
                  <a:pt x="1023538" y="399187"/>
                </a:cubicBezTo>
                <a:cubicBezTo>
                  <a:pt x="1007265" y="398619"/>
                  <a:pt x="1001203" y="409447"/>
                  <a:pt x="997820" y="422841"/>
                </a:cubicBezTo>
                <a:cubicBezTo>
                  <a:pt x="991503" y="448481"/>
                  <a:pt x="996991" y="461735"/>
                  <a:pt x="1015370" y="474267"/>
                </a:cubicBezTo>
                <a:cubicBezTo>
                  <a:pt x="1019007" y="476834"/>
                  <a:pt x="1022645" y="479541"/>
                  <a:pt x="1026155" y="482388"/>
                </a:cubicBezTo>
                <a:cubicBezTo>
                  <a:pt x="1026601" y="482816"/>
                  <a:pt x="1026601" y="483812"/>
                  <a:pt x="1027048" y="486091"/>
                </a:cubicBezTo>
                <a:cubicBezTo>
                  <a:pt x="1022389" y="485523"/>
                  <a:pt x="1018178" y="485523"/>
                  <a:pt x="1014221" y="484527"/>
                </a:cubicBezTo>
                <a:cubicBezTo>
                  <a:pt x="986780" y="477261"/>
                  <a:pt x="959531" y="469428"/>
                  <a:pt x="931899" y="462584"/>
                </a:cubicBezTo>
                <a:cubicBezTo>
                  <a:pt x="921943" y="460164"/>
                  <a:pt x="911287" y="459736"/>
                  <a:pt x="900885" y="459309"/>
                </a:cubicBezTo>
                <a:cubicBezTo>
                  <a:pt x="887866" y="458740"/>
                  <a:pt x="878038" y="465010"/>
                  <a:pt x="871146" y="476119"/>
                </a:cubicBezTo>
                <a:cubicBezTo>
                  <a:pt x="868785" y="479968"/>
                  <a:pt x="866807" y="484099"/>
                  <a:pt x="864445" y="487949"/>
                </a:cubicBezTo>
                <a:cubicBezTo>
                  <a:pt x="859213" y="496778"/>
                  <a:pt x="852193" y="503188"/>
                  <a:pt x="839430" y="504899"/>
                </a:cubicBezTo>
                <a:cubicBezTo>
                  <a:pt x="834261" y="500768"/>
                  <a:pt x="827688" y="495782"/>
                  <a:pt x="821625" y="490368"/>
                </a:cubicBezTo>
                <a:cubicBezTo>
                  <a:pt x="813329" y="482956"/>
                  <a:pt x="803821" y="479113"/>
                  <a:pt x="793036" y="478972"/>
                </a:cubicBezTo>
                <a:cubicBezTo>
                  <a:pt x="785123" y="478972"/>
                  <a:pt x="777848" y="480964"/>
                  <a:pt x="775487" y="489941"/>
                </a:cubicBezTo>
                <a:cubicBezTo>
                  <a:pt x="772934" y="499058"/>
                  <a:pt x="766936" y="503616"/>
                  <a:pt x="758320" y="506036"/>
                </a:cubicBezTo>
                <a:cubicBezTo>
                  <a:pt x="751875" y="507893"/>
                  <a:pt x="745749" y="510600"/>
                  <a:pt x="739559" y="513161"/>
                </a:cubicBezTo>
                <a:cubicBezTo>
                  <a:pt x="725264" y="519289"/>
                  <a:pt x="713585" y="528266"/>
                  <a:pt x="708544" y="543933"/>
                </a:cubicBezTo>
                <a:cubicBezTo>
                  <a:pt x="707587" y="546780"/>
                  <a:pt x="706183" y="549487"/>
                  <a:pt x="704779" y="552194"/>
                </a:cubicBezTo>
                <a:cubicBezTo>
                  <a:pt x="700695" y="559887"/>
                  <a:pt x="693803" y="562313"/>
                  <a:pt x="685953" y="561745"/>
                </a:cubicBezTo>
                <a:cubicBezTo>
                  <a:pt x="677530" y="561030"/>
                  <a:pt x="669808" y="557608"/>
                  <a:pt x="663937" y="551486"/>
                </a:cubicBezTo>
                <a:cubicBezTo>
                  <a:pt x="656471" y="544080"/>
                  <a:pt x="649323" y="536240"/>
                  <a:pt x="643006" y="527838"/>
                </a:cubicBezTo>
                <a:cubicBezTo>
                  <a:pt x="635603" y="518294"/>
                  <a:pt x="628838" y="508174"/>
                  <a:pt x="622265" y="498062"/>
                </a:cubicBezTo>
                <a:cubicBezTo>
                  <a:pt x="608545" y="476693"/>
                  <a:pt x="587869" y="467289"/>
                  <a:pt x="564066" y="464014"/>
                </a:cubicBezTo>
                <a:cubicBezTo>
                  <a:pt x="552962" y="462443"/>
                  <a:pt x="541858" y="461160"/>
                  <a:pt x="530818" y="459596"/>
                </a:cubicBezTo>
                <a:cubicBezTo>
                  <a:pt x="514098" y="457317"/>
                  <a:pt x="501750" y="448340"/>
                  <a:pt x="492911" y="434097"/>
                </a:cubicBezTo>
                <a:cubicBezTo>
                  <a:pt x="489829" y="428964"/>
                  <a:pt x="486600" y="423697"/>
                  <a:pt x="483792" y="418423"/>
                </a:cubicBezTo>
                <a:cubicBezTo>
                  <a:pt x="471450" y="395057"/>
                  <a:pt x="437359" y="380245"/>
                  <a:pt x="411821" y="392209"/>
                </a:cubicBezTo>
                <a:cubicBezTo>
                  <a:pt x="390079" y="402469"/>
                  <a:pt x="371559" y="397910"/>
                  <a:pt x="351917" y="389075"/>
                </a:cubicBezTo>
                <a:cubicBezTo>
                  <a:pt x="343078" y="385084"/>
                  <a:pt x="333819" y="381522"/>
                  <a:pt x="324559" y="379102"/>
                </a:cubicBezTo>
                <a:cubicBezTo>
                  <a:pt x="309971" y="375259"/>
                  <a:pt x="299588" y="380954"/>
                  <a:pt x="294962" y="395772"/>
                </a:cubicBezTo>
                <a:cubicBezTo>
                  <a:pt x="289767" y="412013"/>
                  <a:pt x="290469" y="428823"/>
                  <a:pt x="294400" y="445206"/>
                </a:cubicBezTo>
                <a:cubicBezTo>
                  <a:pt x="297623" y="458453"/>
                  <a:pt x="302256" y="471279"/>
                  <a:pt x="306180" y="484386"/>
                </a:cubicBezTo>
                <a:cubicBezTo>
                  <a:pt x="308988" y="493784"/>
                  <a:pt x="311936" y="503188"/>
                  <a:pt x="314036" y="512880"/>
                </a:cubicBezTo>
                <a:cubicBezTo>
                  <a:pt x="314738" y="516014"/>
                  <a:pt x="313615" y="519717"/>
                  <a:pt x="313334" y="523701"/>
                </a:cubicBezTo>
                <a:cubicBezTo>
                  <a:pt x="305198" y="521569"/>
                  <a:pt x="303379" y="515159"/>
                  <a:pt x="299448" y="510881"/>
                </a:cubicBezTo>
                <a:cubicBezTo>
                  <a:pt x="294400" y="505327"/>
                  <a:pt x="290188" y="498770"/>
                  <a:pt x="284859" y="493644"/>
                </a:cubicBezTo>
                <a:cubicBezTo>
                  <a:pt x="274196" y="483671"/>
                  <a:pt x="261847" y="483243"/>
                  <a:pt x="250201" y="491933"/>
                </a:cubicBezTo>
                <a:cubicBezTo>
                  <a:pt x="245996" y="495067"/>
                  <a:pt x="242346" y="498770"/>
                  <a:pt x="237298" y="503329"/>
                </a:cubicBezTo>
                <a:cubicBezTo>
                  <a:pt x="206991" y="496638"/>
                  <a:pt x="180336" y="483103"/>
                  <a:pt x="160553" y="457317"/>
                </a:cubicBezTo>
                <a:cubicBezTo>
                  <a:pt x="153540" y="448200"/>
                  <a:pt x="148211" y="438228"/>
                  <a:pt x="147228" y="426544"/>
                </a:cubicBezTo>
                <a:cubicBezTo>
                  <a:pt x="145824" y="410015"/>
                  <a:pt x="155084" y="400471"/>
                  <a:pt x="171357" y="401894"/>
                </a:cubicBezTo>
                <a:cubicBezTo>
                  <a:pt x="177254" y="402469"/>
                  <a:pt x="183144" y="403893"/>
                  <a:pt x="189174" y="404461"/>
                </a:cubicBezTo>
                <a:cubicBezTo>
                  <a:pt x="207834" y="406312"/>
                  <a:pt x="218498" y="397195"/>
                  <a:pt x="222288" y="378247"/>
                </a:cubicBezTo>
                <a:cubicBezTo>
                  <a:pt x="226494" y="357166"/>
                  <a:pt x="216251" y="334654"/>
                  <a:pt x="198013" y="323539"/>
                </a:cubicBezTo>
                <a:cubicBezTo>
                  <a:pt x="187630" y="317270"/>
                  <a:pt x="176411" y="313427"/>
                  <a:pt x="164063" y="313286"/>
                </a:cubicBezTo>
                <a:cubicBezTo>
                  <a:pt x="138390" y="312858"/>
                  <a:pt x="113278" y="315137"/>
                  <a:pt x="90968" y="330096"/>
                </a:cubicBezTo>
                <a:cubicBezTo>
                  <a:pt x="89284" y="331232"/>
                  <a:pt x="86763" y="331232"/>
                  <a:pt x="84517" y="331948"/>
                </a:cubicBezTo>
                <a:lnTo>
                  <a:pt x="83815" y="33251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6" name="Freeform 15">
            <a:extLst>
              <a:ext uri="{FF2B5EF4-FFF2-40B4-BE49-F238E27FC236}">
                <a16:creationId xmlns:a16="http://schemas.microsoft.com/office/drawing/2014/main" id="{B2FB8FCA-A9EE-88F1-1696-8366DA4466B4}"/>
              </a:ext>
            </a:extLst>
          </p:cNvPr>
          <p:cNvSpPr/>
          <p:nvPr/>
        </p:nvSpPr>
        <p:spPr>
          <a:xfrm>
            <a:off x="8611390" y="2780608"/>
            <a:ext cx="644537" cy="1053416"/>
          </a:xfrm>
          <a:custGeom>
            <a:avLst/>
            <a:gdLst>
              <a:gd name="connsiteX0" fmla="*/ 594123 w 644537"/>
              <a:gd name="connsiteY0" fmla="*/ 358532 h 1053416"/>
              <a:gd name="connsiteX1" fmla="*/ 621564 w 644537"/>
              <a:gd name="connsiteY1" fmla="*/ 393403 h 1053416"/>
              <a:gd name="connsiteX2" fmla="*/ 636051 w 644537"/>
              <a:gd name="connsiteY2" fmla="*/ 440787 h 1053416"/>
              <a:gd name="connsiteX3" fmla="*/ 633944 w 644537"/>
              <a:gd name="connsiteY3" fmla="*/ 456397 h 1053416"/>
              <a:gd name="connsiteX4" fmla="*/ 644538 w 644537"/>
              <a:gd name="connsiteY4" fmla="*/ 515593 h 1053416"/>
              <a:gd name="connsiteX5" fmla="*/ 634902 w 644537"/>
              <a:gd name="connsiteY5" fmla="*/ 523465 h 1053416"/>
              <a:gd name="connsiteX6" fmla="*/ 611098 w 644537"/>
              <a:gd name="connsiteY6" fmla="*/ 540058 h 1053416"/>
              <a:gd name="connsiteX7" fmla="*/ 576702 w 644537"/>
              <a:gd name="connsiteY7" fmla="*/ 580553 h 1053416"/>
              <a:gd name="connsiteX8" fmla="*/ 566300 w 644537"/>
              <a:gd name="connsiteY8" fmla="*/ 600383 h 1053416"/>
              <a:gd name="connsiteX9" fmla="*/ 521565 w 644537"/>
              <a:gd name="connsiteY9" fmla="*/ 655780 h 1053416"/>
              <a:gd name="connsiteX10" fmla="*/ 441094 w 644537"/>
              <a:gd name="connsiteY10" fmla="*/ 726646 h 1053416"/>
              <a:gd name="connsiteX11" fmla="*/ 422268 w 644537"/>
              <a:gd name="connsiteY11" fmla="*/ 745774 h 1053416"/>
              <a:gd name="connsiteX12" fmla="*/ 406825 w 644537"/>
              <a:gd name="connsiteY12" fmla="*/ 780077 h 1053416"/>
              <a:gd name="connsiteX13" fmla="*/ 393423 w 644537"/>
              <a:gd name="connsiteY13" fmla="*/ 898334 h 1053416"/>
              <a:gd name="connsiteX14" fmla="*/ 393168 w 644537"/>
              <a:gd name="connsiteY14" fmla="*/ 954433 h 1053416"/>
              <a:gd name="connsiteX15" fmla="*/ 380788 w 644537"/>
              <a:gd name="connsiteY15" fmla="*/ 996340 h 1053416"/>
              <a:gd name="connsiteX16" fmla="*/ 352645 w 644537"/>
              <a:gd name="connsiteY16" fmla="*/ 1034020 h 1053416"/>
              <a:gd name="connsiteX17" fmla="*/ 334777 w 644537"/>
              <a:gd name="connsiteY17" fmla="*/ 1050613 h 1053416"/>
              <a:gd name="connsiteX18" fmla="*/ 318759 w 644537"/>
              <a:gd name="connsiteY18" fmla="*/ 1049068 h 1053416"/>
              <a:gd name="connsiteX19" fmla="*/ 306251 w 644537"/>
              <a:gd name="connsiteY19" fmla="*/ 1030783 h 1053416"/>
              <a:gd name="connsiteX20" fmla="*/ 254752 w 644537"/>
              <a:gd name="connsiteY20" fmla="*/ 911409 h 1053416"/>
              <a:gd name="connsiteX21" fmla="*/ 229672 w 644537"/>
              <a:gd name="connsiteY21" fmla="*/ 864165 h 1053416"/>
              <a:gd name="connsiteX22" fmla="*/ 215314 w 644537"/>
              <a:gd name="connsiteY22" fmla="*/ 844054 h 1053416"/>
              <a:gd name="connsiteX23" fmla="*/ 199168 w 644537"/>
              <a:gd name="connsiteY23" fmla="*/ 793439 h 1053416"/>
              <a:gd name="connsiteX24" fmla="*/ 198020 w 644537"/>
              <a:gd name="connsiteY24" fmla="*/ 770941 h 1053416"/>
              <a:gd name="connsiteX25" fmla="*/ 175876 w 644537"/>
              <a:gd name="connsiteY25" fmla="*/ 710762 h 1053416"/>
              <a:gd name="connsiteX26" fmla="*/ 163942 w 644537"/>
              <a:gd name="connsiteY26" fmla="*/ 694450 h 1053416"/>
              <a:gd name="connsiteX27" fmla="*/ 150541 w 644537"/>
              <a:gd name="connsiteY27" fmla="*/ 643688 h 1053416"/>
              <a:gd name="connsiteX28" fmla="*/ 156795 w 644537"/>
              <a:gd name="connsiteY28" fmla="*/ 608396 h 1053416"/>
              <a:gd name="connsiteX29" fmla="*/ 159475 w 644537"/>
              <a:gd name="connsiteY29" fmla="*/ 552430 h 1053416"/>
              <a:gd name="connsiteX30" fmla="*/ 144989 w 644537"/>
              <a:gd name="connsiteY30" fmla="*/ 526702 h 1053416"/>
              <a:gd name="connsiteX31" fmla="*/ 114358 w 644537"/>
              <a:gd name="connsiteY31" fmla="*/ 535135 h 1053416"/>
              <a:gd name="connsiteX32" fmla="*/ 107083 w 644537"/>
              <a:gd name="connsiteY32" fmla="*/ 546104 h 1053416"/>
              <a:gd name="connsiteX33" fmla="*/ 101659 w 644537"/>
              <a:gd name="connsiteY33" fmla="*/ 563680 h 1053416"/>
              <a:gd name="connsiteX34" fmla="*/ 61965 w 644537"/>
              <a:gd name="connsiteY34" fmla="*/ 558196 h 1053416"/>
              <a:gd name="connsiteX35" fmla="*/ 42501 w 644537"/>
              <a:gd name="connsiteY35" fmla="*/ 518127 h 1053416"/>
              <a:gd name="connsiteX36" fmla="*/ 32163 w 644537"/>
              <a:gd name="connsiteY36" fmla="*/ 495488 h 1053416"/>
              <a:gd name="connsiteX37" fmla="*/ 0 w 644537"/>
              <a:gd name="connsiteY37" fmla="*/ 449087 h 1053416"/>
              <a:gd name="connsiteX38" fmla="*/ 19655 w 644537"/>
              <a:gd name="connsiteY38" fmla="*/ 446974 h 1053416"/>
              <a:gd name="connsiteX39" fmla="*/ 48308 w 644537"/>
              <a:gd name="connsiteY39" fmla="*/ 446693 h 1053416"/>
              <a:gd name="connsiteX40" fmla="*/ 76195 w 644537"/>
              <a:gd name="connsiteY40" fmla="*/ 423633 h 1053416"/>
              <a:gd name="connsiteX41" fmla="*/ 62794 w 644537"/>
              <a:gd name="connsiteY41" fmla="*/ 367393 h 1053416"/>
              <a:gd name="connsiteX42" fmla="*/ 41800 w 644537"/>
              <a:gd name="connsiteY42" fmla="*/ 350800 h 1053416"/>
              <a:gd name="connsiteX43" fmla="*/ 29802 w 644537"/>
              <a:gd name="connsiteY43" fmla="*/ 322818 h 1053416"/>
              <a:gd name="connsiteX44" fmla="*/ 40523 w 644537"/>
              <a:gd name="connsiteY44" fmla="*/ 304680 h 1053416"/>
              <a:gd name="connsiteX45" fmla="*/ 61391 w 644537"/>
              <a:gd name="connsiteY45" fmla="*/ 297370 h 1053416"/>
              <a:gd name="connsiteX46" fmla="*/ 102807 w 644537"/>
              <a:gd name="connsiteY46" fmla="*/ 272758 h 1053416"/>
              <a:gd name="connsiteX47" fmla="*/ 153221 w 644537"/>
              <a:gd name="connsiteY47" fmla="*/ 212860 h 1053416"/>
              <a:gd name="connsiteX48" fmla="*/ 160688 w 644537"/>
              <a:gd name="connsiteY48" fmla="*/ 149726 h 1053416"/>
              <a:gd name="connsiteX49" fmla="*/ 144861 w 644537"/>
              <a:gd name="connsiteY49" fmla="*/ 120198 h 1053416"/>
              <a:gd name="connsiteX50" fmla="*/ 125334 w 644537"/>
              <a:gd name="connsiteY50" fmla="*/ 90109 h 1053416"/>
              <a:gd name="connsiteX51" fmla="*/ 115889 w 644537"/>
              <a:gd name="connsiteY51" fmla="*/ 72392 h 1053416"/>
              <a:gd name="connsiteX52" fmla="*/ 128843 w 644537"/>
              <a:gd name="connsiteY52" fmla="*/ 41881 h 1053416"/>
              <a:gd name="connsiteX53" fmla="*/ 159347 w 644537"/>
              <a:gd name="connsiteY53" fmla="*/ 37802 h 1053416"/>
              <a:gd name="connsiteX54" fmla="*/ 190235 w 644537"/>
              <a:gd name="connsiteY54" fmla="*/ 40898 h 1053416"/>
              <a:gd name="connsiteX55" fmla="*/ 211293 w 644537"/>
              <a:gd name="connsiteY55" fmla="*/ 30913 h 1053416"/>
              <a:gd name="connsiteX56" fmla="*/ 211293 w 644537"/>
              <a:gd name="connsiteY56" fmla="*/ 8134 h 1053416"/>
              <a:gd name="connsiteX57" fmla="*/ 211293 w 644537"/>
              <a:gd name="connsiteY57" fmla="*/ 2931 h 1053416"/>
              <a:gd name="connsiteX58" fmla="*/ 235224 w 644537"/>
              <a:gd name="connsiteY58" fmla="*/ 6167 h 1053416"/>
              <a:gd name="connsiteX59" fmla="*/ 251114 w 644537"/>
              <a:gd name="connsiteY59" fmla="*/ 27395 h 1053416"/>
              <a:gd name="connsiteX60" fmla="*/ 268089 w 644537"/>
              <a:gd name="connsiteY60" fmla="*/ 80545 h 1053416"/>
              <a:gd name="connsiteX61" fmla="*/ 272110 w 644537"/>
              <a:gd name="connsiteY61" fmla="*/ 116265 h 1053416"/>
              <a:gd name="connsiteX62" fmla="*/ 301401 w 644537"/>
              <a:gd name="connsiteY62" fmla="*/ 174618 h 1053416"/>
              <a:gd name="connsiteX63" fmla="*/ 320737 w 644537"/>
              <a:gd name="connsiteY63" fmla="*/ 189660 h 1053416"/>
              <a:gd name="connsiteX64" fmla="*/ 344413 w 644537"/>
              <a:gd name="connsiteY64" fmla="*/ 226216 h 1053416"/>
              <a:gd name="connsiteX65" fmla="*/ 350794 w 644537"/>
              <a:gd name="connsiteY65" fmla="*/ 257014 h 1053416"/>
              <a:gd name="connsiteX66" fmla="*/ 357623 w 644537"/>
              <a:gd name="connsiteY66" fmla="*/ 278383 h 1053416"/>
              <a:gd name="connsiteX67" fmla="*/ 382574 w 644537"/>
              <a:gd name="connsiteY67" fmla="*/ 302433 h 1053416"/>
              <a:gd name="connsiteX68" fmla="*/ 403762 w 644537"/>
              <a:gd name="connsiteY68" fmla="*/ 309040 h 1053416"/>
              <a:gd name="connsiteX69" fmla="*/ 477724 w 644537"/>
              <a:gd name="connsiteY69" fmla="*/ 339130 h 1053416"/>
              <a:gd name="connsiteX70" fmla="*/ 518502 w 644537"/>
              <a:gd name="connsiteY70" fmla="*/ 356565 h 1053416"/>
              <a:gd name="connsiteX71" fmla="*/ 566683 w 644537"/>
              <a:gd name="connsiteY71" fmla="*/ 364718 h 1053416"/>
              <a:gd name="connsiteX72" fmla="*/ 593677 w 644537"/>
              <a:gd name="connsiteY72" fmla="*/ 358110 h 1053416"/>
              <a:gd name="connsiteX73" fmla="*/ 594123 w 644537"/>
              <a:gd name="connsiteY73" fmla="*/ 358532 h 10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4537" h="1053416">
                <a:moveTo>
                  <a:pt x="594123" y="358532"/>
                </a:moveTo>
                <a:cubicBezTo>
                  <a:pt x="604015" y="371326"/>
                  <a:pt x="612120" y="382996"/>
                  <a:pt x="621564" y="393403"/>
                </a:cubicBezTo>
                <a:cubicBezTo>
                  <a:pt x="633816" y="407187"/>
                  <a:pt x="639241" y="422509"/>
                  <a:pt x="636051" y="440787"/>
                </a:cubicBezTo>
                <a:cubicBezTo>
                  <a:pt x="635093" y="445991"/>
                  <a:pt x="634519" y="451194"/>
                  <a:pt x="633944" y="456397"/>
                </a:cubicBezTo>
                <a:cubicBezTo>
                  <a:pt x="630626" y="486487"/>
                  <a:pt x="631137" y="489723"/>
                  <a:pt x="644538" y="515593"/>
                </a:cubicBezTo>
                <a:cubicBezTo>
                  <a:pt x="641475" y="518127"/>
                  <a:pt x="638412" y="521077"/>
                  <a:pt x="634902" y="523465"/>
                </a:cubicBezTo>
                <a:cubicBezTo>
                  <a:pt x="627116" y="529089"/>
                  <a:pt x="618884" y="534433"/>
                  <a:pt x="611098" y="540058"/>
                </a:cubicBezTo>
                <a:cubicBezTo>
                  <a:pt x="596357" y="550745"/>
                  <a:pt x="584934" y="564241"/>
                  <a:pt x="576702" y="580553"/>
                </a:cubicBezTo>
                <a:cubicBezTo>
                  <a:pt x="573383" y="587302"/>
                  <a:pt x="569874" y="593916"/>
                  <a:pt x="566300" y="600383"/>
                </a:cubicBezTo>
                <a:cubicBezTo>
                  <a:pt x="554686" y="621611"/>
                  <a:pt x="539816" y="640030"/>
                  <a:pt x="521565" y="655780"/>
                </a:cubicBezTo>
                <a:cubicBezTo>
                  <a:pt x="494379" y="679121"/>
                  <a:pt x="467833" y="702884"/>
                  <a:pt x="441094" y="726646"/>
                </a:cubicBezTo>
                <a:cubicBezTo>
                  <a:pt x="434393" y="732552"/>
                  <a:pt x="428139" y="739019"/>
                  <a:pt x="422268" y="745774"/>
                </a:cubicBezTo>
                <a:cubicBezTo>
                  <a:pt x="413908" y="755612"/>
                  <a:pt x="408356" y="767142"/>
                  <a:pt x="406825" y="780077"/>
                </a:cubicBezTo>
                <a:cubicBezTo>
                  <a:pt x="402038" y="819449"/>
                  <a:pt x="397061" y="858821"/>
                  <a:pt x="393423" y="898334"/>
                </a:cubicBezTo>
                <a:cubicBezTo>
                  <a:pt x="391764" y="916893"/>
                  <a:pt x="392211" y="935733"/>
                  <a:pt x="393168" y="954433"/>
                </a:cubicBezTo>
                <a:cubicBezTo>
                  <a:pt x="393998" y="970323"/>
                  <a:pt x="390233" y="983960"/>
                  <a:pt x="380788" y="996340"/>
                </a:cubicBezTo>
                <a:cubicBezTo>
                  <a:pt x="371280" y="1008853"/>
                  <a:pt x="362537" y="1021788"/>
                  <a:pt x="352645" y="1034020"/>
                </a:cubicBezTo>
                <a:cubicBezTo>
                  <a:pt x="347476" y="1040347"/>
                  <a:pt x="341222" y="1045831"/>
                  <a:pt x="334777" y="1050613"/>
                </a:cubicBezTo>
                <a:cubicBezTo>
                  <a:pt x="329225" y="1054833"/>
                  <a:pt x="323226" y="1054265"/>
                  <a:pt x="318759" y="1049068"/>
                </a:cubicBezTo>
                <a:cubicBezTo>
                  <a:pt x="314036" y="1043443"/>
                  <a:pt x="309442" y="1037397"/>
                  <a:pt x="306251" y="1030783"/>
                </a:cubicBezTo>
                <a:cubicBezTo>
                  <a:pt x="287170" y="991839"/>
                  <a:pt x="268919" y="952466"/>
                  <a:pt x="254752" y="911409"/>
                </a:cubicBezTo>
                <a:cubicBezTo>
                  <a:pt x="248753" y="894114"/>
                  <a:pt x="240394" y="878504"/>
                  <a:pt x="229672" y="864165"/>
                </a:cubicBezTo>
                <a:cubicBezTo>
                  <a:pt x="224758" y="857557"/>
                  <a:pt x="219781" y="851090"/>
                  <a:pt x="215314" y="844054"/>
                </a:cubicBezTo>
                <a:cubicBezTo>
                  <a:pt x="205422" y="828732"/>
                  <a:pt x="199424" y="811998"/>
                  <a:pt x="199168" y="793439"/>
                </a:cubicBezTo>
                <a:cubicBezTo>
                  <a:pt x="199168" y="785982"/>
                  <a:pt x="198339" y="778532"/>
                  <a:pt x="198020" y="770941"/>
                </a:cubicBezTo>
                <a:cubicBezTo>
                  <a:pt x="197318" y="748302"/>
                  <a:pt x="188702" y="728759"/>
                  <a:pt x="175876" y="710762"/>
                </a:cubicBezTo>
                <a:cubicBezTo>
                  <a:pt x="171983" y="705278"/>
                  <a:pt x="168090" y="699794"/>
                  <a:pt x="163942" y="694450"/>
                </a:cubicBezTo>
                <a:cubicBezTo>
                  <a:pt x="152519" y="679402"/>
                  <a:pt x="148180" y="662388"/>
                  <a:pt x="150541" y="643688"/>
                </a:cubicBezTo>
                <a:cubicBezTo>
                  <a:pt x="152072" y="631877"/>
                  <a:pt x="154051" y="619926"/>
                  <a:pt x="156795" y="608396"/>
                </a:cubicBezTo>
                <a:cubicBezTo>
                  <a:pt x="161262" y="589836"/>
                  <a:pt x="160688" y="571137"/>
                  <a:pt x="159475" y="552430"/>
                </a:cubicBezTo>
                <a:cubicBezTo>
                  <a:pt x="158773" y="541890"/>
                  <a:pt x="156668" y="530922"/>
                  <a:pt x="144989" y="526702"/>
                </a:cubicBezTo>
                <a:cubicBezTo>
                  <a:pt x="133311" y="522482"/>
                  <a:pt x="123228" y="527825"/>
                  <a:pt x="114358" y="535135"/>
                </a:cubicBezTo>
                <a:cubicBezTo>
                  <a:pt x="111167" y="537810"/>
                  <a:pt x="108742" y="542171"/>
                  <a:pt x="107083" y="546104"/>
                </a:cubicBezTo>
                <a:cubicBezTo>
                  <a:pt x="104849" y="551588"/>
                  <a:pt x="103445" y="557353"/>
                  <a:pt x="101659" y="563680"/>
                </a:cubicBezTo>
                <a:cubicBezTo>
                  <a:pt x="87300" y="569726"/>
                  <a:pt x="73132" y="566776"/>
                  <a:pt x="61965" y="558196"/>
                </a:cubicBezTo>
                <a:cubicBezTo>
                  <a:pt x="49713" y="548779"/>
                  <a:pt x="39247" y="536265"/>
                  <a:pt x="42501" y="518127"/>
                </a:cubicBezTo>
                <a:cubicBezTo>
                  <a:pt x="44161" y="508142"/>
                  <a:pt x="41352" y="500124"/>
                  <a:pt x="32163" y="495488"/>
                </a:cubicBezTo>
                <a:cubicBezTo>
                  <a:pt x="13083" y="485925"/>
                  <a:pt x="5871" y="468349"/>
                  <a:pt x="0" y="449087"/>
                </a:cubicBezTo>
                <a:cubicBezTo>
                  <a:pt x="6828" y="444024"/>
                  <a:pt x="13401" y="446834"/>
                  <a:pt x="19655" y="446974"/>
                </a:cubicBezTo>
                <a:cubicBezTo>
                  <a:pt x="29227" y="446974"/>
                  <a:pt x="38863" y="447957"/>
                  <a:pt x="48308" y="446693"/>
                </a:cubicBezTo>
                <a:cubicBezTo>
                  <a:pt x="61965" y="445008"/>
                  <a:pt x="71155" y="436574"/>
                  <a:pt x="76195" y="423633"/>
                </a:cubicBezTo>
                <a:cubicBezTo>
                  <a:pt x="84811" y="400994"/>
                  <a:pt x="81748" y="381451"/>
                  <a:pt x="62794" y="367393"/>
                </a:cubicBezTo>
                <a:cubicBezTo>
                  <a:pt x="55711" y="362050"/>
                  <a:pt x="48436" y="356706"/>
                  <a:pt x="41800" y="350800"/>
                </a:cubicBezTo>
                <a:cubicBezTo>
                  <a:pt x="33567" y="343490"/>
                  <a:pt x="29802" y="333926"/>
                  <a:pt x="29802" y="322818"/>
                </a:cubicBezTo>
                <a:cubicBezTo>
                  <a:pt x="29802" y="314525"/>
                  <a:pt x="32993" y="308051"/>
                  <a:pt x="40523" y="304680"/>
                </a:cubicBezTo>
                <a:cubicBezTo>
                  <a:pt x="47224" y="301724"/>
                  <a:pt x="54307" y="298915"/>
                  <a:pt x="61391" y="297370"/>
                </a:cubicBezTo>
                <a:cubicBezTo>
                  <a:pt x="77983" y="293712"/>
                  <a:pt x="91767" y="285840"/>
                  <a:pt x="102807" y="272758"/>
                </a:cubicBezTo>
                <a:cubicBezTo>
                  <a:pt x="119654" y="252794"/>
                  <a:pt x="136629" y="232971"/>
                  <a:pt x="153221" y="212860"/>
                </a:cubicBezTo>
                <a:cubicBezTo>
                  <a:pt x="169048" y="193599"/>
                  <a:pt x="170579" y="172084"/>
                  <a:pt x="160688" y="149726"/>
                </a:cubicBezTo>
                <a:cubicBezTo>
                  <a:pt x="156093" y="139466"/>
                  <a:pt x="150541" y="129762"/>
                  <a:pt x="144861" y="120198"/>
                </a:cubicBezTo>
                <a:cubicBezTo>
                  <a:pt x="138735" y="109938"/>
                  <a:pt x="131588" y="100234"/>
                  <a:pt x="125334" y="90109"/>
                </a:cubicBezTo>
                <a:cubicBezTo>
                  <a:pt x="121888" y="84484"/>
                  <a:pt x="118378" y="78579"/>
                  <a:pt x="115889" y="72392"/>
                </a:cubicBezTo>
                <a:cubicBezTo>
                  <a:pt x="110018" y="57632"/>
                  <a:pt x="114038" y="48208"/>
                  <a:pt x="128843" y="41881"/>
                </a:cubicBezTo>
                <a:cubicBezTo>
                  <a:pt x="138543" y="37661"/>
                  <a:pt x="148627" y="36116"/>
                  <a:pt x="159347" y="37802"/>
                </a:cubicBezTo>
                <a:cubicBezTo>
                  <a:pt x="169495" y="39347"/>
                  <a:pt x="179960" y="39915"/>
                  <a:pt x="190235" y="40898"/>
                </a:cubicBezTo>
                <a:cubicBezTo>
                  <a:pt x="199168" y="41600"/>
                  <a:pt x="205997" y="38223"/>
                  <a:pt x="211293" y="30913"/>
                </a:cubicBezTo>
                <a:cubicBezTo>
                  <a:pt x="216718" y="23182"/>
                  <a:pt x="216399" y="15725"/>
                  <a:pt x="211293" y="8134"/>
                </a:cubicBezTo>
                <a:cubicBezTo>
                  <a:pt x="210592" y="7151"/>
                  <a:pt x="211293" y="5325"/>
                  <a:pt x="211293" y="2931"/>
                </a:cubicBezTo>
                <a:cubicBezTo>
                  <a:pt x="219908" y="-1992"/>
                  <a:pt x="228524" y="-581"/>
                  <a:pt x="235224" y="6167"/>
                </a:cubicBezTo>
                <a:cubicBezTo>
                  <a:pt x="241478" y="12354"/>
                  <a:pt x="247094" y="19664"/>
                  <a:pt x="251114" y="27395"/>
                </a:cubicBezTo>
                <a:cubicBezTo>
                  <a:pt x="259985" y="43988"/>
                  <a:pt x="265281" y="61986"/>
                  <a:pt x="268089" y="80545"/>
                </a:cubicBezTo>
                <a:cubicBezTo>
                  <a:pt x="269877" y="92356"/>
                  <a:pt x="271408" y="104314"/>
                  <a:pt x="272110" y="116265"/>
                </a:cubicBezTo>
                <a:cubicBezTo>
                  <a:pt x="273386" y="140168"/>
                  <a:pt x="283150" y="159430"/>
                  <a:pt x="301401" y="174618"/>
                </a:cubicBezTo>
                <a:cubicBezTo>
                  <a:pt x="307655" y="179815"/>
                  <a:pt x="313909" y="185159"/>
                  <a:pt x="320737" y="189660"/>
                </a:cubicBezTo>
                <a:cubicBezTo>
                  <a:pt x="333947" y="198381"/>
                  <a:pt x="341477" y="210613"/>
                  <a:pt x="344413" y="226216"/>
                </a:cubicBezTo>
                <a:cubicBezTo>
                  <a:pt x="346391" y="236482"/>
                  <a:pt x="348305" y="246748"/>
                  <a:pt x="350794" y="257014"/>
                </a:cubicBezTo>
                <a:cubicBezTo>
                  <a:pt x="352645" y="264184"/>
                  <a:pt x="354879" y="271494"/>
                  <a:pt x="357623" y="278383"/>
                </a:cubicBezTo>
                <a:cubicBezTo>
                  <a:pt x="362409" y="290053"/>
                  <a:pt x="370577" y="298353"/>
                  <a:pt x="382574" y="302433"/>
                </a:cubicBezTo>
                <a:cubicBezTo>
                  <a:pt x="389531" y="304820"/>
                  <a:pt x="396614" y="307489"/>
                  <a:pt x="403762" y="309040"/>
                </a:cubicBezTo>
                <a:cubicBezTo>
                  <a:pt x="430054" y="314946"/>
                  <a:pt x="454431" y="325346"/>
                  <a:pt x="477724" y="339130"/>
                </a:cubicBezTo>
                <a:cubicBezTo>
                  <a:pt x="490487" y="346721"/>
                  <a:pt x="503760" y="353750"/>
                  <a:pt x="518502" y="356565"/>
                </a:cubicBezTo>
                <a:cubicBezTo>
                  <a:pt x="534520" y="359655"/>
                  <a:pt x="550538" y="362471"/>
                  <a:pt x="566683" y="364718"/>
                </a:cubicBezTo>
                <a:cubicBezTo>
                  <a:pt x="576830" y="366123"/>
                  <a:pt x="578553" y="365139"/>
                  <a:pt x="593677" y="358110"/>
                </a:cubicBezTo>
                <a:lnTo>
                  <a:pt x="594123" y="35853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7" name="Freeform 16">
            <a:extLst>
              <a:ext uri="{FF2B5EF4-FFF2-40B4-BE49-F238E27FC236}">
                <a16:creationId xmlns:a16="http://schemas.microsoft.com/office/drawing/2014/main" id="{581C3A5B-1CB4-6816-E339-1EE3F5750CC0}"/>
              </a:ext>
            </a:extLst>
          </p:cNvPr>
          <p:cNvSpPr/>
          <p:nvPr/>
        </p:nvSpPr>
        <p:spPr>
          <a:xfrm>
            <a:off x="6141724" y="2716766"/>
            <a:ext cx="644537" cy="715045"/>
          </a:xfrm>
          <a:custGeom>
            <a:avLst/>
            <a:gdLst>
              <a:gd name="connsiteX0" fmla="*/ 219617 w 644537"/>
              <a:gd name="connsiteY0" fmla="*/ 64826 h 715045"/>
              <a:gd name="connsiteX1" fmla="*/ 301531 w 644537"/>
              <a:gd name="connsiteY1" fmla="*/ 30401 h 715045"/>
              <a:gd name="connsiteX2" fmla="*/ 339265 w 644537"/>
              <a:gd name="connsiteY2" fmla="*/ 25779 h 715045"/>
              <a:gd name="connsiteX3" fmla="*/ 430298 w 644537"/>
              <a:gd name="connsiteY3" fmla="*/ 14307 h 715045"/>
              <a:gd name="connsiteX4" fmla="*/ 516417 w 644537"/>
              <a:gd name="connsiteY4" fmla="*/ 312 h 715045"/>
              <a:gd name="connsiteX5" fmla="*/ 530865 w 644537"/>
              <a:gd name="connsiteY5" fmla="*/ 312 h 715045"/>
              <a:gd name="connsiteX6" fmla="*/ 527636 w 644537"/>
              <a:gd name="connsiteY6" fmla="*/ 82319 h 715045"/>
              <a:gd name="connsiteX7" fmla="*/ 516979 w 644537"/>
              <a:gd name="connsiteY7" fmla="*/ 109331 h 715045"/>
              <a:gd name="connsiteX8" fmla="*/ 524413 w 644537"/>
              <a:gd name="connsiteY8" fmla="*/ 160833 h 715045"/>
              <a:gd name="connsiteX9" fmla="*/ 535772 w 644537"/>
              <a:gd name="connsiteY9" fmla="*/ 174688 h 715045"/>
              <a:gd name="connsiteX10" fmla="*/ 574770 w 644537"/>
              <a:gd name="connsiteY10" fmla="*/ 263692 h 715045"/>
              <a:gd name="connsiteX11" fmla="*/ 591037 w 644537"/>
              <a:gd name="connsiteY11" fmla="*/ 326252 h 715045"/>
              <a:gd name="connsiteX12" fmla="*/ 596365 w 644537"/>
              <a:gd name="connsiteY12" fmla="*/ 340948 h 715045"/>
              <a:gd name="connsiteX13" fmla="*/ 593423 w 644537"/>
              <a:gd name="connsiteY13" fmla="*/ 418895 h 715045"/>
              <a:gd name="connsiteX14" fmla="*/ 592581 w 644537"/>
              <a:gd name="connsiteY14" fmla="*/ 420995 h 715045"/>
              <a:gd name="connsiteX15" fmla="*/ 608573 w 644537"/>
              <a:gd name="connsiteY15" fmla="*/ 498948 h 715045"/>
              <a:gd name="connsiteX16" fmla="*/ 635644 w 644537"/>
              <a:gd name="connsiteY16" fmla="*/ 522321 h 715045"/>
              <a:gd name="connsiteX17" fmla="*/ 644195 w 644537"/>
              <a:gd name="connsiteY17" fmla="*/ 530155 h 715045"/>
              <a:gd name="connsiteX18" fmla="*/ 640130 w 644537"/>
              <a:gd name="connsiteY18" fmla="*/ 538691 h 715045"/>
              <a:gd name="connsiteX19" fmla="*/ 591177 w 644537"/>
              <a:gd name="connsiteY19" fmla="*/ 574238 h 715045"/>
              <a:gd name="connsiteX20" fmla="*/ 547693 w 644537"/>
              <a:gd name="connsiteY20" fmla="*/ 601531 h 715045"/>
              <a:gd name="connsiteX21" fmla="*/ 501267 w 644537"/>
              <a:gd name="connsiteY21" fmla="*/ 653308 h 715045"/>
              <a:gd name="connsiteX22" fmla="*/ 498045 w 644537"/>
              <a:gd name="connsiteY22" fmla="*/ 661710 h 715045"/>
              <a:gd name="connsiteX23" fmla="*/ 472512 w 644537"/>
              <a:gd name="connsiteY23" fmla="*/ 680602 h 715045"/>
              <a:gd name="connsiteX24" fmla="*/ 459047 w 644537"/>
              <a:gd name="connsiteY24" fmla="*/ 681578 h 715045"/>
              <a:gd name="connsiteX25" fmla="*/ 426226 w 644537"/>
              <a:gd name="connsiteY25" fmla="*/ 698797 h 715045"/>
              <a:gd name="connsiteX26" fmla="*/ 413604 w 644537"/>
              <a:gd name="connsiteY26" fmla="*/ 711253 h 715045"/>
              <a:gd name="connsiteX27" fmla="*/ 386252 w 644537"/>
              <a:gd name="connsiteY27" fmla="*/ 705934 h 715045"/>
              <a:gd name="connsiteX28" fmla="*/ 377555 w 644537"/>
              <a:gd name="connsiteY28" fmla="*/ 685498 h 715045"/>
              <a:gd name="connsiteX29" fmla="*/ 353853 w 644537"/>
              <a:gd name="connsiteY29" fmla="*/ 648412 h 715045"/>
              <a:gd name="connsiteX30" fmla="*/ 297185 w 644537"/>
              <a:gd name="connsiteY30" fmla="*/ 608529 h 715045"/>
              <a:gd name="connsiteX31" fmla="*/ 229719 w 644537"/>
              <a:gd name="connsiteY31" fmla="*/ 573402 h 715045"/>
              <a:gd name="connsiteX32" fmla="*/ 148501 w 644537"/>
              <a:gd name="connsiteY32" fmla="*/ 518261 h 715045"/>
              <a:gd name="connsiteX33" fmla="*/ 15816 w 644537"/>
              <a:gd name="connsiteY33" fmla="*/ 394545 h 715045"/>
              <a:gd name="connsiteX34" fmla="*/ 7960 w 644537"/>
              <a:gd name="connsiteY34" fmla="*/ 386571 h 715045"/>
              <a:gd name="connsiteX35" fmla="*/ 5994 w 644537"/>
              <a:gd name="connsiteY35" fmla="*/ 352421 h 715045"/>
              <a:gd name="connsiteX36" fmla="*/ 21706 w 644537"/>
              <a:gd name="connsiteY36" fmla="*/ 330727 h 715045"/>
              <a:gd name="connsiteX37" fmla="*/ 50742 w 644537"/>
              <a:gd name="connsiteY37" fmla="*/ 307360 h 715045"/>
              <a:gd name="connsiteX38" fmla="*/ 76268 w 644537"/>
              <a:gd name="connsiteY38" fmla="*/ 299240 h 715045"/>
              <a:gd name="connsiteX39" fmla="*/ 130830 w 644537"/>
              <a:gd name="connsiteY39" fmla="*/ 253336 h 715045"/>
              <a:gd name="connsiteX40" fmla="*/ 140511 w 644537"/>
              <a:gd name="connsiteY40" fmla="*/ 233187 h 715045"/>
              <a:gd name="connsiteX41" fmla="*/ 168845 w 644537"/>
              <a:gd name="connsiteY41" fmla="*/ 214149 h 715045"/>
              <a:gd name="connsiteX42" fmla="*/ 195775 w 644537"/>
              <a:gd name="connsiteY42" fmla="*/ 213453 h 715045"/>
              <a:gd name="connsiteX43" fmla="*/ 240657 w 644537"/>
              <a:gd name="connsiteY43" fmla="*/ 159429 h 715045"/>
              <a:gd name="connsiteX44" fmla="*/ 231398 w 644537"/>
              <a:gd name="connsiteY44" fmla="*/ 120248 h 715045"/>
              <a:gd name="connsiteX45" fmla="*/ 222284 w 644537"/>
              <a:gd name="connsiteY45" fmla="*/ 85677 h 715045"/>
              <a:gd name="connsiteX46" fmla="*/ 219898 w 644537"/>
              <a:gd name="connsiteY46" fmla="*/ 64685 h 715045"/>
              <a:gd name="connsiteX47" fmla="*/ 219617 w 644537"/>
              <a:gd name="connsiteY47" fmla="*/ 64826 h 7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4537" h="715045">
                <a:moveTo>
                  <a:pt x="219617" y="64826"/>
                </a:moveTo>
                <a:cubicBezTo>
                  <a:pt x="245705" y="46356"/>
                  <a:pt x="272495" y="35439"/>
                  <a:pt x="301531" y="30401"/>
                </a:cubicBezTo>
                <a:cubicBezTo>
                  <a:pt x="314013" y="28161"/>
                  <a:pt x="326642" y="27318"/>
                  <a:pt x="339265" y="25779"/>
                </a:cubicBezTo>
                <a:cubicBezTo>
                  <a:pt x="369558" y="22000"/>
                  <a:pt x="399998" y="18642"/>
                  <a:pt x="430298" y="14307"/>
                </a:cubicBezTo>
                <a:cubicBezTo>
                  <a:pt x="459047" y="10106"/>
                  <a:pt x="487662" y="4788"/>
                  <a:pt x="516417" y="312"/>
                </a:cubicBezTo>
                <a:cubicBezTo>
                  <a:pt x="520622" y="-390"/>
                  <a:pt x="525115" y="312"/>
                  <a:pt x="530865" y="312"/>
                </a:cubicBezTo>
                <a:cubicBezTo>
                  <a:pt x="536193" y="28582"/>
                  <a:pt x="537036" y="55588"/>
                  <a:pt x="527636" y="82319"/>
                </a:cubicBezTo>
                <a:cubicBezTo>
                  <a:pt x="524413" y="91417"/>
                  <a:pt x="520903" y="100514"/>
                  <a:pt x="516979" y="109331"/>
                </a:cubicBezTo>
                <a:cubicBezTo>
                  <a:pt x="508562" y="128222"/>
                  <a:pt x="509404" y="145434"/>
                  <a:pt x="524413" y="160833"/>
                </a:cubicBezTo>
                <a:cubicBezTo>
                  <a:pt x="528478" y="165168"/>
                  <a:pt x="531988" y="170065"/>
                  <a:pt x="535772" y="174688"/>
                </a:cubicBezTo>
                <a:cubicBezTo>
                  <a:pt x="557093" y="200716"/>
                  <a:pt x="570137" y="230525"/>
                  <a:pt x="574770" y="263692"/>
                </a:cubicBezTo>
                <a:cubicBezTo>
                  <a:pt x="577712" y="285245"/>
                  <a:pt x="583462" y="305956"/>
                  <a:pt x="591037" y="326252"/>
                </a:cubicBezTo>
                <a:cubicBezTo>
                  <a:pt x="592862" y="331148"/>
                  <a:pt x="594547" y="336045"/>
                  <a:pt x="596365" y="340948"/>
                </a:cubicBezTo>
                <a:cubicBezTo>
                  <a:pt x="606187" y="367399"/>
                  <a:pt x="606748" y="393428"/>
                  <a:pt x="593423" y="418895"/>
                </a:cubicBezTo>
                <a:cubicBezTo>
                  <a:pt x="593143" y="419597"/>
                  <a:pt x="592862" y="420299"/>
                  <a:pt x="592581" y="420995"/>
                </a:cubicBezTo>
                <a:cubicBezTo>
                  <a:pt x="575325" y="455981"/>
                  <a:pt x="584866" y="476137"/>
                  <a:pt x="608573" y="498948"/>
                </a:cubicBezTo>
                <a:cubicBezTo>
                  <a:pt x="617124" y="507203"/>
                  <a:pt x="626665" y="514481"/>
                  <a:pt x="635644" y="522321"/>
                </a:cubicBezTo>
                <a:cubicBezTo>
                  <a:pt x="639007" y="525258"/>
                  <a:pt x="642096" y="528195"/>
                  <a:pt x="644195" y="530155"/>
                </a:cubicBezTo>
                <a:cubicBezTo>
                  <a:pt x="645599" y="535894"/>
                  <a:pt x="642377" y="537011"/>
                  <a:pt x="640130" y="538691"/>
                </a:cubicBezTo>
                <a:cubicBezTo>
                  <a:pt x="623857" y="550591"/>
                  <a:pt x="607872" y="562906"/>
                  <a:pt x="591177" y="574238"/>
                </a:cubicBezTo>
                <a:cubicBezTo>
                  <a:pt x="577010" y="583898"/>
                  <a:pt x="562703" y="593411"/>
                  <a:pt x="547693" y="601531"/>
                </a:cubicBezTo>
                <a:cubicBezTo>
                  <a:pt x="525677" y="613285"/>
                  <a:pt x="508421" y="628678"/>
                  <a:pt x="501267" y="653308"/>
                </a:cubicBezTo>
                <a:cubicBezTo>
                  <a:pt x="500425" y="656111"/>
                  <a:pt x="499168" y="658907"/>
                  <a:pt x="498045" y="661710"/>
                </a:cubicBezTo>
                <a:cubicBezTo>
                  <a:pt x="493131" y="672902"/>
                  <a:pt x="485001" y="679625"/>
                  <a:pt x="472512" y="680602"/>
                </a:cubicBezTo>
                <a:cubicBezTo>
                  <a:pt x="468026" y="681023"/>
                  <a:pt x="463540" y="681023"/>
                  <a:pt x="459047" y="681578"/>
                </a:cubicBezTo>
                <a:cubicBezTo>
                  <a:pt x="446143" y="683538"/>
                  <a:pt x="434644" y="688161"/>
                  <a:pt x="426226" y="698797"/>
                </a:cubicBezTo>
                <a:cubicBezTo>
                  <a:pt x="422583" y="703413"/>
                  <a:pt x="418371" y="707895"/>
                  <a:pt x="413604" y="711253"/>
                </a:cubicBezTo>
                <a:cubicBezTo>
                  <a:pt x="404204" y="717829"/>
                  <a:pt x="392283" y="715728"/>
                  <a:pt x="386252" y="705934"/>
                </a:cubicBezTo>
                <a:cubicBezTo>
                  <a:pt x="382328" y="699633"/>
                  <a:pt x="379379" y="692636"/>
                  <a:pt x="377555" y="685498"/>
                </a:cubicBezTo>
                <a:cubicBezTo>
                  <a:pt x="373489" y="670527"/>
                  <a:pt x="364932" y="658767"/>
                  <a:pt x="353853" y="648412"/>
                </a:cubicBezTo>
                <a:cubicBezTo>
                  <a:pt x="336878" y="632457"/>
                  <a:pt x="317663" y="619586"/>
                  <a:pt x="297185" y="608529"/>
                </a:cubicBezTo>
                <a:cubicBezTo>
                  <a:pt x="274881" y="596494"/>
                  <a:pt x="252297" y="584734"/>
                  <a:pt x="229719" y="573402"/>
                </a:cubicBezTo>
                <a:cubicBezTo>
                  <a:pt x="200121" y="558565"/>
                  <a:pt x="172630" y="540931"/>
                  <a:pt x="148501" y="518261"/>
                </a:cubicBezTo>
                <a:cubicBezTo>
                  <a:pt x="104321" y="476973"/>
                  <a:pt x="60135" y="435832"/>
                  <a:pt x="15816" y="394545"/>
                </a:cubicBezTo>
                <a:cubicBezTo>
                  <a:pt x="13148" y="392029"/>
                  <a:pt x="10487" y="389367"/>
                  <a:pt x="7960" y="386571"/>
                </a:cubicBezTo>
                <a:cubicBezTo>
                  <a:pt x="-2002" y="375513"/>
                  <a:pt x="-2563" y="364175"/>
                  <a:pt x="5994" y="352421"/>
                </a:cubicBezTo>
                <a:cubicBezTo>
                  <a:pt x="11183" y="345143"/>
                  <a:pt x="17219" y="338286"/>
                  <a:pt x="21706" y="330727"/>
                </a:cubicBezTo>
                <a:cubicBezTo>
                  <a:pt x="28579" y="319114"/>
                  <a:pt x="38253" y="311695"/>
                  <a:pt x="50742" y="307360"/>
                </a:cubicBezTo>
                <a:cubicBezTo>
                  <a:pt x="59153" y="304417"/>
                  <a:pt x="67710" y="301340"/>
                  <a:pt x="76268" y="299240"/>
                </a:cubicBezTo>
                <a:cubicBezTo>
                  <a:pt x="102216" y="292945"/>
                  <a:pt x="119471" y="276569"/>
                  <a:pt x="130830" y="253336"/>
                </a:cubicBezTo>
                <a:cubicBezTo>
                  <a:pt x="134200" y="246620"/>
                  <a:pt x="137282" y="239903"/>
                  <a:pt x="140511" y="233187"/>
                </a:cubicBezTo>
                <a:cubicBezTo>
                  <a:pt x="146261" y="221287"/>
                  <a:pt x="156076" y="215273"/>
                  <a:pt x="168845" y="214149"/>
                </a:cubicBezTo>
                <a:cubicBezTo>
                  <a:pt x="177818" y="213453"/>
                  <a:pt x="186797" y="213453"/>
                  <a:pt x="195775" y="213453"/>
                </a:cubicBezTo>
                <a:cubicBezTo>
                  <a:pt x="235328" y="213734"/>
                  <a:pt x="245143" y="186722"/>
                  <a:pt x="240657" y="159429"/>
                </a:cubicBezTo>
                <a:cubicBezTo>
                  <a:pt x="238551" y="146277"/>
                  <a:pt x="234626" y="133259"/>
                  <a:pt x="231398" y="120248"/>
                </a:cubicBezTo>
                <a:cubicBezTo>
                  <a:pt x="228456" y="108629"/>
                  <a:pt x="224946" y="97297"/>
                  <a:pt x="222284" y="85677"/>
                </a:cubicBezTo>
                <a:cubicBezTo>
                  <a:pt x="220881" y="79242"/>
                  <a:pt x="220740" y="72525"/>
                  <a:pt x="219898" y="64685"/>
                </a:cubicBezTo>
                <a:lnTo>
                  <a:pt x="219617" y="6482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8" name="Freeform 17">
            <a:extLst>
              <a:ext uri="{FF2B5EF4-FFF2-40B4-BE49-F238E27FC236}">
                <a16:creationId xmlns:a16="http://schemas.microsoft.com/office/drawing/2014/main" id="{C3AE15AA-6F34-0C3A-F63B-27C06B03A585}"/>
              </a:ext>
            </a:extLst>
          </p:cNvPr>
          <p:cNvSpPr/>
          <p:nvPr/>
        </p:nvSpPr>
        <p:spPr>
          <a:xfrm>
            <a:off x="7143632" y="3265817"/>
            <a:ext cx="523287" cy="759735"/>
          </a:xfrm>
          <a:custGeom>
            <a:avLst/>
            <a:gdLst>
              <a:gd name="connsiteX0" fmla="*/ 522866 w 523287"/>
              <a:gd name="connsiteY0" fmla="*/ 204612 h 759735"/>
              <a:gd name="connsiteX1" fmla="*/ 503983 w 523287"/>
              <a:gd name="connsiteY1" fmla="*/ 222859 h 759735"/>
              <a:gd name="connsiteX2" fmla="*/ 483415 w 523287"/>
              <a:gd name="connsiteY2" fmla="*/ 236329 h 759735"/>
              <a:gd name="connsiteX3" fmla="*/ 459491 w 523287"/>
              <a:gd name="connsiteY3" fmla="*/ 275204 h 759735"/>
              <a:gd name="connsiteX4" fmla="*/ 455853 w 523287"/>
              <a:gd name="connsiteY4" fmla="*/ 315336 h 759735"/>
              <a:gd name="connsiteX5" fmla="*/ 421993 w 523287"/>
              <a:gd name="connsiteY5" fmla="*/ 395191 h 759735"/>
              <a:gd name="connsiteX6" fmla="*/ 401291 w 523287"/>
              <a:gd name="connsiteY6" fmla="*/ 436306 h 759735"/>
              <a:gd name="connsiteX7" fmla="*/ 370787 w 523287"/>
              <a:gd name="connsiteY7" fmla="*/ 526823 h 759735"/>
              <a:gd name="connsiteX8" fmla="*/ 363933 w 523287"/>
              <a:gd name="connsiteY8" fmla="*/ 540856 h 759735"/>
              <a:gd name="connsiteX9" fmla="*/ 370787 w 523287"/>
              <a:gd name="connsiteY9" fmla="*/ 600218 h 759735"/>
              <a:gd name="connsiteX10" fmla="*/ 393595 w 523287"/>
              <a:gd name="connsiteY10" fmla="*/ 624778 h 759735"/>
              <a:gd name="connsiteX11" fmla="*/ 425075 w 523287"/>
              <a:gd name="connsiteY11" fmla="*/ 653265 h 759735"/>
              <a:gd name="connsiteX12" fmla="*/ 440602 w 523287"/>
              <a:gd name="connsiteY12" fmla="*/ 672207 h 759735"/>
              <a:gd name="connsiteX13" fmla="*/ 446760 w 523287"/>
              <a:gd name="connsiteY13" fmla="*/ 695644 h 759735"/>
              <a:gd name="connsiteX14" fmla="*/ 428011 w 523287"/>
              <a:gd name="connsiteY14" fmla="*/ 719783 h 759735"/>
              <a:gd name="connsiteX15" fmla="*/ 408285 w 523287"/>
              <a:gd name="connsiteY15" fmla="*/ 723148 h 759735"/>
              <a:gd name="connsiteX16" fmla="*/ 366594 w 523287"/>
              <a:gd name="connsiteY16" fmla="*/ 744899 h 759735"/>
              <a:gd name="connsiteX17" fmla="*/ 340009 w 523287"/>
              <a:gd name="connsiteY17" fmla="*/ 759634 h 759735"/>
              <a:gd name="connsiteX18" fmla="*/ 316365 w 523287"/>
              <a:gd name="connsiteY18" fmla="*/ 754023 h 759735"/>
              <a:gd name="connsiteX19" fmla="*/ 256902 w 523287"/>
              <a:gd name="connsiteY19" fmla="*/ 735080 h 759735"/>
              <a:gd name="connsiteX20" fmla="*/ 245849 w 523287"/>
              <a:gd name="connsiteY20" fmla="*/ 733114 h 759735"/>
              <a:gd name="connsiteX21" fmla="*/ 168626 w 523287"/>
              <a:gd name="connsiteY21" fmla="*/ 688487 h 759735"/>
              <a:gd name="connsiteX22" fmla="*/ 149315 w 523287"/>
              <a:gd name="connsiteY22" fmla="*/ 660984 h 759735"/>
              <a:gd name="connsiteX23" fmla="*/ 95729 w 523287"/>
              <a:gd name="connsiteY23" fmla="*/ 601201 h 759735"/>
              <a:gd name="connsiteX24" fmla="*/ 69150 w 523287"/>
              <a:gd name="connsiteY24" fmla="*/ 577202 h 759735"/>
              <a:gd name="connsiteX25" fmla="*/ 46202 w 523287"/>
              <a:gd name="connsiteY25" fmla="*/ 527666 h 759735"/>
              <a:gd name="connsiteX26" fmla="*/ 19482 w 523287"/>
              <a:gd name="connsiteY26" fmla="*/ 443182 h 759735"/>
              <a:gd name="connsiteX27" fmla="*/ 17242 w 523287"/>
              <a:gd name="connsiteY27" fmla="*/ 439256 h 759735"/>
              <a:gd name="connsiteX28" fmla="*/ 26898 w 523287"/>
              <a:gd name="connsiteY28" fmla="*/ 314359 h 759735"/>
              <a:gd name="connsiteX29" fmla="*/ 51103 w 523287"/>
              <a:gd name="connsiteY29" fmla="*/ 242644 h 759735"/>
              <a:gd name="connsiteX30" fmla="*/ 56138 w 523287"/>
              <a:gd name="connsiteY30" fmla="*/ 200405 h 759735"/>
              <a:gd name="connsiteX31" fmla="*/ 48582 w 523287"/>
              <a:gd name="connsiteY31" fmla="*/ 143852 h 759735"/>
              <a:gd name="connsiteX32" fmla="*/ 58237 w 523287"/>
              <a:gd name="connsiteY32" fmla="*/ 136976 h 759735"/>
              <a:gd name="connsiteX33" fmla="*/ 77401 w 523287"/>
              <a:gd name="connsiteY33" fmla="*/ 110169 h 759735"/>
              <a:gd name="connsiteX34" fmla="*/ 83278 w 523287"/>
              <a:gd name="connsiteY34" fmla="*/ 79434 h 759735"/>
              <a:gd name="connsiteX35" fmla="*/ 86080 w 523287"/>
              <a:gd name="connsiteY35" fmla="*/ 50105 h 759735"/>
              <a:gd name="connsiteX36" fmla="*/ 95589 w 523287"/>
              <a:gd name="connsiteY36" fmla="*/ 48285 h 759735"/>
              <a:gd name="connsiteX37" fmla="*/ 265440 w 523287"/>
              <a:gd name="connsiteY37" fmla="*/ 47583 h 759735"/>
              <a:gd name="connsiteX38" fmla="*/ 345465 w 523287"/>
              <a:gd name="connsiteY38" fmla="*/ 52352 h 759735"/>
              <a:gd name="connsiteX39" fmla="*/ 372191 w 523287"/>
              <a:gd name="connsiteY39" fmla="*/ 54178 h 759735"/>
              <a:gd name="connsiteX40" fmla="*/ 406607 w 523287"/>
              <a:gd name="connsiteY40" fmla="*/ 32848 h 759735"/>
              <a:gd name="connsiteX41" fmla="*/ 414163 w 523287"/>
              <a:gd name="connsiteY41" fmla="*/ 16568 h 759735"/>
              <a:gd name="connsiteX42" fmla="*/ 421297 w 523287"/>
              <a:gd name="connsiteY42" fmla="*/ 5338 h 759735"/>
              <a:gd name="connsiteX43" fmla="*/ 442280 w 523287"/>
              <a:gd name="connsiteY43" fmla="*/ 6040 h 759735"/>
              <a:gd name="connsiteX44" fmla="*/ 464245 w 523287"/>
              <a:gd name="connsiteY44" fmla="*/ 61335 h 759735"/>
              <a:gd name="connsiteX45" fmla="*/ 465508 w 523287"/>
              <a:gd name="connsiteY45" fmla="*/ 88277 h 759735"/>
              <a:gd name="connsiteX46" fmla="*/ 466204 w 523287"/>
              <a:gd name="connsiteY46" fmla="*/ 108490 h 759735"/>
              <a:gd name="connsiteX47" fmla="*/ 499222 w 523287"/>
              <a:gd name="connsiteY47" fmla="*/ 176827 h 759735"/>
              <a:gd name="connsiteX48" fmla="*/ 516574 w 523287"/>
              <a:gd name="connsiteY48" fmla="*/ 194372 h 759735"/>
              <a:gd name="connsiteX49" fmla="*/ 523287 w 523287"/>
              <a:gd name="connsiteY49" fmla="*/ 204197 h 759735"/>
              <a:gd name="connsiteX50" fmla="*/ 522866 w 523287"/>
              <a:gd name="connsiteY50" fmla="*/ 204612 h 75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3287" h="759735">
                <a:moveTo>
                  <a:pt x="522866" y="204612"/>
                </a:moveTo>
                <a:cubicBezTo>
                  <a:pt x="518252" y="214578"/>
                  <a:pt x="510696" y="218230"/>
                  <a:pt x="503983" y="222859"/>
                </a:cubicBezTo>
                <a:cubicBezTo>
                  <a:pt x="497263" y="227487"/>
                  <a:pt x="490129" y="231701"/>
                  <a:pt x="483415" y="236329"/>
                </a:cubicBezTo>
                <a:cubicBezTo>
                  <a:pt x="469982" y="245734"/>
                  <a:pt x="461450" y="258502"/>
                  <a:pt x="459491" y="275204"/>
                </a:cubicBezTo>
                <a:cubicBezTo>
                  <a:pt x="457953" y="288534"/>
                  <a:pt x="455713" y="302005"/>
                  <a:pt x="455853" y="315336"/>
                </a:cubicBezTo>
                <a:cubicBezTo>
                  <a:pt x="455853" y="347053"/>
                  <a:pt x="445496" y="373861"/>
                  <a:pt x="421993" y="395191"/>
                </a:cubicBezTo>
                <a:cubicBezTo>
                  <a:pt x="409823" y="406274"/>
                  <a:pt x="402969" y="420026"/>
                  <a:pt x="401291" y="436306"/>
                </a:cubicBezTo>
                <a:cubicBezTo>
                  <a:pt x="398068" y="468866"/>
                  <a:pt x="387717" y="498898"/>
                  <a:pt x="370787" y="526823"/>
                </a:cubicBezTo>
                <a:cubicBezTo>
                  <a:pt x="368132" y="531311"/>
                  <a:pt x="365892" y="536087"/>
                  <a:pt x="363933" y="540856"/>
                </a:cubicBezTo>
                <a:cubicBezTo>
                  <a:pt x="355261" y="561905"/>
                  <a:pt x="357080" y="581971"/>
                  <a:pt x="370787" y="600218"/>
                </a:cubicBezTo>
                <a:cubicBezTo>
                  <a:pt x="377507" y="609060"/>
                  <a:pt x="385478" y="617059"/>
                  <a:pt x="393595" y="624778"/>
                </a:cubicBezTo>
                <a:cubicBezTo>
                  <a:pt x="403805" y="634597"/>
                  <a:pt x="414999" y="643439"/>
                  <a:pt x="425075" y="653265"/>
                </a:cubicBezTo>
                <a:cubicBezTo>
                  <a:pt x="430946" y="658877"/>
                  <a:pt x="435988" y="665472"/>
                  <a:pt x="440602" y="672207"/>
                </a:cubicBezTo>
                <a:cubicBezTo>
                  <a:pt x="445362" y="679083"/>
                  <a:pt x="447181" y="687083"/>
                  <a:pt x="446760" y="695644"/>
                </a:cubicBezTo>
                <a:cubicBezTo>
                  <a:pt x="446198" y="709677"/>
                  <a:pt x="441584" y="716132"/>
                  <a:pt x="428011" y="719783"/>
                </a:cubicBezTo>
                <a:cubicBezTo>
                  <a:pt x="421578" y="721462"/>
                  <a:pt x="414858" y="723148"/>
                  <a:pt x="408285" y="723148"/>
                </a:cubicBezTo>
                <a:cubicBezTo>
                  <a:pt x="390378" y="723148"/>
                  <a:pt x="376945" y="730445"/>
                  <a:pt x="366594" y="744899"/>
                </a:cubicBezTo>
                <a:cubicBezTo>
                  <a:pt x="360296" y="753882"/>
                  <a:pt x="351062" y="758651"/>
                  <a:pt x="340009" y="759634"/>
                </a:cubicBezTo>
                <a:cubicBezTo>
                  <a:pt x="331477" y="760337"/>
                  <a:pt x="323921" y="757253"/>
                  <a:pt x="316365" y="754023"/>
                </a:cubicBezTo>
                <a:cubicBezTo>
                  <a:pt x="297055" y="746023"/>
                  <a:pt x="277610" y="738445"/>
                  <a:pt x="256902" y="735080"/>
                </a:cubicBezTo>
                <a:cubicBezTo>
                  <a:pt x="253264" y="734518"/>
                  <a:pt x="249627" y="733535"/>
                  <a:pt x="245849" y="733114"/>
                </a:cubicBezTo>
                <a:cubicBezTo>
                  <a:pt x="213392" y="729883"/>
                  <a:pt x="188632" y="713188"/>
                  <a:pt x="168626" y="688487"/>
                </a:cubicBezTo>
                <a:cubicBezTo>
                  <a:pt x="161485" y="679785"/>
                  <a:pt x="155192" y="670522"/>
                  <a:pt x="149315" y="660984"/>
                </a:cubicBezTo>
                <a:cubicBezTo>
                  <a:pt x="134765" y="637968"/>
                  <a:pt x="116858" y="618317"/>
                  <a:pt x="95729" y="601201"/>
                </a:cubicBezTo>
                <a:cubicBezTo>
                  <a:pt x="86495" y="593763"/>
                  <a:pt x="77542" y="585623"/>
                  <a:pt x="69150" y="577202"/>
                </a:cubicBezTo>
                <a:cubicBezTo>
                  <a:pt x="55436" y="563591"/>
                  <a:pt x="46763" y="547451"/>
                  <a:pt x="46202" y="527666"/>
                </a:cubicBezTo>
                <a:cubicBezTo>
                  <a:pt x="45225" y="497072"/>
                  <a:pt x="35710" y="469007"/>
                  <a:pt x="19482" y="443182"/>
                </a:cubicBezTo>
                <a:cubicBezTo>
                  <a:pt x="18640" y="441918"/>
                  <a:pt x="18084" y="440520"/>
                  <a:pt x="17242" y="439256"/>
                </a:cubicBezTo>
                <a:cubicBezTo>
                  <a:pt x="-10735" y="395191"/>
                  <a:pt x="-2624" y="353227"/>
                  <a:pt x="26898" y="314359"/>
                </a:cubicBezTo>
                <a:cubicBezTo>
                  <a:pt x="51798" y="281518"/>
                  <a:pt x="50682" y="279411"/>
                  <a:pt x="51103" y="242644"/>
                </a:cubicBezTo>
                <a:cubicBezTo>
                  <a:pt x="51243" y="228611"/>
                  <a:pt x="53062" y="214297"/>
                  <a:pt x="56138" y="200405"/>
                </a:cubicBezTo>
                <a:cubicBezTo>
                  <a:pt x="60477" y="180760"/>
                  <a:pt x="61594" y="161952"/>
                  <a:pt x="48582" y="143852"/>
                </a:cubicBezTo>
                <a:cubicBezTo>
                  <a:pt x="52500" y="141043"/>
                  <a:pt x="55295" y="138936"/>
                  <a:pt x="58237" y="136976"/>
                </a:cubicBezTo>
                <a:cubicBezTo>
                  <a:pt x="68167" y="130522"/>
                  <a:pt x="74325" y="121258"/>
                  <a:pt x="77401" y="110169"/>
                </a:cubicBezTo>
                <a:cubicBezTo>
                  <a:pt x="80203" y="100209"/>
                  <a:pt x="81741" y="89681"/>
                  <a:pt x="83278" y="79434"/>
                </a:cubicBezTo>
                <a:cubicBezTo>
                  <a:pt x="84676" y="69896"/>
                  <a:pt x="85097" y="60211"/>
                  <a:pt x="86080" y="50105"/>
                </a:cubicBezTo>
                <a:cubicBezTo>
                  <a:pt x="90132" y="49269"/>
                  <a:pt x="92934" y="48004"/>
                  <a:pt x="95589" y="48285"/>
                </a:cubicBezTo>
                <a:cubicBezTo>
                  <a:pt x="152257" y="54740"/>
                  <a:pt x="208778" y="49128"/>
                  <a:pt x="265440" y="47583"/>
                </a:cubicBezTo>
                <a:cubicBezTo>
                  <a:pt x="292300" y="46881"/>
                  <a:pt x="319026" y="45898"/>
                  <a:pt x="345465" y="52352"/>
                </a:cubicBezTo>
                <a:cubicBezTo>
                  <a:pt x="353997" y="54459"/>
                  <a:pt x="363231" y="54318"/>
                  <a:pt x="372191" y="54178"/>
                </a:cubicBezTo>
                <a:cubicBezTo>
                  <a:pt x="387577" y="53897"/>
                  <a:pt x="399051" y="46178"/>
                  <a:pt x="406607" y="32848"/>
                </a:cubicBezTo>
                <a:cubicBezTo>
                  <a:pt x="409542" y="27651"/>
                  <a:pt x="411501" y="21899"/>
                  <a:pt x="414163" y="16568"/>
                </a:cubicBezTo>
                <a:cubicBezTo>
                  <a:pt x="416256" y="12642"/>
                  <a:pt x="418355" y="8568"/>
                  <a:pt x="421297" y="5338"/>
                </a:cubicBezTo>
                <a:cubicBezTo>
                  <a:pt x="428151" y="-2094"/>
                  <a:pt x="435286" y="-1679"/>
                  <a:pt x="442280" y="6040"/>
                </a:cubicBezTo>
                <a:cubicBezTo>
                  <a:pt x="456549" y="21758"/>
                  <a:pt x="461590" y="41128"/>
                  <a:pt x="464245" y="61335"/>
                </a:cubicBezTo>
                <a:cubicBezTo>
                  <a:pt x="465368" y="70177"/>
                  <a:pt x="465087" y="79294"/>
                  <a:pt x="465508" y="88277"/>
                </a:cubicBezTo>
                <a:cubicBezTo>
                  <a:pt x="465783" y="95012"/>
                  <a:pt x="465923" y="101748"/>
                  <a:pt x="466204" y="108490"/>
                </a:cubicBezTo>
                <a:cubicBezTo>
                  <a:pt x="467187" y="136134"/>
                  <a:pt x="477538" y="159149"/>
                  <a:pt x="499222" y="176827"/>
                </a:cubicBezTo>
                <a:cubicBezTo>
                  <a:pt x="505521" y="182024"/>
                  <a:pt x="510977" y="188198"/>
                  <a:pt x="516574" y="194372"/>
                </a:cubicBezTo>
                <a:cubicBezTo>
                  <a:pt x="519088" y="197040"/>
                  <a:pt x="520766" y="200405"/>
                  <a:pt x="523287" y="204197"/>
                </a:cubicBezTo>
                <a:lnTo>
                  <a:pt x="522866" y="20461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19" name="Freeform 18">
            <a:extLst>
              <a:ext uri="{FF2B5EF4-FFF2-40B4-BE49-F238E27FC236}">
                <a16:creationId xmlns:a16="http://schemas.microsoft.com/office/drawing/2014/main" id="{789F96B4-27F6-5D32-0F1E-6830E51A2286}"/>
              </a:ext>
            </a:extLst>
          </p:cNvPr>
          <p:cNvSpPr/>
          <p:nvPr/>
        </p:nvSpPr>
        <p:spPr>
          <a:xfrm>
            <a:off x="6811790" y="3961711"/>
            <a:ext cx="612631" cy="715044"/>
          </a:xfrm>
          <a:custGeom>
            <a:avLst/>
            <a:gdLst>
              <a:gd name="connsiteX0" fmla="*/ 490742 w 612631"/>
              <a:gd name="connsiteY0" fmla="*/ 281 h 715044"/>
              <a:gd name="connsiteX1" fmla="*/ 512427 w 612631"/>
              <a:gd name="connsiteY1" fmla="*/ 18406 h 715044"/>
              <a:gd name="connsiteX2" fmla="*/ 565164 w 612631"/>
              <a:gd name="connsiteY2" fmla="*/ 40885 h 715044"/>
              <a:gd name="connsiteX3" fmla="*/ 592164 w 612631"/>
              <a:gd name="connsiteY3" fmla="*/ 46229 h 715044"/>
              <a:gd name="connsiteX4" fmla="*/ 611188 w 612631"/>
              <a:gd name="connsiteY4" fmla="*/ 120555 h 715044"/>
              <a:gd name="connsiteX5" fmla="*/ 612592 w 612631"/>
              <a:gd name="connsiteY5" fmla="*/ 131651 h 715044"/>
              <a:gd name="connsiteX6" fmla="*/ 602936 w 612631"/>
              <a:gd name="connsiteY6" fmla="*/ 153154 h 715044"/>
              <a:gd name="connsiteX7" fmla="*/ 588246 w 612631"/>
              <a:gd name="connsiteY7" fmla="*/ 163548 h 715044"/>
              <a:gd name="connsiteX8" fmla="*/ 572860 w 612631"/>
              <a:gd name="connsiteY8" fmla="*/ 194180 h 715044"/>
              <a:gd name="connsiteX9" fmla="*/ 573422 w 612631"/>
              <a:gd name="connsiteY9" fmla="*/ 203169 h 715044"/>
              <a:gd name="connsiteX10" fmla="*/ 558872 w 612631"/>
              <a:gd name="connsiteY10" fmla="*/ 243499 h 715044"/>
              <a:gd name="connsiteX11" fmla="*/ 551035 w 612631"/>
              <a:gd name="connsiteY11" fmla="*/ 251505 h 715044"/>
              <a:gd name="connsiteX12" fmla="*/ 540544 w 612631"/>
              <a:gd name="connsiteY12" fmla="*/ 288598 h 715044"/>
              <a:gd name="connsiteX13" fmla="*/ 545719 w 612631"/>
              <a:gd name="connsiteY13" fmla="*/ 328500 h 715044"/>
              <a:gd name="connsiteX14" fmla="*/ 558170 w 612631"/>
              <a:gd name="connsiteY14" fmla="*/ 396786 h 715044"/>
              <a:gd name="connsiteX15" fmla="*/ 580416 w 612631"/>
              <a:gd name="connsiteY15" fmla="*/ 476737 h 715044"/>
              <a:gd name="connsiteX16" fmla="*/ 581111 w 612631"/>
              <a:gd name="connsiteY16" fmla="*/ 512566 h 715044"/>
              <a:gd name="connsiteX17" fmla="*/ 568661 w 612631"/>
              <a:gd name="connsiteY17" fmla="*/ 517342 h 715044"/>
              <a:gd name="connsiteX18" fmla="*/ 526696 w 612631"/>
              <a:gd name="connsiteY18" fmla="*/ 554716 h 715044"/>
              <a:gd name="connsiteX19" fmla="*/ 520678 w 612631"/>
              <a:gd name="connsiteY19" fmla="*/ 633824 h 715044"/>
              <a:gd name="connsiteX20" fmla="*/ 533409 w 612631"/>
              <a:gd name="connsiteY20" fmla="*/ 659815 h 715044"/>
              <a:gd name="connsiteX21" fmla="*/ 548935 w 612631"/>
              <a:gd name="connsiteY21" fmla="*/ 681732 h 715044"/>
              <a:gd name="connsiteX22" fmla="*/ 557615 w 612631"/>
              <a:gd name="connsiteY22" fmla="*/ 699717 h 715044"/>
              <a:gd name="connsiteX23" fmla="*/ 545298 w 612631"/>
              <a:gd name="connsiteY23" fmla="*/ 714892 h 715044"/>
              <a:gd name="connsiteX24" fmla="*/ 526134 w 612631"/>
              <a:gd name="connsiteY24" fmla="*/ 704499 h 715044"/>
              <a:gd name="connsiteX25" fmla="*/ 513403 w 612631"/>
              <a:gd name="connsiteY25" fmla="*/ 686093 h 715044"/>
              <a:gd name="connsiteX26" fmla="*/ 499274 w 612631"/>
              <a:gd name="connsiteY26" fmla="*/ 665995 h 715044"/>
              <a:gd name="connsiteX27" fmla="*/ 471859 w 612631"/>
              <a:gd name="connsiteY27" fmla="*/ 653635 h 715044"/>
              <a:gd name="connsiteX28" fmla="*/ 410162 w 612631"/>
              <a:gd name="connsiteY28" fmla="*/ 634526 h 715044"/>
              <a:gd name="connsiteX29" fmla="*/ 376729 w 612631"/>
              <a:gd name="connsiteY29" fmla="*/ 624548 h 715044"/>
              <a:gd name="connsiteX30" fmla="*/ 350009 w 612631"/>
              <a:gd name="connsiteY30" fmla="*/ 626374 h 715044"/>
              <a:gd name="connsiteX31" fmla="*/ 332103 w 612631"/>
              <a:gd name="connsiteY31" fmla="*/ 626374 h 715044"/>
              <a:gd name="connsiteX32" fmla="*/ 307623 w 612631"/>
              <a:gd name="connsiteY32" fmla="*/ 604175 h 715044"/>
              <a:gd name="connsiteX33" fmla="*/ 307202 w 612631"/>
              <a:gd name="connsiteY33" fmla="*/ 581977 h 715044"/>
              <a:gd name="connsiteX34" fmla="*/ 314477 w 612631"/>
              <a:gd name="connsiteY34" fmla="*/ 530832 h 715044"/>
              <a:gd name="connsiteX35" fmla="*/ 314056 w 612631"/>
              <a:gd name="connsiteY35" fmla="*/ 503992 h 715044"/>
              <a:gd name="connsiteX36" fmla="*/ 288881 w 612631"/>
              <a:gd name="connsiteY36" fmla="*/ 479266 h 715044"/>
              <a:gd name="connsiteX37" fmla="*/ 255441 w 612631"/>
              <a:gd name="connsiteY37" fmla="*/ 479266 h 715044"/>
              <a:gd name="connsiteX38" fmla="*/ 240195 w 612631"/>
              <a:gd name="connsiteY38" fmla="*/ 487553 h 715044"/>
              <a:gd name="connsiteX39" fmla="*/ 203680 w 612631"/>
              <a:gd name="connsiteY39" fmla="*/ 507791 h 715044"/>
              <a:gd name="connsiteX40" fmla="*/ 175704 w 612631"/>
              <a:gd name="connsiteY40" fmla="*/ 498655 h 715044"/>
              <a:gd name="connsiteX41" fmla="*/ 160037 w 612631"/>
              <a:gd name="connsiteY41" fmla="*/ 462264 h 715044"/>
              <a:gd name="connsiteX42" fmla="*/ 158218 w 612631"/>
              <a:gd name="connsiteY42" fmla="*/ 448915 h 715044"/>
              <a:gd name="connsiteX43" fmla="*/ 133738 w 612631"/>
              <a:gd name="connsiteY43" fmla="*/ 429245 h 715044"/>
              <a:gd name="connsiteX44" fmla="*/ 124785 w 612631"/>
              <a:gd name="connsiteY44" fmla="*/ 429525 h 715044"/>
              <a:gd name="connsiteX45" fmla="*/ 53439 w 612631"/>
              <a:gd name="connsiteY45" fmla="*/ 433177 h 715044"/>
              <a:gd name="connsiteX46" fmla="*/ 8392 w 612631"/>
              <a:gd name="connsiteY46" fmla="*/ 434863 h 715044"/>
              <a:gd name="connsiteX47" fmla="*/ 0 w 612631"/>
              <a:gd name="connsiteY47" fmla="*/ 406625 h 715044"/>
              <a:gd name="connsiteX48" fmla="*/ 25322 w 612631"/>
              <a:gd name="connsiteY48" fmla="*/ 392432 h 715044"/>
              <a:gd name="connsiteX49" fmla="*/ 47141 w 612631"/>
              <a:gd name="connsiteY49" fmla="*/ 390045 h 715044"/>
              <a:gd name="connsiteX50" fmla="*/ 78340 w 612631"/>
              <a:gd name="connsiteY50" fmla="*/ 390887 h 715044"/>
              <a:gd name="connsiteX51" fmla="*/ 118353 w 612631"/>
              <a:gd name="connsiteY51" fmla="*/ 355339 h 715044"/>
              <a:gd name="connsiteX52" fmla="*/ 123802 w 612631"/>
              <a:gd name="connsiteY52" fmla="*/ 328921 h 715044"/>
              <a:gd name="connsiteX53" fmla="*/ 149967 w 612631"/>
              <a:gd name="connsiteY53" fmla="*/ 280311 h 715044"/>
              <a:gd name="connsiteX54" fmla="*/ 159475 w 612631"/>
              <a:gd name="connsiteY54" fmla="*/ 270894 h 715044"/>
              <a:gd name="connsiteX55" fmla="*/ 195710 w 612631"/>
              <a:gd name="connsiteY55" fmla="*/ 196286 h 715044"/>
              <a:gd name="connsiteX56" fmla="*/ 202283 w 612631"/>
              <a:gd name="connsiteY56" fmla="*/ 75310 h 715044"/>
              <a:gd name="connsiteX57" fmla="*/ 204944 w 612631"/>
              <a:gd name="connsiteY57" fmla="*/ 41869 h 715044"/>
              <a:gd name="connsiteX58" fmla="*/ 219494 w 612631"/>
              <a:gd name="connsiteY58" fmla="*/ 17142 h 715044"/>
              <a:gd name="connsiteX59" fmla="*/ 252225 w 612631"/>
              <a:gd name="connsiteY59" fmla="*/ 12086 h 715044"/>
              <a:gd name="connsiteX60" fmla="*/ 273074 w 612631"/>
              <a:gd name="connsiteY60" fmla="*/ 25148 h 715044"/>
              <a:gd name="connsiteX61" fmla="*/ 293214 w 612631"/>
              <a:gd name="connsiteY61" fmla="*/ 39200 h 715044"/>
              <a:gd name="connsiteX62" fmla="*/ 348472 w 612631"/>
              <a:gd name="connsiteY62" fmla="*/ 41026 h 715044"/>
              <a:gd name="connsiteX63" fmla="*/ 371413 w 612631"/>
              <a:gd name="connsiteY63" fmla="*/ 26980 h 715044"/>
              <a:gd name="connsiteX64" fmla="*/ 427514 w 612631"/>
              <a:gd name="connsiteY64" fmla="*/ 6461 h 715044"/>
              <a:gd name="connsiteX65" fmla="*/ 490181 w 612631"/>
              <a:gd name="connsiteY65" fmla="*/ 0 h 715044"/>
              <a:gd name="connsiteX66" fmla="*/ 490742 w 612631"/>
              <a:gd name="connsiteY66" fmla="*/ 281 h 7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12631" h="715044">
                <a:moveTo>
                  <a:pt x="490742" y="281"/>
                </a:moveTo>
                <a:cubicBezTo>
                  <a:pt x="497596" y="6040"/>
                  <a:pt x="504730" y="12367"/>
                  <a:pt x="512427" y="18406"/>
                </a:cubicBezTo>
                <a:cubicBezTo>
                  <a:pt x="527953" y="30632"/>
                  <a:pt x="545439" y="38498"/>
                  <a:pt x="565164" y="40885"/>
                </a:cubicBezTo>
                <a:cubicBezTo>
                  <a:pt x="573977" y="42009"/>
                  <a:pt x="582515" y="44256"/>
                  <a:pt x="592164" y="46229"/>
                </a:cubicBezTo>
                <a:cubicBezTo>
                  <a:pt x="598597" y="71377"/>
                  <a:pt x="605036" y="95963"/>
                  <a:pt x="611188" y="120555"/>
                </a:cubicBezTo>
                <a:cubicBezTo>
                  <a:pt x="612030" y="124207"/>
                  <a:pt x="612451" y="128000"/>
                  <a:pt x="612592" y="131651"/>
                </a:cubicBezTo>
                <a:cubicBezTo>
                  <a:pt x="613007" y="140366"/>
                  <a:pt x="610211" y="147810"/>
                  <a:pt x="602936" y="153154"/>
                </a:cubicBezTo>
                <a:cubicBezTo>
                  <a:pt x="598042" y="156665"/>
                  <a:pt x="593147" y="160036"/>
                  <a:pt x="588246" y="163548"/>
                </a:cubicBezTo>
                <a:cubicBezTo>
                  <a:pt x="577474" y="170998"/>
                  <a:pt x="572579" y="181251"/>
                  <a:pt x="572860" y="194180"/>
                </a:cubicBezTo>
                <a:cubicBezTo>
                  <a:pt x="572860" y="197129"/>
                  <a:pt x="572860" y="200219"/>
                  <a:pt x="573422" y="203169"/>
                </a:cubicBezTo>
                <a:cubicBezTo>
                  <a:pt x="576076" y="219328"/>
                  <a:pt x="570901" y="232677"/>
                  <a:pt x="558872" y="243499"/>
                </a:cubicBezTo>
                <a:cubicBezTo>
                  <a:pt x="556070" y="246027"/>
                  <a:pt x="553556" y="248836"/>
                  <a:pt x="551035" y="251505"/>
                </a:cubicBezTo>
                <a:cubicBezTo>
                  <a:pt x="541246" y="262045"/>
                  <a:pt x="537468" y="273984"/>
                  <a:pt x="540544" y="288598"/>
                </a:cubicBezTo>
                <a:cubicBezTo>
                  <a:pt x="543205" y="301666"/>
                  <a:pt x="544883" y="315156"/>
                  <a:pt x="545719" y="328500"/>
                </a:cubicBezTo>
                <a:cubicBezTo>
                  <a:pt x="547117" y="351828"/>
                  <a:pt x="551877" y="374448"/>
                  <a:pt x="558170" y="396786"/>
                </a:cubicBezTo>
                <a:cubicBezTo>
                  <a:pt x="565726" y="423345"/>
                  <a:pt x="572860" y="450179"/>
                  <a:pt x="580416" y="476737"/>
                </a:cubicBezTo>
                <a:cubicBezTo>
                  <a:pt x="583632" y="488395"/>
                  <a:pt x="584468" y="500200"/>
                  <a:pt x="581111" y="512566"/>
                </a:cubicBezTo>
                <a:cubicBezTo>
                  <a:pt x="576919" y="514252"/>
                  <a:pt x="572860" y="516218"/>
                  <a:pt x="568661" y="517342"/>
                </a:cubicBezTo>
                <a:cubicBezTo>
                  <a:pt x="548380" y="522679"/>
                  <a:pt x="534526" y="535888"/>
                  <a:pt x="526696" y="554716"/>
                </a:cubicBezTo>
                <a:cubicBezTo>
                  <a:pt x="516064" y="580151"/>
                  <a:pt x="512988" y="606844"/>
                  <a:pt x="520678" y="633824"/>
                </a:cubicBezTo>
                <a:cubicBezTo>
                  <a:pt x="523339" y="642954"/>
                  <a:pt x="528514" y="651528"/>
                  <a:pt x="533409" y="659815"/>
                </a:cubicBezTo>
                <a:cubicBezTo>
                  <a:pt x="538030" y="667540"/>
                  <a:pt x="544181" y="674148"/>
                  <a:pt x="548935" y="681732"/>
                </a:cubicBezTo>
                <a:cubicBezTo>
                  <a:pt x="552433" y="687357"/>
                  <a:pt x="555515" y="693537"/>
                  <a:pt x="557615" y="699717"/>
                </a:cubicBezTo>
                <a:cubicBezTo>
                  <a:pt x="560831" y="709415"/>
                  <a:pt x="555094" y="716157"/>
                  <a:pt x="545298" y="714892"/>
                </a:cubicBezTo>
                <a:cubicBezTo>
                  <a:pt x="537608" y="713909"/>
                  <a:pt x="530895" y="710538"/>
                  <a:pt x="526134" y="704499"/>
                </a:cubicBezTo>
                <a:cubicBezTo>
                  <a:pt x="521521" y="698593"/>
                  <a:pt x="517602" y="692273"/>
                  <a:pt x="513403" y="686093"/>
                </a:cubicBezTo>
                <a:cubicBezTo>
                  <a:pt x="508789" y="679345"/>
                  <a:pt x="504450" y="672322"/>
                  <a:pt x="499274" y="665995"/>
                </a:cubicBezTo>
                <a:cubicBezTo>
                  <a:pt x="492280" y="657287"/>
                  <a:pt x="482912" y="651949"/>
                  <a:pt x="471859" y="653635"/>
                </a:cubicBezTo>
                <a:cubicBezTo>
                  <a:pt x="443180" y="657989"/>
                  <a:pt x="431566" y="651668"/>
                  <a:pt x="410162" y="634526"/>
                </a:cubicBezTo>
                <a:cubicBezTo>
                  <a:pt x="400373" y="626655"/>
                  <a:pt x="389039" y="623705"/>
                  <a:pt x="376729" y="624548"/>
                </a:cubicBezTo>
                <a:cubicBezTo>
                  <a:pt x="367776" y="625110"/>
                  <a:pt x="358823" y="625952"/>
                  <a:pt x="350009" y="626374"/>
                </a:cubicBezTo>
                <a:cubicBezTo>
                  <a:pt x="343998" y="626655"/>
                  <a:pt x="338121" y="626935"/>
                  <a:pt x="332103" y="626374"/>
                </a:cubicBezTo>
                <a:cubicBezTo>
                  <a:pt x="318816" y="625110"/>
                  <a:pt x="310144" y="617525"/>
                  <a:pt x="307623" y="604175"/>
                </a:cubicBezTo>
                <a:cubicBezTo>
                  <a:pt x="306366" y="597012"/>
                  <a:pt x="306366" y="589281"/>
                  <a:pt x="307202" y="581977"/>
                </a:cubicBezTo>
                <a:cubicBezTo>
                  <a:pt x="309302" y="564976"/>
                  <a:pt x="312658" y="547974"/>
                  <a:pt x="314477" y="530832"/>
                </a:cubicBezTo>
                <a:cubicBezTo>
                  <a:pt x="315460" y="521977"/>
                  <a:pt x="315319" y="512847"/>
                  <a:pt x="314056" y="503992"/>
                </a:cubicBezTo>
                <a:cubicBezTo>
                  <a:pt x="311822" y="489660"/>
                  <a:pt x="303009" y="480951"/>
                  <a:pt x="288881" y="479266"/>
                </a:cubicBezTo>
                <a:cubicBezTo>
                  <a:pt x="277828" y="478001"/>
                  <a:pt x="266494" y="478704"/>
                  <a:pt x="255441" y="479266"/>
                </a:cubicBezTo>
                <a:cubicBezTo>
                  <a:pt x="249430" y="479546"/>
                  <a:pt x="243974" y="482215"/>
                  <a:pt x="240195" y="487553"/>
                </a:cubicBezTo>
                <a:cubicBezTo>
                  <a:pt x="231242" y="499919"/>
                  <a:pt x="217254" y="503711"/>
                  <a:pt x="203680" y="507791"/>
                </a:cubicBezTo>
                <a:cubicBezTo>
                  <a:pt x="192634" y="511022"/>
                  <a:pt x="182838" y="507791"/>
                  <a:pt x="175704" y="498655"/>
                </a:cubicBezTo>
                <a:cubicBezTo>
                  <a:pt x="167312" y="487974"/>
                  <a:pt x="160458" y="476457"/>
                  <a:pt x="160037" y="462264"/>
                </a:cubicBezTo>
                <a:cubicBezTo>
                  <a:pt x="159897" y="457770"/>
                  <a:pt x="159475" y="453269"/>
                  <a:pt x="158218" y="448915"/>
                </a:cubicBezTo>
                <a:cubicBezTo>
                  <a:pt x="155002" y="437538"/>
                  <a:pt x="145346" y="429947"/>
                  <a:pt x="133738" y="429245"/>
                </a:cubicBezTo>
                <a:cubicBezTo>
                  <a:pt x="130796" y="429104"/>
                  <a:pt x="127720" y="428964"/>
                  <a:pt x="124785" y="429525"/>
                </a:cubicBezTo>
                <a:cubicBezTo>
                  <a:pt x="101141" y="434582"/>
                  <a:pt x="77364" y="433177"/>
                  <a:pt x="53439" y="433177"/>
                </a:cubicBezTo>
                <a:cubicBezTo>
                  <a:pt x="38608" y="433177"/>
                  <a:pt x="23925" y="434301"/>
                  <a:pt x="8392" y="434863"/>
                </a:cubicBezTo>
                <a:cubicBezTo>
                  <a:pt x="3497" y="426154"/>
                  <a:pt x="1678" y="416878"/>
                  <a:pt x="0" y="406625"/>
                </a:cubicBezTo>
                <a:cubicBezTo>
                  <a:pt x="8673" y="401709"/>
                  <a:pt x="16790" y="396786"/>
                  <a:pt x="25322" y="392432"/>
                </a:cubicBezTo>
                <a:cubicBezTo>
                  <a:pt x="32176" y="388781"/>
                  <a:pt x="39591" y="389202"/>
                  <a:pt x="47141" y="390045"/>
                </a:cubicBezTo>
                <a:cubicBezTo>
                  <a:pt x="57498" y="391028"/>
                  <a:pt x="67989" y="391871"/>
                  <a:pt x="78340" y="390887"/>
                </a:cubicBezTo>
                <a:cubicBezTo>
                  <a:pt x="101843" y="388500"/>
                  <a:pt x="112615" y="378521"/>
                  <a:pt x="118353" y="355339"/>
                </a:cubicBezTo>
                <a:cubicBezTo>
                  <a:pt x="120586" y="346625"/>
                  <a:pt x="122124" y="337776"/>
                  <a:pt x="123802" y="328921"/>
                </a:cubicBezTo>
                <a:cubicBezTo>
                  <a:pt x="127299" y="309953"/>
                  <a:pt x="136534" y="293935"/>
                  <a:pt x="149967" y="280311"/>
                </a:cubicBezTo>
                <a:cubicBezTo>
                  <a:pt x="153043" y="277080"/>
                  <a:pt x="156118" y="273843"/>
                  <a:pt x="159475" y="270894"/>
                </a:cubicBezTo>
                <a:cubicBezTo>
                  <a:pt x="182283" y="251224"/>
                  <a:pt x="194172" y="225654"/>
                  <a:pt x="195710" y="196286"/>
                </a:cubicBezTo>
                <a:cubicBezTo>
                  <a:pt x="197950" y="155963"/>
                  <a:pt x="204944" y="115920"/>
                  <a:pt x="202283" y="75310"/>
                </a:cubicBezTo>
                <a:cubicBezTo>
                  <a:pt x="201587" y="64214"/>
                  <a:pt x="203546" y="52971"/>
                  <a:pt x="204944" y="41869"/>
                </a:cubicBezTo>
                <a:cubicBezTo>
                  <a:pt x="206201" y="31756"/>
                  <a:pt x="212359" y="24024"/>
                  <a:pt x="219494" y="17142"/>
                </a:cubicBezTo>
                <a:cubicBezTo>
                  <a:pt x="229143" y="7725"/>
                  <a:pt x="240336" y="5759"/>
                  <a:pt x="252225" y="12086"/>
                </a:cubicBezTo>
                <a:cubicBezTo>
                  <a:pt x="259500" y="15878"/>
                  <a:pt x="266213" y="20653"/>
                  <a:pt x="273074" y="25148"/>
                </a:cubicBezTo>
                <a:cubicBezTo>
                  <a:pt x="279927" y="29649"/>
                  <a:pt x="286220" y="35127"/>
                  <a:pt x="293214" y="39200"/>
                </a:cubicBezTo>
                <a:cubicBezTo>
                  <a:pt x="311261" y="49740"/>
                  <a:pt x="329869" y="51145"/>
                  <a:pt x="348472" y="41026"/>
                </a:cubicBezTo>
                <a:cubicBezTo>
                  <a:pt x="356308" y="36812"/>
                  <a:pt x="363998" y="32177"/>
                  <a:pt x="371413" y="26980"/>
                </a:cubicBezTo>
                <a:cubicBezTo>
                  <a:pt x="388344" y="15176"/>
                  <a:pt x="406946" y="8287"/>
                  <a:pt x="427514" y="6461"/>
                </a:cubicBezTo>
                <a:cubicBezTo>
                  <a:pt x="448216" y="4635"/>
                  <a:pt x="468777" y="2247"/>
                  <a:pt x="490181" y="0"/>
                </a:cubicBezTo>
                <a:lnTo>
                  <a:pt x="490742" y="28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0" name="Freeform 19">
            <a:extLst>
              <a:ext uri="{FF2B5EF4-FFF2-40B4-BE49-F238E27FC236}">
                <a16:creationId xmlns:a16="http://schemas.microsoft.com/office/drawing/2014/main" id="{C644BA62-1E4B-E3EC-2DA8-796D139E8DEA}"/>
              </a:ext>
            </a:extLst>
          </p:cNvPr>
          <p:cNvSpPr/>
          <p:nvPr/>
        </p:nvSpPr>
        <p:spPr>
          <a:xfrm>
            <a:off x="8968758" y="2135792"/>
            <a:ext cx="944469" cy="408595"/>
          </a:xfrm>
          <a:custGeom>
            <a:avLst/>
            <a:gdLst>
              <a:gd name="connsiteX0" fmla="*/ 256 w 944469"/>
              <a:gd name="connsiteY0" fmla="*/ 115479 h 408595"/>
              <a:gd name="connsiteX1" fmla="*/ 15571 w 944469"/>
              <a:gd name="connsiteY1" fmla="*/ 95298 h 408595"/>
              <a:gd name="connsiteX2" fmla="*/ 67326 w 944469"/>
              <a:gd name="connsiteY2" fmla="*/ 59392 h 408595"/>
              <a:gd name="connsiteX3" fmla="*/ 114932 w 944469"/>
              <a:gd name="connsiteY3" fmla="*/ 53480 h 408595"/>
              <a:gd name="connsiteX4" fmla="*/ 181875 w 944469"/>
              <a:gd name="connsiteY4" fmla="*/ 71797 h 408595"/>
              <a:gd name="connsiteX5" fmla="*/ 225588 w 944469"/>
              <a:gd name="connsiteY5" fmla="*/ 81457 h 408595"/>
              <a:gd name="connsiteX6" fmla="*/ 249838 w 944469"/>
              <a:gd name="connsiteY6" fmla="*/ 79727 h 408595"/>
              <a:gd name="connsiteX7" fmla="*/ 262410 w 944469"/>
              <a:gd name="connsiteY7" fmla="*/ 45123 h 408595"/>
              <a:gd name="connsiteX8" fmla="*/ 250668 w 944469"/>
              <a:gd name="connsiteY8" fmla="*/ 28250 h 408595"/>
              <a:gd name="connsiteX9" fmla="*/ 262984 w 944469"/>
              <a:gd name="connsiteY9" fmla="*/ 714 h 408595"/>
              <a:gd name="connsiteX10" fmla="*/ 274152 w 944469"/>
              <a:gd name="connsiteY10" fmla="*/ 139 h 408595"/>
              <a:gd name="connsiteX11" fmla="*/ 339435 w 944469"/>
              <a:gd name="connsiteY11" fmla="*/ 21042 h 408595"/>
              <a:gd name="connsiteX12" fmla="*/ 362792 w 944469"/>
              <a:gd name="connsiteY12" fmla="*/ 38924 h 408595"/>
              <a:gd name="connsiteX13" fmla="*/ 388446 w 944469"/>
              <a:gd name="connsiteY13" fmla="*/ 57522 h 408595"/>
              <a:gd name="connsiteX14" fmla="*/ 445688 w 944469"/>
              <a:gd name="connsiteY14" fmla="*/ 74389 h 408595"/>
              <a:gd name="connsiteX15" fmla="*/ 486020 w 944469"/>
              <a:gd name="connsiteY15" fmla="*/ 73668 h 408595"/>
              <a:gd name="connsiteX16" fmla="*/ 533498 w 944469"/>
              <a:gd name="connsiteY16" fmla="*/ 84770 h 408595"/>
              <a:gd name="connsiteX17" fmla="*/ 569618 w 944469"/>
              <a:gd name="connsiteY17" fmla="*/ 103080 h 408595"/>
              <a:gd name="connsiteX18" fmla="*/ 612184 w 944469"/>
              <a:gd name="connsiteY18" fmla="*/ 116922 h 408595"/>
              <a:gd name="connsiteX19" fmla="*/ 653918 w 944469"/>
              <a:gd name="connsiteY19" fmla="*/ 112593 h 408595"/>
              <a:gd name="connsiteX20" fmla="*/ 702929 w 944469"/>
              <a:gd name="connsiteY20" fmla="*/ 89961 h 408595"/>
              <a:gd name="connsiteX21" fmla="*/ 744537 w 944469"/>
              <a:gd name="connsiteY21" fmla="*/ 73234 h 408595"/>
              <a:gd name="connsiteX22" fmla="*/ 804906 w 944469"/>
              <a:gd name="connsiteY22" fmla="*/ 98611 h 408595"/>
              <a:gd name="connsiteX23" fmla="*/ 796036 w 944469"/>
              <a:gd name="connsiteY23" fmla="*/ 121103 h 408595"/>
              <a:gd name="connsiteX24" fmla="*/ 810203 w 944469"/>
              <a:gd name="connsiteY24" fmla="*/ 156428 h 408595"/>
              <a:gd name="connsiteX25" fmla="*/ 844345 w 944469"/>
              <a:gd name="connsiteY25" fmla="*/ 166515 h 408595"/>
              <a:gd name="connsiteX26" fmla="*/ 895588 w 944469"/>
              <a:gd name="connsiteY26" fmla="*/ 171418 h 408595"/>
              <a:gd name="connsiteX27" fmla="*/ 928390 w 944469"/>
              <a:gd name="connsiteY27" fmla="*/ 178052 h 408595"/>
              <a:gd name="connsiteX28" fmla="*/ 944343 w 944469"/>
              <a:gd name="connsiteY28" fmla="*/ 195353 h 408595"/>
              <a:gd name="connsiteX29" fmla="*/ 932857 w 944469"/>
              <a:gd name="connsiteY29" fmla="*/ 221159 h 408595"/>
              <a:gd name="connsiteX30" fmla="*/ 905862 w 944469"/>
              <a:gd name="connsiteY30" fmla="*/ 231540 h 408595"/>
              <a:gd name="connsiteX31" fmla="*/ 872679 w 944469"/>
              <a:gd name="connsiteY31" fmla="*/ 236877 h 408595"/>
              <a:gd name="connsiteX32" fmla="*/ 829411 w 944469"/>
              <a:gd name="connsiteY32" fmla="*/ 259944 h 408595"/>
              <a:gd name="connsiteX33" fmla="*/ 825200 w 944469"/>
              <a:gd name="connsiteY33" fmla="*/ 260952 h 408595"/>
              <a:gd name="connsiteX34" fmla="*/ 783592 w 944469"/>
              <a:gd name="connsiteY34" fmla="*/ 257926 h 408595"/>
              <a:gd name="connsiteX35" fmla="*/ 764384 w 944469"/>
              <a:gd name="connsiteY35" fmla="*/ 289931 h 408595"/>
              <a:gd name="connsiteX36" fmla="*/ 773956 w 944469"/>
              <a:gd name="connsiteY36" fmla="*/ 308101 h 408595"/>
              <a:gd name="connsiteX37" fmla="*/ 770127 w 944469"/>
              <a:gd name="connsiteY37" fmla="*/ 337513 h 408595"/>
              <a:gd name="connsiteX38" fmla="*/ 695654 w 944469"/>
              <a:gd name="connsiteY38" fmla="*/ 379758 h 408595"/>
              <a:gd name="connsiteX39" fmla="*/ 662917 w 944469"/>
              <a:gd name="connsiteY39" fmla="*/ 393019 h 408595"/>
              <a:gd name="connsiteX40" fmla="*/ 612758 w 944469"/>
              <a:gd name="connsiteY40" fmla="*/ 408590 h 408595"/>
              <a:gd name="connsiteX41" fmla="*/ 539944 w 944469"/>
              <a:gd name="connsiteY41" fmla="*/ 396913 h 408595"/>
              <a:gd name="connsiteX42" fmla="*/ 484743 w 944469"/>
              <a:gd name="connsiteY42" fmla="*/ 388550 h 408595"/>
              <a:gd name="connsiteX43" fmla="*/ 395721 w 944469"/>
              <a:gd name="connsiteY43" fmla="*/ 380186 h 408595"/>
              <a:gd name="connsiteX44" fmla="*/ 329352 w 944469"/>
              <a:gd name="connsiteY44" fmla="*/ 341548 h 408595"/>
              <a:gd name="connsiteX45" fmla="*/ 309570 w 944469"/>
              <a:gd name="connsiteY45" fmla="*/ 316464 h 408595"/>
              <a:gd name="connsiteX46" fmla="*/ 233693 w 944469"/>
              <a:gd name="connsiteY46" fmla="*/ 277820 h 408595"/>
              <a:gd name="connsiteX47" fmla="*/ 191255 w 944469"/>
              <a:gd name="connsiteY47" fmla="*/ 274072 h 408595"/>
              <a:gd name="connsiteX48" fmla="*/ 134396 w 944469"/>
              <a:gd name="connsiteY48" fmla="*/ 217992 h 408595"/>
              <a:gd name="connsiteX49" fmla="*/ 134013 w 944469"/>
              <a:gd name="connsiteY49" fmla="*/ 213376 h 408595"/>
              <a:gd name="connsiteX50" fmla="*/ 101913 w 944469"/>
              <a:gd name="connsiteY50" fmla="*/ 165653 h 408595"/>
              <a:gd name="connsiteX51" fmla="*/ 72942 w 944469"/>
              <a:gd name="connsiteY51" fmla="*/ 153542 h 408595"/>
              <a:gd name="connsiteX52" fmla="*/ 10083 w 944469"/>
              <a:gd name="connsiteY52" fmla="*/ 123555 h 408595"/>
              <a:gd name="connsiteX53" fmla="*/ 0 w 944469"/>
              <a:gd name="connsiteY53" fmla="*/ 115338 h 408595"/>
              <a:gd name="connsiteX54" fmla="*/ 256 w 944469"/>
              <a:gd name="connsiteY54" fmla="*/ 115479 h 40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4469" h="408595">
                <a:moveTo>
                  <a:pt x="256" y="115479"/>
                </a:moveTo>
                <a:cubicBezTo>
                  <a:pt x="2681" y="105672"/>
                  <a:pt x="9508" y="100776"/>
                  <a:pt x="15571" y="95298"/>
                </a:cubicBezTo>
                <a:cubicBezTo>
                  <a:pt x="31206" y="81022"/>
                  <a:pt x="48883" y="69486"/>
                  <a:pt x="67326" y="59392"/>
                </a:cubicBezTo>
                <a:cubicBezTo>
                  <a:pt x="82769" y="51035"/>
                  <a:pt x="98468" y="49158"/>
                  <a:pt x="114932" y="53480"/>
                </a:cubicBezTo>
                <a:cubicBezTo>
                  <a:pt x="137395" y="59252"/>
                  <a:pt x="159475" y="66026"/>
                  <a:pt x="181875" y="71797"/>
                </a:cubicBezTo>
                <a:cubicBezTo>
                  <a:pt x="196297" y="75545"/>
                  <a:pt x="211038" y="78424"/>
                  <a:pt x="225588" y="81457"/>
                </a:cubicBezTo>
                <a:cubicBezTo>
                  <a:pt x="233821" y="83187"/>
                  <a:pt x="241989" y="82606"/>
                  <a:pt x="249838" y="79727"/>
                </a:cubicBezTo>
                <a:cubicBezTo>
                  <a:pt x="265601" y="74102"/>
                  <a:pt x="271216" y="59539"/>
                  <a:pt x="262410" y="45123"/>
                </a:cubicBezTo>
                <a:cubicBezTo>
                  <a:pt x="258900" y="39211"/>
                  <a:pt x="254177" y="34161"/>
                  <a:pt x="250668" y="28250"/>
                </a:cubicBezTo>
                <a:cubicBezTo>
                  <a:pt x="243393" y="15711"/>
                  <a:pt x="248945" y="3312"/>
                  <a:pt x="262984" y="714"/>
                </a:cubicBezTo>
                <a:cubicBezTo>
                  <a:pt x="266622" y="-8"/>
                  <a:pt x="270387" y="-148"/>
                  <a:pt x="274152" y="139"/>
                </a:cubicBezTo>
                <a:cubicBezTo>
                  <a:pt x="297572" y="1723"/>
                  <a:pt x="319972" y="6626"/>
                  <a:pt x="339435" y="21042"/>
                </a:cubicBezTo>
                <a:cubicBezTo>
                  <a:pt x="347285" y="26813"/>
                  <a:pt x="354942" y="33012"/>
                  <a:pt x="362792" y="38924"/>
                </a:cubicBezTo>
                <a:cubicBezTo>
                  <a:pt x="371343" y="45264"/>
                  <a:pt x="379639" y="51750"/>
                  <a:pt x="388446" y="57522"/>
                </a:cubicBezTo>
                <a:cubicBezTo>
                  <a:pt x="405803" y="68911"/>
                  <a:pt x="425012" y="74823"/>
                  <a:pt x="445688" y="74389"/>
                </a:cubicBezTo>
                <a:cubicBezTo>
                  <a:pt x="459153" y="74102"/>
                  <a:pt x="472619" y="74242"/>
                  <a:pt x="486020" y="73668"/>
                </a:cubicBezTo>
                <a:cubicBezTo>
                  <a:pt x="502867" y="73093"/>
                  <a:pt x="518502" y="77128"/>
                  <a:pt x="533498" y="84770"/>
                </a:cubicBezTo>
                <a:cubicBezTo>
                  <a:pt x="545560" y="90822"/>
                  <a:pt x="557429" y="97169"/>
                  <a:pt x="569618" y="103080"/>
                </a:cubicBezTo>
                <a:cubicBezTo>
                  <a:pt x="583211" y="109567"/>
                  <a:pt x="597186" y="114323"/>
                  <a:pt x="612184" y="116922"/>
                </a:cubicBezTo>
                <a:cubicBezTo>
                  <a:pt x="626605" y="119373"/>
                  <a:pt x="640645" y="118218"/>
                  <a:pt x="653918" y="112593"/>
                </a:cubicBezTo>
                <a:cubicBezTo>
                  <a:pt x="670447" y="105532"/>
                  <a:pt x="686401" y="97315"/>
                  <a:pt x="702929" y="89961"/>
                </a:cubicBezTo>
                <a:cubicBezTo>
                  <a:pt x="716522" y="83902"/>
                  <a:pt x="730243" y="77562"/>
                  <a:pt x="744537" y="73234"/>
                </a:cubicBezTo>
                <a:cubicBezTo>
                  <a:pt x="772679" y="64583"/>
                  <a:pt x="788506" y="71650"/>
                  <a:pt x="804906" y="98611"/>
                </a:cubicBezTo>
                <a:cubicBezTo>
                  <a:pt x="801907" y="105819"/>
                  <a:pt x="798269" y="113174"/>
                  <a:pt x="796036" y="121103"/>
                </a:cubicBezTo>
                <a:cubicBezTo>
                  <a:pt x="792016" y="136094"/>
                  <a:pt x="797185" y="148639"/>
                  <a:pt x="810203" y="156428"/>
                </a:cubicBezTo>
                <a:cubicBezTo>
                  <a:pt x="820669" y="162627"/>
                  <a:pt x="832347" y="165366"/>
                  <a:pt x="844345" y="166515"/>
                </a:cubicBezTo>
                <a:cubicBezTo>
                  <a:pt x="861447" y="168245"/>
                  <a:pt x="878677" y="169260"/>
                  <a:pt x="895588" y="171418"/>
                </a:cubicBezTo>
                <a:cubicBezTo>
                  <a:pt x="906692" y="172861"/>
                  <a:pt x="917733" y="175025"/>
                  <a:pt x="928390" y="178052"/>
                </a:cubicBezTo>
                <a:cubicBezTo>
                  <a:pt x="936494" y="180356"/>
                  <a:pt x="943642" y="185841"/>
                  <a:pt x="944343" y="195353"/>
                </a:cubicBezTo>
                <a:cubicBezTo>
                  <a:pt x="945173" y="205881"/>
                  <a:pt x="941982" y="215968"/>
                  <a:pt x="932857" y="221159"/>
                </a:cubicBezTo>
                <a:cubicBezTo>
                  <a:pt x="924625" y="226062"/>
                  <a:pt x="915052" y="229235"/>
                  <a:pt x="905862" y="231540"/>
                </a:cubicBezTo>
                <a:cubicBezTo>
                  <a:pt x="895078" y="234279"/>
                  <a:pt x="883846" y="235434"/>
                  <a:pt x="872679" y="236877"/>
                </a:cubicBezTo>
                <a:cubicBezTo>
                  <a:pt x="846450" y="240190"/>
                  <a:pt x="845047" y="240771"/>
                  <a:pt x="829411" y="259944"/>
                </a:cubicBezTo>
                <a:cubicBezTo>
                  <a:pt x="828008" y="260378"/>
                  <a:pt x="826157" y="261533"/>
                  <a:pt x="825200" y="260952"/>
                </a:cubicBezTo>
                <a:cubicBezTo>
                  <a:pt x="811607" y="254613"/>
                  <a:pt x="797440" y="256917"/>
                  <a:pt x="783592" y="257926"/>
                </a:cubicBezTo>
                <a:cubicBezTo>
                  <a:pt x="768595" y="259082"/>
                  <a:pt x="758960" y="275374"/>
                  <a:pt x="764384" y="289931"/>
                </a:cubicBezTo>
                <a:cubicBezTo>
                  <a:pt x="766809" y="296277"/>
                  <a:pt x="770829" y="302042"/>
                  <a:pt x="773956" y="308101"/>
                </a:cubicBezTo>
                <a:cubicBezTo>
                  <a:pt x="779380" y="318769"/>
                  <a:pt x="778997" y="328862"/>
                  <a:pt x="770127" y="337513"/>
                </a:cubicBezTo>
                <a:cubicBezTo>
                  <a:pt x="749132" y="358562"/>
                  <a:pt x="727306" y="378456"/>
                  <a:pt x="695654" y="379758"/>
                </a:cubicBezTo>
                <a:cubicBezTo>
                  <a:pt x="683337" y="380333"/>
                  <a:pt x="672106" y="384802"/>
                  <a:pt x="662917" y="393019"/>
                </a:cubicBezTo>
                <a:cubicBezTo>
                  <a:pt x="648303" y="405998"/>
                  <a:pt x="631391" y="408737"/>
                  <a:pt x="612758" y="408590"/>
                </a:cubicBezTo>
                <a:cubicBezTo>
                  <a:pt x="587806" y="408303"/>
                  <a:pt x="563875" y="402538"/>
                  <a:pt x="539944" y="396913"/>
                </a:cubicBezTo>
                <a:cubicBezTo>
                  <a:pt x="521757" y="392585"/>
                  <a:pt x="503378" y="389846"/>
                  <a:pt x="484743" y="388550"/>
                </a:cubicBezTo>
                <a:cubicBezTo>
                  <a:pt x="455070" y="386385"/>
                  <a:pt x="425267" y="383359"/>
                  <a:pt x="395721" y="380186"/>
                </a:cubicBezTo>
                <a:cubicBezTo>
                  <a:pt x="368280" y="377160"/>
                  <a:pt x="346455" y="363606"/>
                  <a:pt x="329352" y="341548"/>
                </a:cubicBezTo>
                <a:cubicBezTo>
                  <a:pt x="322907" y="333044"/>
                  <a:pt x="316334" y="324828"/>
                  <a:pt x="309570" y="316464"/>
                </a:cubicBezTo>
                <a:cubicBezTo>
                  <a:pt x="289851" y="292095"/>
                  <a:pt x="264515" y="279409"/>
                  <a:pt x="233693" y="277820"/>
                </a:cubicBezTo>
                <a:cubicBezTo>
                  <a:pt x="219590" y="277105"/>
                  <a:pt x="205422" y="275662"/>
                  <a:pt x="191255" y="274072"/>
                </a:cubicBezTo>
                <a:cubicBezTo>
                  <a:pt x="161326" y="270759"/>
                  <a:pt x="138927" y="248554"/>
                  <a:pt x="134396" y="217992"/>
                </a:cubicBezTo>
                <a:cubicBezTo>
                  <a:pt x="134141" y="216549"/>
                  <a:pt x="134013" y="214960"/>
                  <a:pt x="134013" y="213376"/>
                </a:cubicBezTo>
                <a:cubicBezTo>
                  <a:pt x="134715" y="189441"/>
                  <a:pt x="122271" y="174591"/>
                  <a:pt x="101913" y="165653"/>
                </a:cubicBezTo>
                <a:cubicBezTo>
                  <a:pt x="92277" y="161472"/>
                  <a:pt x="82450" y="157864"/>
                  <a:pt x="72942" y="153542"/>
                </a:cubicBezTo>
                <a:cubicBezTo>
                  <a:pt x="51946" y="143736"/>
                  <a:pt x="30950" y="133789"/>
                  <a:pt x="10083" y="123555"/>
                </a:cubicBezTo>
                <a:cubicBezTo>
                  <a:pt x="6318" y="121678"/>
                  <a:pt x="3191" y="118077"/>
                  <a:pt x="0" y="115338"/>
                </a:cubicBezTo>
                <a:lnTo>
                  <a:pt x="256" y="11547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1" name="Freeform 20">
            <a:extLst>
              <a:ext uri="{FF2B5EF4-FFF2-40B4-BE49-F238E27FC236}">
                <a16:creationId xmlns:a16="http://schemas.microsoft.com/office/drawing/2014/main" id="{6467FB53-6AF4-4E52-6796-A697B94A1FEE}"/>
              </a:ext>
            </a:extLst>
          </p:cNvPr>
          <p:cNvSpPr/>
          <p:nvPr/>
        </p:nvSpPr>
        <p:spPr>
          <a:xfrm>
            <a:off x="7513764" y="2914680"/>
            <a:ext cx="682824" cy="574590"/>
          </a:xfrm>
          <a:custGeom>
            <a:avLst/>
            <a:gdLst>
              <a:gd name="connsiteX0" fmla="*/ 276338 w 682824"/>
              <a:gd name="connsiteY0" fmla="*/ 569387 h 574590"/>
              <a:gd name="connsiteX1" fmla="*/ 266377 w 682824"/>
              <a:gd name="connsiteY1" fmla="*/ 556459 h 574590"/>
              <a:gd name="connsiteX2" fmla="*/ 251495 w 682824"/>
              <a:gd name="connsiteY2" fmla="*/ 528789 h 574590"/>
              <a:gd name="connsiteX3" fmla="*/ 209664 w 682824"/>
              <a:gd name="connsiteY3" fmla="*/ 490017 h 574590"/>
              <a:gd name="connsiteX4" fmla="*/ 179211 w 682824"/>
              <a:gd name="connsiteY4" fmla="*/ 471470 h 574590"/>
              <a:gd name="connsiteX5" fmla="*/ 164750 w 682824"/>
              <a:gd name="connsiteY5" fmla="*/ 442115 h 574590"/>
              <a:gd name="connsiteX6" fmla="*/ 164048 w 682824"/>
              <a:gd name="connsiteY6" fmla="*/ 421883 h 574590"/>
              <a:gd name="connsiteX7" fmla="*/ 151132 w 682824"/>
              <a:gd name="connsiteY7" fmla="*/ 365414 h 574590"/>
              <a:gd name="connsiteX8" fmla="*/ 131623 w 682824"/>
              <a:gd name="connsiteY8" fmla="*/ 327484 h 574590"/>
              <a:gd name="connsiteX9" fmla="*/ 90080 w 682824"/>
              <a:gd name="connsiteY9" fmla="*/ 245446 h 574590"/>
              <a:gd name="connsiteX10" fmla="*/ 63685 w 682824"/>
              <a:gd name="connsiteY10" fmla="*/ 193330 h 574590"/>
              <a:gd name="connsiteX11" fmla="*/ 22282 w 682824"/>
              <a:gd name="connsiteY11" fmla="*/ 150064 h 574590"/>
              <a:gd name="connsiteX12" fmla="*/ 246 w 682824"/>
              <a:gd name="connsiteY12" fmla="*/ 136012 h 574590"/>
              <a:gd name="connsiteX13" fmla="*/ 7119 w 682824"/>
              <a:gd name="connsiteY13" fmla="*/ 113398 h 574590"/>
              <a:gd name="connsiteX14" fmla="*/ 15824 w 682824"/>
              <a:gd name="connsiteY14" fmla="*/ 112977 h 574590"/>
              <a:gd name="connsiteX15" fmla="*/ 88535 w 682824"/>
              <a:gd name="connsiteY15" fmla="*/ 75469 h 574590"/>
              <a:gd name="connsiteX16" fmla="*/ 106640 w 682824"/>
              <a:gd name="connsiteY16" fmla="*/ 36978 h 574590"/>
              <a:gd name="connsiteX17" fmla="*/ 124604 w 682824"/>
              <a:gd name="connsiteY17" fmla="*/ 2279 h 574590"/>
              <a:gd name="connsiteX18" fmla="*/ 150430 w 682824"/>
              <a:gd name="connsiteY18" fmla="*/ 1998 h 574590"/>
              <a:gd name="connsiteX19" fmla="*/ 199421 w 682824"/>
              <a:gd name="connsiteY19" fmla="*/ 23635 h 574590"/>
              <a:gd name="connsiteX20" fmla="*/ 266096 w 682824"/>
              <a:gd name="connsiteY20" fmla="*/ 86424 h 574590"/>
              <a:gd name="connsiteX21" fmla="*/ 279989 w 682824"/>
              <a:gd name="connsiteY21" fmla="*/ 104122 h 574590"/>
              <a:gd name="connsiteX22" fmla="*/ 364206 w 682824"/>
              <a:gd name="connsiteY22" fmla="*/ 136995 h 574590"/>
              <a:gd name="connsiteX23" fmla="*/ 408283 w 682824"/>
              <a:gd name="connsiteY23" fmla="*/ 129270 h 574590"/>
              <a:gd name="connsiteX24" fmla="*/ 421755 w 682824"/>
              <a:gd name="connsiteY24" fmla="*/ 126039 h 574590"/>
              <a:gd name="connsiteX25" fmla="*/ 427371 w 682824"/>
              <a:gd name="connsiteY25" fmla="*/ 136293 h 574590"/>
              <a:gd name="connsiteX26" fmla="*/ 435513 w 682824"/>
              <a:gd name="connsiteY26" fmla="*/ 157227 h 574590"/>
              <a:gd name="connsiteX27" fmla="*/ 485200 w 682824"/>
              <a:gd name="connsiteY27" fmla="*/ 205971 h 574590"/>
              <a:gd name="connsiteX28" fmla="*/ 511588 w 682824"/>
              <a:gd name="connsiteY28" fmla="*/ 218050 h 574590"/>
              <a:gd name="connsiteX29" fmla="*/ 522820 w 682824"/>
              <a:gd name="connsiteY29" fmla="*/ 240670 h 574590"/>
              <a:gd name="connsiteX30" fmla="*/ 520854 w 682824"/>
              <a:gd name="connsiteY30" fmla="*/ 254013 h 574590"/>
              <a:gd name="connsiteX31" fmla="*/ 531805 w 682824"/>
              <a:gd name="connsiteY31" fmla="*/ 293347 h 574590"/>
              <a:gd name="connsiteX32" fmla="*/ 556789 w 682824"/>
              <a:gd name="connsiteY32" fmla="*/ 316810 h 574590"/>
              <a:gd name="connsiteX33" fmla="*/ 558052 w 682824"/>
              <a:gd name="connsiteY33" fmla="*/ 336754 h 574590"/>
              <a:gd name="connsiteX34" fmla="*/ 578122 w 682824"/>
              <a:gd name="connsiteY34" fmla="*/ 363728 h 574590"/>
              <a:gd name="connsiteX35" fmla="*/ 599877 w 682824"/>
              <a:gd name="connsiteY35" fmla="*/ 368504 h 574590"/>
              <a:gd name="connsiteX36" fmla="*/ 620094 w 682824"/>
              <a:gd name="connsiteY36" fmla="*/ 369487 h 574590"/>
              <a:gd name="connsiteX37" fmla="*/ 665148 w 682824"/>
              <a:gd name="connsiteY37" fmla="*/ 387325 h 574590"/>
              <a:gd name="connsiteX38" fmla="*/ 678064 w 682824"/>
              <a:gd name="connsiteY38" fmla="*/ 443941 h 574590"/>
              <a:gd name="connsiteX39" fmla="*/ 640304 w 682824"/>
              <a:gd name="connsiteY39" fmla="*/ 477095 h 574590"/>
              <a:gd name="connsiteX40" fmla="*/ 609985 w 682824"/>
              <a:gd name="connsiteY40" fmla="*/ 485101 h 574590"/>
              <a:gd name="connsiteX41" fmla="*/ 567874 w 682824"/>
              <a:gd name="connsiteY41" fmla="*/ 518676 h 574590"/>
              <a:gd name="connsiteX42" fmla="*/ 547944 w 682824"/>
              <a:gd name="connsiteY42" fmla="*/ 513192 h 574590"/>
              <a:gd name="connsiteX43" fmla="*/ 503592 w 682824"/>
              <a:gd name="connsiteY43" fmla="*/ 508978 h 574590"/>
              <a:gd name="connsiteX44" fmla="*/ 458391 w 682824"/>
              <a:gd name="connsiteY44" fmla="*/ 542975 h 574590"/>
              <a:gd name="connsiteX45" fmla="*/ 455022 w 682824"/>
              <a:gd name="connsiteY45" fmla="*/ 551262 h 574590"/>
              <a:gd name="connsiteX46" fmla="*/ 411653 w 682824"/>
              <a:gd name="connsiteY46" fmla="*/ 572898 h 574590"/>
              <a:gd name="connsiteX47" fmla="*/ 362802 w 682824"/>
              <a:gd name="connsiteY47" fmla="*/ 556740 h 574590"/>
              <a:gd name="connsiteX48" fmla="*/ 324628 w 682824"/>
              <a:gd name="connsiteY48" fmla="*/ 543958 h 574590"/>
              <a:gd name="connsiteX49" fmla="*/ 311431 w 682824"/>
              <a:gd name="connsiteY49" fmla="*/ 541711 h 574590"/>
              <a:gd name="connsiteX50" fmla="*/ 283217 w 682824"/>
              <a:gd name="connsiteY50" fmla="*/ 556599 h 574590"/>
              <a:gd name="connsiteX51" fmla="*/ 276057 w 682824"/>
              <a:gd name="connsiteY51" fmla="*/ 569527 h 574590"/>
              <a:gd name="connsiteX52" fmla="*/ 276338 w 682824"/>
              <a:gd name="connsiteY52" fmla="*/ 569387 h 57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2824" h="574590">
                <a:moveTo>
                  <a:pt x="276338" y="569387"/>
                </a:moveTo>
                <a:cubicBezTo>
                  <a:pt x="272407" y="564471"/>
                  <a:pt x="268764" y="560819"/>
                  <a:pt x="266377" y="556459"/>
                </a:cubicBezTo>
                <a:cubicBezTo>
                  <a:pt x="261042" y="547469"/>
                  <a:pt x="256268" y="538059"/>
                  <a:pt x="251495" y="528789"/>
                </a:cubicBezTo>
                <a:cubicBezTo>
                  <a:pt x="242229" y="510664"/>
                  <a:pt x="228757" y="497461"/>
                  <a:pt x="209664" y="490017"/>
                </a:cubicBezTo>
                <a:cubicBezTo>
                  <a:pt x="198439" y="485663"/>
                  <a:pt x="188190" y="479764"/>
                  <a:pt x="179211" y="471470"/>
                </a:cubicBezTo>
                <a:cubicBezTo>
                  <a:pt x="170506" y="463464"/>
                  <a:pt x="165171" y="454054"/>
                  <a:pt x="164750" y="442115"/>
                </a:cubicBezTo>
                <a:cubicBezTo>
                  <a:pt x="164470" y="435367"/>
                  <a:pt x="164048" y="428625"/>
                  <a:pt x="164048" y="421883"/>
                </a:cubicBezTo>
                <a:cubicBezTo>
                  <a:pt x="164048" y="402079"/>
                  <a:pt x="159836" y="383251"/>
                  <a:pt x="151132" y="365414"/>
                </a:cubicBezTo>
                <a:cubicBezTo>
                  <a:pt x="144820" y="352626"/>
                  <a:pt x="138082" y="340125"/>
                  <a:pt x="131623" y="327484"/>
                </a:cubicBezTo>
                <a:cubicBezTo>
                  <a:pt x="117731" y="300089"/>
                  <a:pt x="103972" y="272700"/>
                  <a:pt x="90080" y="245446"/>
                </a:cubicBezTo>
                <a:cubicBezTo>
                  <a:pt x="81375" y="228023"/>
                  <a:pt x="72811" y="210606"/>
                  <a:pt x="63685" y="193330"/>
                </a:cubicBezTo>
                <a:cubicBezTo>
                  <a:pt x="54005" y="175065"/>
                  <a:pt x="40246" y="160598"/>
                  <a:pt x="22282" y="150064"/>
                </a:cubicBezTo>
                <a:cubicBezTo>
                  <a:pt x="14560" y="145563"/>
                  <a:pt x="7260" y="140506"/>
                  <a:pt x="246" y="136012"/>
                </a:cubicBezTo>
                <a:cubicBezTo>
                  <a:pt x="-1158" y="126601"/>
                  <a:pt x="3750" y="120702"/>
                  <a:pt x="7119" y="113398"/>
                </a:cubicBezTo>
                <a:cubicBezTo>
                  <a:pt x="10068" y="113258"/>
                  <a:pt x="13016" y="112556"/>
                  <a:pt x="15824" y="112977"/>
                </a:cubicBezTo>
                <a:cubicBezTo>
                  <a:pt x="49091" y="118033"/>
                  <a:pt x="72109" y="102437"/>
                  <a:pt x="88535" y="75469"/>
                </a:cubicBezTo>
                <a:cubicBezTo>
                  <a:pt x="95830" y="63384"/>
                  <a:pt x="100462" y="49759"/>
                  <a:pt x="106640" y="36978"/>
                </a:cubicBezTo>
                <a:cubicBezTo>
                  <a:pt x="112536" y="24899"/>
                  <a:pt x="118994" y="13235"/>
                  <a:pt x="124604" y="2279"/>
                </a:cubicBezTo>
                <a:cubicBezTo>
                  <a:pt x="134431" y="-1513"/>
                  <a:pt x="142434" y="172"/>
                  <a:pt x="150430" y="1998"/>
                </a:cubicBezTo>
                <a:cubicBezTo>
                  <a:pt x="168120" y="6071"/>
                  <a:pt x="184399" y="13656"/>
                  <a:pt x="199421" y="23635"/>
                </a:cubicBezTo>
                <a:cubicBezTo>
                  <a:pt x="225388" y="40630"/>
                  <a:pt x="247002" y="62119"/>
                  <a:pt x="266096" y="86424"/>
                </a:cubicBezTo>
                <a:cubicBezTo>
                  <a:pt x="270722" y="92324"/>
                  <a:pt x="275075" y="98504"/>
                  <a:pt x="279989" y="104122"/>
                </a:cubicBezTo>
                <a:cubicBezTo>
                  <a:pt x="302164" y="129972"/>
                  <a:pt x="330939" y="140085"/>
                  <a:pt x="364206" y="136995"/>
                </a:cubicBezTo>
                <a:cubicBezTo>
                  <a:pt x="379088" y="135590"/>
                  <a:pt x="393682" y="131938"/>
                  <a:pt x="408283" y="129270"/>
                </a:cubicBezTo>
                <a:cubicBezTo>
                  <a:pt x="412495" y="128427"/>
                  <a:pt x="416707" y="127303"/>
                  <a:pt x="421755" y="126039"/>
                </a:cubicBezTo>
                <a:cubicBezTo>
                  <a:pt x="424001" y="129972"/>
                  <a:pt x="425967" y="132922"/>
                  <a:pt x="427371" y="136293"/>
                </a:cubicBezTo>
                <a:cubicBezTo>
                  <a:pt x="430319" y="143175"/>
                  <a:pt x="432706" y="150204"/>
                  <a:pt x="435513" y="157227"/>
                </a:cubicBezTo>
                <a:cubicBezTo>
                  <a:pt x="445060" y="180683"/>
                  <a:pt x="460778" y="197544"/>
                  <a:pt x="485200" y="205971"/>
                </a:cubicBezTo>
                <a:cubicBezTo>
                  <a:pt x="494326" y="209202"/>
                  <a:pt x="503171" y="213415"/>
                  <a:pt x="511588" y="218050"/>
                </a:cubicBezTo>
                <a:cubicBezTo>
                  <a:pt x="520433" y="222685"/>
                  <a:pt x="523943" y="230698"/>
                  <a:pt x="522820" y="240670"/>
                </a:cubicBezTo>
                <a:cubicBezTo>
                  <a:pt x="522258" y="245165"/>
                  <a:pt x="521977" y="249659"/>
                  <a:pt x="520854" y="254013"/>
                </a:cubicBezTo>
                <a:cubicBezTo>
                  <a:pt x="516783" y="269323"/>
                  <a:pt x="521977" y="281970"/>
                  <a:pt x="531805" y="293347"/>
                </a:cubicBezTo>
                <a:cubicBezTo>
                  <a:pt x="539099" y="301915"/>
                  <a:pt x="546681" y="310202"/>
                  <a:pt x="556789" y="316810"/>
                </a:cubicBezTo>
                <a:cubicBezTo>
                  <a:pt x="557210" y="323411"/>
                  <a:pt x="557491" y="330153"/>
                  <a:pt x="558052" y="336754"/>
                </a:cubicBezTo>
                <a:cubicBezTo>
                  <a:pt x="558895" y="350098"/>
                  <a:pt x="565774" y="359374"/>
                  <a:pt x="578122" y="363728"/>
                </a:cubicBezTo>
                <a:cubicBezTo>
                  <a:pt x="585142" y="366256"/>
                  <a:pt x="592583" y="367521"/>
                  <a:pt x="599877" y="368504"/>
                </a:cubicBezTo>
                <a:cubicBezTo>
                  <a:pt x="606476" y="369487"/>
                  <a:pt x="613355" y="369206"/>
                  <a:pt x="620094" y="369487"/>
                </a:cubicBezTo>
                <a:cubicBezTo>
                  <a:pt x="637216" y="370189"/>
                  <a:pt x="651957" y="377072"/>
                  <a:pt x="665148" y="387325"/>
                </a:cubicBezTo>
                <a:cubicBezTo>
                  <a:pt x="682276" y="400674"/>
                  <a:pt x="687745" y="424411"/>
                  <a:pt x="678064" y="443941"/>
                </a:cubicBezTo>
                <a:cubicBezTo>
                  <a:pt x="670062" y="459953"/>
                  <a:pt x="657707" y="471611"/>
                  <a:pt x="640304" y="477095"/>
                </a:cubicBezTo>
                <a:cubicBezTo>
                  <a:pt x="630336" y="480185"/>
                  <a:pt x="620234" y="482854"/>
                  <a:pt x="609985" y="485101"/>
                </a:cubicBezTo>
                <a:cubicBezTo>
                  <a:pt x="590758" y="489314"/>
                  <a:pt x="574332" y="496759"/>
                  <a:pt x="567874" y="518676"/>
                </a:cubicBezTo>
                <a:cubicBezTo>
                  <a:pt x="560439" y="516703"/>
                  <a:pt x="554121" y="515299"/>
                  <a:pt x="547944" y="513192"/>
                </a:cubicBezTo>
                <a:cubicBezTo>
                  <a:pt x="533490" y="508135"/>
                  <a:pt x="518608" y="507293"/>
                  <a:pt x="503592" y="508978"/>
                </a:cubicBezTo>
                <a:cubicBezTo>
                  <a:pt x="481971" y="511366"/>
                  <a:pt x="464850" y="520221"/>
                  <a:pt x="458391" y="542975"/>
                </a:cubicBezTo>
                <a:cubicBezTo>
                  <a:pt x="457549" y="545784"/>
                  <a:pt x="456285" y="548593"/>
                  <a:pt x="455022" y="551262"/>
                </a:cubicBezTo>
                <a:cubicBezTo>
                  <a:pt x="445762" y="570932"/>
                  <a:pt x="432565" y="578236"/>
                  <a:pt x="411653" y="572898"/>
                </a:cubicBezTo>
                <a:cubicBezTo>
                  <a:pt x="395086" y="568685"/>
                  <a:pt x="379088" y="562224"/>
                  <a:pt x="362802" y="556740"/>
                </a:cubicBezTo>
                <a:cubicBezTo>
                  <a:pt x="350033" y="552385"/>
                  <a:pt x="337397" y="548031"/>
                  <a:pt x="324628" y="543958"/>
                </a:cubicBezTo>
                <a:cubicBezTo>
                  <a:pt x="320416" y="542553"/>
                  <a:pt x="315923" y="541711"/>
                  <a:pt x="311431" y="541711"/>
                </a:cubicBezTo>
                <a:cubicBezTo>
                  <a:pt x="299497" y="541570"/>
                  <a:pt x="289395" y="545503"/>
                  <a:pt x="283217" y="556599"/>
                </a:cubicBezTo>
                <a:cubicBezTo>
                  <a:pt x="281112" y="560398"/>
                  <a:pt x="279006" y="564190"/>
                  <a:pt x="276057" y="569527"/>
                </a:cubicBezTo>
                <a:lnTo>
                  <a:pt x="276338" y="569387"/>
                </a:lnTo>
                <a:close/>
              </a:path>
            </a:pathLst>
          </a:custGeom>
          <a:solidFill>
            <a:schemeClr val="accent4"/>
          </a:solidFill>
          <a:ln w="6377" cap="flat">
            <a:noFill/>
            <a:prstDash val="solid"/>
            <a:miter/>
          </a:ln>
        </p:spPr>
        <p:txBody>
          <a:bodyPr rtlCol="0" anchor="ctr"/>
          <a:lstStyle/>
          <a:p>
            <a:endParaRPr lang="en-PK"/>
          </a:p>
        </p:txBody>
      </p:sp>
      <p:sp>
        <p:nvSpPr>
          <p:cNvPr id="22" name="Freeform 21">
            <a:extLst>
              <a:ext uri="{FF2B5EF4-FFF2-40B4-BE49-F238E27FC236}">
                <a16:creationId xmlns:a16="http://schemas.microsoft.com/office/drawing/2014/main" id="{730D3BBB-9711-4336-45BA-8B9816F1340A}"/>
              </a:ext>
            </a:extLst>
          </p:cNvPr>
          <p:cNvSpPr/>
          <p:nvPr/>
        </p:nvSpPr>
        <p:spPr>
          <a:xfrm>
            <a:off x="7807263" y="2621002"/>
            <a:ext cx="638169" cy="555437"/>
          </a:xfrm>
          <a:custGeom>
            <a:avLst/>
            <a:gdLst>
              <a:gd name="connsiteX0" fmla="*/ 169679 w 638169"/>
              <a:gd name="connsiteY0" fmla="*/ 373566 h 555437"/>
              <a:gd name="connsiteX1" fmla="*/ 157950 w 638169"/>
              <a:gd name="connsiteY1" fmla="*/ 335573 h 555437"/>
              <a:gd name="connsiteX2" fmla="*/ 135474 w 638169"/>
              <a:gd name="connsiteY2" fmla="*/ 291731 h 555437"/>
              <a:gd name="connsiteX3" fmla="*/ 98755 w 638169"/>
              <a:gd name="connsiteY3" fmla="*/ 265881 h 555437"/>
              <a:gd name="connsiteX4" fmla="*/ 77249 w 638169"/>
              <a:gd name="connsiteY4" fmla="*/ 246173 h 555437"/>
              <a:gd name="connsiteX5" fmla="*/ 74875 w 638169"/>
              <a:gd name="connsiteY5" fmla="*/ 199471 h 555437"/>
              <a:gd name="connsiteX6" fmla="*/ 87440 w 638169"/>
              <a:gd name="connsiteY6" fmla="*/ 168341 h 555437"/>
              <a:gd name="connsiteX7" fmla="*/ 65245 w 638169"/>
              <a:gd name="connsiteY7" fmla="*/ 112644 h 555437"/>
              <a:gd name="connsiteX8" fmla="*/ 43184 w 638169"/>
              <a:gd name="connsiteY8" fmla="*/ 97073 h 555437"/>
              <a:gd name="connsiteX9" fmla="*/ 17077 w 638169"/>
              <a:gd name="connsiteY9" fmla="*/ 75794 h 555437"/>
              <a:gd name="connsiteX10" fmla="*/ 8839 w 638169"/>
              <a:gd name="connsiteY10" fmla="*/ 4245 h 555437"/>
              <a:gd name="connsiteX11" fmla="*/ 26707 w 638169"/>
              <a:gd name="connsiteY11" fmla="*/ 17384 h 555437"/>
              <a:gd name="connsiteX12" fmla="*/ 56585 w 638169"/>
              <a:gd name="connsiteY12" fmla="*/ 32240 h 555437"/>
              <a:gd name="connsiteX13" fmla="*/ 90095 w 638169"/>
              <a:gd name="connsiteY13" fmla="*/ 17811 h 555437"/>
              <a:gd name="connsiteX14" fmla="*/ 95264 w 638169"/>
              <a:gd name="connsiteY14" fmla="*/ 7673 h 555437"/>
              <a:gd name="connsiteX15" fmla="*/ 121652 w 638169"/>
              <a:gd name="connsiteY15" fmla="*/ 9531 h 555437"/>
              <a:gd name="connsiteX16" fmla="*/ 128493 w 638169"/>
              <a:gd name="connsiteY16" fmla="*/ 23813 h 555437"/>
              <a:gd name="connsiteX17" fmla="*/ 138263 w 638169"/>
              <a:gd name="connsiteY17" fmla="*/ 35234 h 555437"/>
              <a:gd name="connsiteX18" fmla="*/ 136591 w 638169"/>
              <a:gd name="connsiteY18" fmla="*/ 58658 h 555437"/>
              <a:gd name="connsiteX19" fmla="*/ 156278 w 638169"/>
              <a:gd name="connsiteY19" fmla="*/ 88792 h 555437"/>
              <a:gd name="connsiteX20" fmla="*/ 162417 w 638169"/>
              <a:gd name="connsiteY20" fmla="*/ 91506 h 555437"/>
              <a:gd name="connsiteX21" fmla="*/ 217426 w 638169"/>
              <a:gd name="connsiteY21" fmla="*/ 120210 h 555437"/>
              <a:gd name="connsiteX22" fmla="*/ 242838 w 638169"/>
              <a:gd name="connsiteY22" fmla="*/ 134064 h 555437"/>
              <a:gd name="connsiteX23" fmla="*/ 311254 w 638169"/>
              <a:gd name="connsiteY23" fmla="*/ 104357 h 555437"/>
              <a:gd name="connsiteX24" fmla="*/ 336525 w 638169"/>
              <a:gd name="connsiteY24" fmla="*/ 73655 h 555437"/>
              <a:gd name="connsiteX25" fmla="*/ 356627 w 638169"/>
              <a:gd name="connsiteY25" fmla="*/ 64653 h 555437"/>
              <a:gd name="connsiteX26" fmla="*/ 466231 w 638169"/>
              <a:gd name="connsiteY26" fmla="*/ 82223 h 555437"/>
              <a:gd name="connsiteX27" fmla="*/ 531137 w 638169"/>
              <a:gd name="connsiteY27" fmla="*/ 135775 h 555437"/>
              <a:gd name="connsiteX28" fmla="*/ 524590 w 638169"/>
              <a:gd name="connsiteY28" fmla="*/ 155630 h 555437"/>
              <a:gd name="connsiteX29" fmla="*/ 507692 w 638169"/>
              <a:gd name="connsiteY29" fmla="*/ 185189 h 555437"/>
              <a:gd name="connsiteX30" fmla="*/ 509230 w 638169"/>
              <a:gd name="connsiteY30" fmla="*/ 235179 h 555437"/>
              <a:gd name="connsiteX31" fmla="*/ 514954 w 638169"/>
              <a:gd name="connsiteY31" fmla="*/ 245030 h 555437"/>
              <a:gd name="connsiteX32" fmla="*/ 567895 w 638169"/>
              <a:gd name="connsiteY32" fmla="*/ 334858 h 555437"/>
              <a:gd name="connsiteX33" fmla="*/ 574149 w 638169"/>
              <a:gd name="connsiteY33" fmla="*/ 374274 h 555437"/>
              <a:gd name="connsiteX34" fmla="*/ 580850 w 638169"/>
              <a:gd name="connsiteY34" fmla="*/ 418409 h 555437"/>
              <a:gd name="connsiteX35" fmla="*/ 596612 w 638169"/>
              <a:gd name="connsiteY35" fmla="*/ 440257 h 555437"/>
              <a:gd name="connsiteX36" fmla="*/ 618118 w 638169"/>
              <a:gd name="connsiteY36" fmla="*/ 460105 h 555437"/>
              <a:gd name="connsiteX37" fmla="*/ 632796 w 638169"/>
              <a:gd name="connsiteY37" fmla="*/ 477101 h 555437"/>
              <a:gd name="connsiteX38" fmla="*/ 632094 w 638169"/>
              <a:gd name="connsiteY38" fmla="*/ 511091 h 555437"/>
              <a:gd name="connsiteX39" fmla="*/ 626670 w 638169"/>
              <a:gd name="connsiteY39" fmla="*/ 518235 h 555437"/>
              <a:gd name="connsiteX40" fmla="*/ 598335 w 638169"/>
              <a:gd name="connsiteY40" fmla="*/ 555366 h 555437"/>
              <a:gd name="connsiteX41" fmla="*/ 560301 w 638169"/>
              <a:gd name="connsiteY41" fmla="*/ 555366 h 555437"/>
              <a:gd name="connsiteX42" fmla="*/ 520123 w 638169"/>
              <a:gd name="connsiteY42" fmla="*/ 555079 h 555437"/>
              <a:gd name="connsiteX43" fmla="*/ 502810 w 638169"/>
              <a:gd name="connsiteY43" fmla="*/ 551223 h 555437"/>
              <a:gd name="connsiteX44" fmla="*/ 482842 w 638169"/>
              <a:gd name="connsiteY44" fmla="*/ 527090 h 555437"/>
              <a:gd name="connsiteX45" fmla="*/ 479773 w 638169"/>
              <a:gd name="connsiteY45" fmla="*/ 511518 h 555437"/>
              <a:gd name="connsiteX46" fmla="*/ 433978 w 638169"/>
              <a:gd name="connsiteY46" fmla="*/ 493527 h 555437"/>
              <a:gd name="connsiteX47" fmla="*/ 432159 w 638169"/>
              <a:gd name="connsiteY47" fmla="*/ 494811 h 555437"/>
              <a:gd name="connsiteX48" fmla="*/ 382039 w 638169"/>
              <a:gd name="connsiteY48" fmla="*/ 504094 h 555437"/>
              <a:gd name="connsiteX49" fmla="*/ 295894 w 638169"/>
              <a:gd name="connsiteY49" fmla="*/ 467390 h 555437"/>
              <a:gd name="connsiteX50" fmla="*/ 265454 w 638169"/>
              <a:gd name="connsiteY50" fmla="*/ 434542 h 555437"/>
              <a:gd name="connsiteX51" fmla="*/ 239207 w 638169"/>
              <a:gd name="connsiteY51" fmla="*/ 394845 h 555437"/>
              <a:gd name="connsiteX52" fmla="*/ 206399 w 638169"/>
              <a:gd name="connsiteY52" fmla="*/ 368279 h 555437"/>
              <a:gd name="connsiteX53" fmla="*/ 169258 w 638169"/>
              <a:gd name="connsiteY53" fmla="*/ 373419 h 555437"/>
              <a:gd name="connsiteX54" fmla="*/ 169820 w 638169"/>
              <a:gd name="connsiteY54" fmla="*/ 373706 h 555437"/>
              <a:gd name="connsiteX55" fmla="*/ 169679 w 638169"/>
              <a:gd name="connsiteY55" fmla="*/ 373566 h 5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8169" h="555437">
                <a:moveTo>
                  <a:pt x="169679" y="373566"/>
                </a:moveTo>
                <a:cubicBezTo>
                  <a:pt x="161441" y="362278"/>
                  <a:pt x="155717" y="350569"/>
                  <a:pt x="157950" y="335573"/>
                </a:cubicBezTo>
                <a:cubicBezTo>
                  <a:pt x="160886" y="315724"/>
                  <a:pt x="150414" y="302297"/>
                  <a:pt x="135474" y="291731"/>
                </a:cubicBezTo>
                <a:cubicBezTo>
                  <a:pt x="123324" y="283017"/>
                  <a:pt x="110618" y="274877"/>
                  <a:pt x="98755" y="265881"/>
                </a:cubicBezTo>
                <a:cubicBezTo>
                  <a:pt x="91071" y="260027"/>
                  <a:pt x="83956" y="253170"/>
                  <a:pt x="77249" y="246173"/>
                </a:cubicBezTo>
                <a:cubicBezTo>
                  <a:pt x="65245" y="233602"/>
                  <a:pt x="60076" y="215751"/>
                  <a:pt x="74875" y="199471"/>
                </a:cubicBezTo>
                <a:cubicBezTo>
                  <a:pt x="82833" y="190763"/>
                  <a:pt x="85768" y="179910"/>
                  <a:pt x="87440" y="168341"/>
                </a:cubicBezTo>
                <a:cubicBezTo>
                  <a:pt x="90797" y="145058"/>
                  <a:pt x="84230" y="126351"/>
                  <a:pt x="65245" y="112644"/>
                </a:cubicBezTo>
                <a:cubicBezTo>
                  <a:pt x="57983" y="107358"/>
                  <a:pt x="50306" y="102500"/>
                  <a:pt x="43184" y="97073"/>
                </a:cubicBezTo>
                <a:cubicBezTo>
                  <a:pt x="34250" y="90223"/>
                  <a:pt x="25035" y="83653"/>
                  <a:pt x="17077" y="75794"/>
                </a:cubicBezTo>
                <a:cubicBezTo>
                  <a:pt x="-2470" y="56660"/>
                  <a:pt x="-5265" y="31953"/>
                  <a:pt x="8839" y="4245"/>
                </a:cubicBezTo>
                <a:cubicBezTo>
                  <a:pt x="14844" y="8675"/>
                  <a:pt x="20427" y="13674"/>
                  <a:pt x="26707" y="17384"/>
                </a:cubicBezTo>
                <a:cubicBezTo>
                  <a:pt x="36343" y="22957"/>
                  <a:pt x="46113" y="28952"/>
                  <a:pt x="56585" y="32240"/>
                </a:cubicBezTo>
                <a:cubicBezTo>
                  <a:pt x="72922" y="37233"/>
                  <a:pt x="81442" y="32668"/>
                  <a:pt x="90095" y="17811"/>
                </a:cubicBezTo>
                <a:cubicBezTo>
                  <a:pt x="92048" y="14530"/>
                  <a:pt x="93171" y="10814"/>
                  <a:pt x="95264" y="7673"/>
                </a:cubicBezTo>
                <a:cubicBezTo>
                  <a:pt x="102380" y="-3321"/>
                  <a:pt x="115928" y="-2325"/>
                  <a:pt x="121652" y="9531"/>
                </a:cubicBezTo>
                <a:cubicBezTo>
                  <a:pt x="123886" y="14243"/>
                  <a:pt x="125698" y="19382"/>
                  <a:pt x="128493" y="23813"/>
                </a:cubicBezTo>
                <a:cubicBezTo>
                  <a:pt x="131282" y="28097"/>
                  <a:pt x="135194" y="31665"/>
                  <a:pt x="138263" y="35234"/>
                </a:cubicBezTo>
                <a:cubicBezTo>
                  <a:pt x="137708" y="43662"/>
                  <a:pt x="136732" y="51087"/>
                  <a:pt x="136591" y="58658"/>
                </a:cubicBezTo>
                <a:cubicBezTo>
                  <a:pt x="136591" y="73081"/>
                  <a:pt x="143151" y="83219"/>
                  <a:pt x="156278" y="88792"/>
                </a:cubicBezTo>
                <a:cubicBezTo>
                  <a:pt x="158371" y="89648"/>
                  <a:pt x="160324" y="91078"/>
                  <a:pt x="162417" y="91506"/>
                </a:cubicBezTo>
                <a:cubicBezTo>
                  <a:pt x="183917" y="94934"/>
                  <a:pt x="200675" y="107218"/>
                  <a:pt x="217426" y="120210"/>
                </a:cubicBezTo>
                <a:cubicBezTo>
                  <a:pt x="224969" y="126064"/>
                  <a:pt x="233763" y="130923"/>
                  <a:pt x="242838" y="134064"/>
                </a:cubicBezTo>
                <a:cubicBezTo>
                  <a:pt x="272161" y="144349"/>
                  <a:pt x="298823" y="133489"/>
                  <a:pt x="311254" y="104357"/>
                </a:cubicBezTo>
                <a:cubicBezTo>
                  <a:pt x="316979" y="90931"/>
                  <a:pt x="325492" y="81367"/>
                  <a:pt x="336525" y="73655"/>
                </a:cubicBezTo>
                <a:cubicBezTo>
                  <a:pt x="342524" y="69512"/>
                  <a:pt x="349646" y="65943"/>
                  <a:pt x="356627" y="64653"/>
                </a:cubicBezTo>
                <a:cubicBezTo>
                  <a:pt x="395025" y="57375"/>
                  <a:pt x="432019" y="60657"/>
                  <a:pt x="466231" y="82223"/>
                </a:cubicBezTo>
                <a:cubicBezTo>
                  <a:pt x="490379" y="97501"/>
                  <a:pt x="512720" y="114924"/>
                  <a:pt x="531137" y="135775"/>
                </a:cubicBezTo>
                <a:cubicBezTo>
                  <a:pt x="532797" y="144630"/>
                  <a:pt x="527800" y="149916"/>
                  <a:pt x="524590" y="155630"/>
                </a:cubicBezTo>
                <a:cubicBezTo>
                  <a:pt x="519140" y="165481"/>
                  <a:pt x="512720" y="175051"/>
                  <a:pt x="507692" y="185189"/>
                </a:cubicBezTo>
                <a:cubicBezTo>
                  <a:pt x="499459" y="201897"/>
                  <a:pt x="499038" y="218752"/>
                  <a:pt x="509230" y="235179"/>
                </a:cubicBezTo>
                <a:cubicBezTo>
                  <a:pt x="511183" y="238320"/>
                  <a:pt x="513001" y="241748"/>
                  <a:pt x="514954" y="245030"/>
                </a:cubicBezTo>
                <a:cubicBezTo>
                  <a:pt x="532542" y="275024"/>
                  <a:pt x="549835" y="305158"/>
                  <a:pt x="567895" y="334858"/>
                </a:cubicBezTo>
                <a:cubicBezTo>
                  <a:pt x="575425" y="347428"/>
                  <a:pt x="576957" y="360427"/>
                  <a:pt x="574149" y="374274"/>
                </a:cubicBezTo>
                <a:cubicBezTo>
                  <a:pt x="570958" y="389986"/>
                  <a:pt x="573320" y="404696"/>
                  <a:pt x="580850" y="418409"/>
                </a:cubicBezTo>
                <a:cubicBezTo>
                  <a:pt x="585189" y="426262"/>
                  <a:pt x="590614" y="433687"/>
                  <a:pt x="596612" y="440257"/>
                </a:cubicBezTo>
                <a:cubicBezTo>
                  <a:pt x="603186" y="447401"/>
                  <a:pt x="611162" y="453255"/>
                  <a:pt x="618118" y="460105"/>
                </a:cubicBezTo>
                <a:cubicBezTo>
                  <a:pt x="623415" y="465392"/>
                  <a:pt x="628776" y="470818"/>
                  <a:pt x="632796" y="477101"/>
                </a:cubicBezTo>
                <a:cubicBezTo>
                  <a:pt x="640199" y="488241"/>
                  <a:pt x="639943" y="499950"/>
                  <a:pt x="632094" y="511091"/>
                </a:cubicBezTo>
                <a:cubicBezTo>
                  <a:pt x="630435" y="513523"/>
                  <a:pt x="628456" y="515949"/>
                  <a:pt x="626670" y="518235"/>
                </a:cubicBezTo>
                <a:cubicBezTo>
                  <a:pt x="617544" y="530231"/>
                  <a:pt x="608482" y="542080"/>
                  <a:pt x="598335" y="555366"/>
                </a:cubicBezTo>
                <a:cubicBezTo>
                  <a:pt x="586721" y="555366"/>
                  <a:pt x="573447" y="555366"/>
                  <a:pt x="560301" y="555366"/>
                </a:cubicBezTo>
                <a:cubicBezTo>
                  <a:pt x="546900" y="555366"/>
                  <a:pt x="533499" y="555653"/>
                  <a:pt x="520123" y="555079"/>
                </a:cubicBezTo>
                <a:cubicBezTo>
                  <a:pt x="514258" y="554791"/>
                  <a:pt x="508534" y="552940"/>
                  <a:pt x="502810" y="551223"/>
                </a:cubicBezTo>
                <a:cubicBezTo>
                  <a:pt x="490940" y="547794"/>
                  <a:pt x="483537" y="540510"/>
                  <a:pt x="482842" y="527090"/>
                </a:cubicBezTo>
                <a:cubicBezTo>
                  <a:pt x="482561" y="521804"/>
                  <a:pt x="481304" y="516517"/>
                  <a:pt x="479773" y="511518"/>
                </a:cubicBezTo>
                <a:cubicBezTo>
                  <a:pt x="473206" y="489671"/>
                  <a:pt x="452682" y="481672"/>
                  <a:pt x="433978" y="493527"/>
                </a:cubicBezTo>
                <a:cubicBezTo>
                  <a:pt x="433417" y="493955"/>
                  <a:pt x="432721" y="494383"/>
                  <a:pt x="432159" y="494811"/>
                </a:cubicBezTo>
                <a:cubicBezTo>
                  <a:pt x="417642" y="509948"/>
                  <a:pt x="399633" y="508665"/>
                  <a:pt x="382039" y="504094"/>
                </a:cubicBezTo>
                <a:cubicBezTo>
                  <a:pt x="351599" y="496100"/>
                  <a:pt x="323258" y="482814"/>
                  <a:pt x="295894" y="467390"/>
                </a:cubicBezTo>
                <a:cubicBezTo>
                  <a:pt x="282627" y="459824"/>
                  <a:pt x="273693" y="447401"/>
                  <a:pt x="265454" y="434542"/>
                </a:cubicBezTo>
                <a:cubicBezTo>
                  <a:pt x="256941" y="421263"/>
                  <a:pt x="248421" y="407696"/>
                  <a:pt x="239207" y="394845"/>
                </a:cubicBezTo>
                <a:cubicBezTo>
                  <a:pt x="230694" y="382989"/>
                  <a:pt x="219800" y="373993"/>
                  <a:pt x="206399" y="368279"/>
                </a:cubicBezTo>
                <a:cubicBezTo>
                  <a:pt x="192998" y="362566"/>
                  <a:pt x="180426" y="362278"/>
                  <a:pt x="169258" y="373419"/>
                </a:cubicBezTo>
                <a:lnTo>
                  <a:pt x="169820" y="373706"/>
                </a:lnTo>
                <a:lnTo>
                  <a:pt x="169679" y="3735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 name="Freeform 22">
            <a:extLst>
              <a:ext uri="{FF2B5EF4-FFF2-40B4-BE49-F238E27FC236}">
                <a16:creationId xmlns:a16="http://schemas.microsoft.com/office/drawing/2014/main" id="{3526023E-B6D2-AEBD-3EE8-615B4FF0AE73}"/>
              </a:ext>
            </a:extLst>
          </p:cNvPr>
          <p:cNvSpPr/>
          <p:nvPr/>
        </p:nvSpPr>
        <p:spPr>
          <a:xfrm>
            <a:off x="6728828" y="2869990"/>
            <a:ext cx="478620" cy="523514"/>
          </a:xfrm>
          <a:custGeom>
            <a:avLst/>
            <a:gdLst>
              <a:gd name="connsiteX0" fmla="*/ 63172 w 478620"/>
              <a:gd name="connsiteY0" fmla="*/ 4411 h 523514"/>
              <a:gd name="connsiteX1" fmla="*/ 117537 w 478620"/>
              <a:gd name="connsiteY1" fmla="*/ 13968 h 523514"/>
              <a:gd name="connsiteX2" fmla="*/ 138921 w 478620"/>
              <a:gd name="connsiteY2" fmla="*/ 20384 h 523514"/>
              <a:gd name="connsiteX3" fmla="*/ 160861 w 478620"/>
              <a:gd name="connsiteY3" fmla="*/ 38784 h 523514"/>
              <a:gd name="connsiteX4" fmla="*/ 167989 w 478620"/>
              <a:gd name="connsiteY4" fmla="*/ 50340 h 523514"/>
              <a:gd name="connsiteX5" fmla="*/ 194684 w 478620"/>
              <a:gd name="connsiteY5" fmla="*/ 64181 h 523514"/>
              <a:gd name="connsiteX6" fmla="*/ 196917 w 478620"/>
              <a:gd name="connsiteY6" fmla="*/ 64181 h 523514"/>
              <a:gd name="connsiteX7" fmla="*/ 247236 w 478620"/>
              <a:gd name="connsiteY7" fmla="*/ 83009 h 523514"/>
              <a:gd name="connsiteX8" fmla="*/ 268059 w 478620"/>
              <a:gd name="connsiteY8" fmla="*/ 100272 h 523514"/>
              <a:gd name="connsiteX9" fmla="*/ 311938 w 478620"/>
              <a:gd name="connsiteY9" fmla="*/ 89712 h 523514"/>
              <a:gd name="connsiteX10" fmla="*/ 324657 w 478620"/>
              <a:gd name="connsiteY10" fmla="*/ 43924 h 523514"/>
              <a:gd name="connsiteX11" fmla="*/ 326756 w 478620"/>
              <a:gd name="connsiteY11" fmla="*/ 25805 h 523514"/>
              <a:gd name="connsiteX12" fmla="*/ 347018 w 478620"/>
              <a:gd name="connsiteY12" fmla="*/ 3696 h 523514"/>
              <a:gd name="connsiteX13" fmla="*/ 390623 w 478620"/>
              <a:gd name="connsiteY13" fmla="*/ 4979 h 523514"/>
              <a:gd name="connsiteX14" fmla="*/ 415779 w 478620"/>
              <a:gd name="connsiteY14" fmla="*/ 19669 h 523514"/>
              <a:gd name="connsiteX15" fmla="*/ 453513 w 478620"/>
              <a:gd name="connsiteY15" fmla="*/ 44064 h 523514"/>
              <a:gd name="connsiteX16" fmla="*/ 463998 w 478620"/>
              <a:gd name="connsiteY16" fmla="*/ 60044 h 523514"/>
              <a:gd name="connsiteX17" fmla="*/ 464834 w 478620"/>
              <a:gd name="connsiteY17" fmla="*/ 73738 h 523514"/>
              <a:gd name="connsiteX18" fmla="*/ 469167 w 478620"/>
              <a:gd name="connsiteY18" fmla="*/ 253904 h 523514"/>
              <a:gd name="connsiteX19" fmla="*/ 476576 w 478620"/>
              <a:gd name="connsiteY19" fmla="*/ 381291 h 523514"/>
              <a:gd name="connsiteX20" fmla="*/ 478395 w 478620"/>
              <a:gd name="connsiteY20" fmla="*/ 467882 h 523514"/>
              <a:gd name="connsiteX21" fmla="*/ 472945 w 478620"/>
              <a:gd name="connsiteY21" fmla="*/ 496841 h 523514"/>
              <a:gd name="connsiteX22" fmla="*/ 461758 w 478620"/>
              <a:gd name="connsiteY22" fmla="*/ 516243 h 523514"/>
              <a:gd name="connsiteX23" fmla="*/ 433807 w 478620"/>
              <a:gd name="connsiteY23" fmla="*/ 518382 h 523514"/>
              <a:gd name="connsiteX24" fmla="*/ 341013 w 478620"/>
              <a:gd name="connsiteY24" fmla="*/ 459467 h 523514"/>
              <a:gd name="connsiteX25" fmla="*/ 275883 w 478620"/>
              <a:gd name="connsiteY25" fmla="*/ 419667 h 523514"/>
              <a:gd name="connsiteX26" fmla="*/ 239125 w 478620"/>
              <a:gd name="connsiteY26" fmla="*/ 398126 h 523514"/>
              <a:gd name="connsiteX27" fmla="*/ 189234 w 478620"/>
              <a:gd name="connsiteY27" fmla="*/ 391991 h 523514"/>
              <a:gd name="connsiteX28" fmla="*/ 152195 w 478620"/>
              <a:gd name="connsiteY28" fmla="*/ 400265 h 523514"/>
              <a:gd name="connsiteX29" fmla="*/ 104959 w 478620"/>
              <a:gd name="connsiteY29" fmla="*/ 392566 h 523514"/>
              <a:gd name="connsiteX30" fmla="*/ 26976 w 478620"/>
              <a:gd name="connsiteY30" fmla="*/ 331653 h 523514"/>
              <a:gd name="connsiteX31" fmla="*/ 15655 w 478620"/>
              <a:gd name="connsiteY31" fmla="*/ 317531 h 523514"/>
              <a:gd name="connsiteX32" fmla="*/ 10901 w 478620"/>
              <a:gd name="connsiteY32" fmla="*/ 276588 h 523514"/>
              <a:gd name="connsiteX33" fmla="*/ 17748 w 478620"/>
              <a:gd name="connsiteY33" fmla="*/ 259752 h 523514"/>
              <a:gd name="connsiteX34" fmla="*/ 21105 w 478620"/>
              <a:gd name="connsiteY34" fmla="*/ 182151 h 523514"/>
              <a:gd name="connsiteX35" fmla="*/ 10346 w 478620"/>
              <a:gd name="connsiteY35" fmla="*/ 149770 h 523514"/>
              <a:gd name="connsiteX36" fmla="*/ 1259 w 478620"/>
              <a:gd name="connsiteY36" fmla="*/ 116960 h 523514"/>
              <a:gd name="connsiteX37" fmla="*/ 6568 w 478620"/>
              <a:gd name="connsiteY37" fmla="*/ 91283 h 523514"/>
              <a:gd name="connsiteX38" fmla="*/ 27117 w 478620"/>
              <a:gd name="connsiteY38" fmla="*/ 67316 h 523514"/>
              <a:gd name="connsiteX39" fmla="*/ 35502 w 478620"/>
              <a:gd name="connsiteY39" fmla="*/ 49344 h 523514"/>
              <a:gd name="connsiteX40" fmla="*/ 63032 w 478620"/>
              <a:gd name="connsiteY40" fmla="*/ 4411 h 523514"/>
              <a:gd name="connsiteX41" fmla="*/ 63172 w 478620"/>
              <a:gd name="connsiteY41" fmla="*/ 4411 h 52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8620" h="523514">
                <a:moveTo>
                  <a:pt x="63172" y="4411"/>
                </a:moveTo>
                <a:cubicBezTo>
                  <a:pt x="82458" y="7686"/>
                  <a:pt x="100071" y="10540"/>
                  <a:pt x="117537" y="13968"/>
                </a:cubicBezTo>
                <a:cubicBezTo>
                  <a:pt x="124806" y="15392"/>
                  <a:pt x="131934" y="17678"/>
                  <a:pt x="138921" y="20384"/>
                </a:cubicBezTo>
                <a:cubicBezTo>
                  <a:pt x="148143" y="23953"/>
                  <a:pt x="155973" y="29655"/>
                  <a:pt x="160861" y="38784"/>
                </a:cubicBezTo>
                <a:cubicBezTo>
                  <a:pt x="162961" y="42781"/>
                  <a:pt x="165194" y="46777"/>
                  <a:pt x="167989" y="50340"/>
                </a:cubicBezTo>
                <a:cubicBezTo>
                  <a:pt x="174697" y="59329"/>
                  <a:pt x="183222" y="64749"/>
                  <a:pt x="194684" y="64181"/>
                </a:cubicBezTo>
                <a:cubicBezTo>
                  <a:pt x="195386" y="64181"/>
                  <a:pt x="196221" y="64181"/>
                  <a:pt x="196917" y="64181"/>
                </a:cubicBezTo>
                <a:cubicBezTo>
                  <a:pt x="217325" y="60472"/>
                  <a:pt x="232979" y="69601"/>
                  <a:pt x="247236" y="83009"/>
                </a:cubicBezTo>
                <a:cubicBezTo>
                  <a:pt x="253802" y="89144"/>
                  <a:pt x="260650" y="95132"/>
                  <a:pt x="268059" y="100272"/>
                </a:cubicBezTo>
                <a:cubicBezTo>
                  <a:pt x="287484" y="113819"/>
                  <a:pt x="300758" y="110538"/>
                  <a:pt x="311938" y="89712"/>
                </a:cubicBezTo>
                <a:cubicBezTo>
                  <a:pt x="319488" y="75449"/>
                  <a:pt x="323260" y="60044"/>
                  <a:pt x="324657" y="43924"/>
                </a:cubicBezTo>
                <a:cubicBezTo>
                  <a:pt x="325218" y="37929"/>
                  <a:pt x="325499" y="31800"/>
                  <a:pt x="326756" y="25805"/>
                </a:cubicBezTo>
                <a:cubicBezTo>
                  <a:pt x="329271" y="14677"/>
                  <a:pt x="335978" y="7405"/>
                  <a:pt x="347018" y="3696"/>
                </a:cubicBezTo>
                <a:cubicBezTo>
                  <a:pt x="361836" y="-1156"/>
                  <a:pt x="376367" y="-1724"/>
                  <a:pt x="390623" y="4979"/>
                </a:cubicBezTo>
                <a:cubicBezTo>
                  <a:pt x="399289" y="9116"/>
                  <a:pt x="407534" y="14537"/>
                  <a:pt x="415779" y="19669"/>
                </a:cubicBezTo>
                <a:cubicBezTo>
                  <a:pt x="428498" y="27663"/>
                  <a:pt x="440521" y="36505"/>
                  <a:pt x="453513" y="44064"/>
                </a:cubicBezTo>
                <a:cubicBezTo>
                  <a:pt x="460086" y="47914"/>
                  <a:pt x="463437" y="52766"/>
                  <a:pt x="463998" y="60044"/>
                </a:cubicBezTo>
                <a:cubicBezTo>
                  <a:pt x="464279" y="64609"/>
                  <a:pt x="464694" y="69174"/>
                  <a:pt x="464834" y="73738"/>
                </a:cubicBezTo>
                <a:cubicBezTo>
                  <a:pt x="466372" y="133796"/>
                  <a:pt x="468612" y="193847"/>
                  <a:pt x="469167" y="253904"/>
                </a:cubicBezTo>
                <a:cubicBezTo>
                  <a:pt x="469729" y="296558"/>
                  <a:pt x="472384" y="338925"/>
                  <a:pt x="476576" y="381291"/>
                </a:cubicBezTo>
                <a:cubicBezTo>
                  <a:pt x="479371" y="409969"/>
                  <a:pt x="478536" y="438922"/>
                  <a:pt x="478395" y="467882"/>
                </a:cubicBezTo>
                <a:cubicBezTo>
                  <a:pt x="478395" y="477586"/>
                  <a:pt x="476015" y="487571"/>
                  <a:pt x="472945" y="496841"/>
                </a:cubicBezTo>
                <a:cubicBezTo>
                  <a:pt x="470705" y="503832"/>
                  <a:pt x="466653" y="510676"/>
                  <a:pt x="461758" y="516243"/>
                </a:cubicBezTo>
                <a:cubicBezTo>
                  <a:pt x="453935" y="525085"/>
                  <a:pt x="443035" y="525941"/>
                  <a:pt x="433807" y="518382"/>
                </a:cubicBezTo>
                <a:cubicBezTo>
                  <a:pt x="405160" y="494843"/>
                  <a:pt x="372736" y="477726"/>
                  <a:pt x="341013" y="459467"/>
                </a:cubicBezTo>
                <a:cubicBezTo>
                  <a:pt x="318926" y="446769"/>
                  <a:pt x="297688" y="432794"/>
                  <a:pt x="275883" y="419667"/>
                </a:cubicBezTo>
                <a:cubicBezTo>
                  <a:pt x="263726" y="412249"/>
                  <a:pt x="251703" y="404543"/>
                  <a:pt x="239125" y="398126"/>
                </a:cubicBezTo>
                <a:cubicBezTo>
                  <a:pt x="223477" y="390140"/>
                  <a:pt x="206840" y="387139"/>
                  <a:pt x="189234" y="391991"/>
                </a:cubicBezTo>
                <a:cubicBezTo>
                  <a:pt x="177077" y="395273"/>
                  <a:pt x="164499" y="397131"/>
                  <a:pt x="152195" y="400265"/>
                </a:cubicBezTo>
                <a:cubicBezTo>
                  <a:pt x="135284" y="404543"/>
                  <a:pt x="119637" y="401408"/>
                  <a:pt x="104959" y="392566"/>
                </a:cubicBezTo>
                <a:cubicBezTo>
                  <a:pt x="76586" y="375443"/>
                  <a:pt x="50875" y="354758"/>
                  <a:pt x="26976" y="331653"/>
                </a:cubicBezTo>
                <a:cubicBezTo>
                  <a:pt x="22643" y="327516"/>
                  <a:pt x="19146" y="322523"/>
                  <a:pt x="15655" y="317531"/>
                </a:cubicBezTo>
                <a:cubicBezTo>
                  <a:pt x="6708" y="304832"/>
                  <a:pt x="4615" y="291278"/>
                  <a:pt x="10901" y="276588"/>
                </a:cubicBezTo>
                <a:cubicBezTo>
                  <a:pt x="13275" y="271021"/>
                  <a:pt x="15094" y="265173"/>
                  <a:pt x="17748" y="259752"/>
                </a:cubicBezTo>
                <a:cubicBezTo>
                  <a:pt x="29771" y="234362"/>
                  <a:pt x="29771" y="208397"/>
                  <a:pt x="21105" y="182151"/>
                </a:cubicBezTo>
                <a:cubicBezTo>
                  <a:pt x="17608" y="171310"/>
                  <a:pt x="13556" y="160610"/>
                  <a:pt x="10346" y="149770"/>
                </a:cubicBezTo>
                <a:cubicBezTo>
                  <a:pt x="6989" y="138929"/>
                  <a:pt x="4615" y="127801"/>
                  <a:pt x="1259" y="116960"/>
                </a:cubicBezTo>
                <a:cubicBezTo>
                  <a:pt x="-1677" y="107263"/>
                  <a:pt x="697" y="98842"/>
                  <a:pt x="6568" y="91283"/>
                </a:cubicBezTo>
                <a:cubicBezTo>
                  <a:pt x="13000" y="83009"/>
                  <a:pt x="20129" y="75162"/>
                  <a:pt x="27117" y="67316"/>
                </a:cubicBezTo>
                <a:cubicBezTo>
                  <a:pt x="31724" y="62183"/>
                  <a:pt x="34379" y="56616"/>
                  <a:pt x="35502" y="49344"/>
                </a:cubicBezTo>
                <a:cubicBezTo>
                  <a:pt x="38993" y="26233"/>
                  <a:pt x="42490" y="21380"/>
                  <a:pt x="63032" y="4411"/>
                </a:cubicBezTo>
                <a:lnTo>
                  <a:pt x="63172" y="441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4" name="Freeform 23">
            <a:extLst>
              <a:ext uri="{FF2B5EF4-FFF2-40B4-BE49-F238E27FC236}">
                <a16:creationId xmlns:a16="http://schemas.microsoft.com/office/drawing/2014/main" id="{1801804C-ADE4-4B25-129D-1ADEC92904B3}"/>
              </a:ext>
            </a:extLst>
          </p:cNvPr>
          <p:cNvSpPr/>
          <p:nvPr/>
        </p:nvSpPr>
        <p:spPr>
          <a:xfrm>
            <a:off x="6939421" y="5053432"/>
            <a:ext cx="497762" cy="485210"/>
          </a:xfrm>
          <a:custGeom>
            <a:avLst/>
            <a:gdLst>
              <a:gd name="connsiteX0" fmla="*/ 396933 w 497762"/>
              <a:gd name="connsiteY0" fmla="*/ 0 h 485210"/>
              <a:gd name="connsiteX1" fmla="*/ 436020 w 497762"/>
              <a:gd name="connsiteY1" fmla="*/ 2790 h 485210"/>
              <a:gd name="connsiteX2" fmla="*/ 472721 w 497762"/>
              <a:gd name="connsiteY2" fmla="*/ 2790 h 485210"/>
              <a:gd name="connsiteX3" fmla="*/ 488330 w 497762"/>
              <a:gd name="connsiteY3" fmla="*/ 48668 h 485210"/>
              <a:gd name="connsiteX4" fmla="*/ 489734 w 497762"/>
              <a:gd name="connsiteY4" fmla="*/ 90779 h 485210"/>
              <a:gd name="connsiteX5" fmla="*/ 468362 w 497762"/>
              <a:gd name="connsiteY5" fmla="*/ 130515 h 485210"/>
              <a:gd name="connsiteX6" fmla="*/ 456129 w 497762"/>
              <a:gd name="connsiteY6" fmla="*/ 173743 h 485210"/>
              <a:gd name="connsiteX7" fmla="*/ 484112 w 497762"/>
              <a:gd name="connsiteY7" fmla="*/ 195080 h 485210"/>
              <a:gd name="connsiteX8" fmla="*/ 496626 w 497762"/>
              <a:gd name="connsiteY8" fmla="*/ 195080 h 485210"/>
              <a:gd name="connsiteX9" fmla="*/ 497609 w 497762"/>
              <a:gd name="connsiteY9" fmla="*/ 208327 h 485210"/>
              <a:gd name="connsiteX10" fmla="*/ 474125 w 497762"/>
              <a:gd name="connsiteY10" fmla="*/ 265493 h 485210"/>
              <a:gd name="connsiteX11" fmla="*/ 442772 w 497762"/>
              <a:gd name="connsiteY11" fmla="*/ 300358 h 485210"/>
              <a:gd name="connsiteX12" fmla="*/ 383155 w 497762"/>
              <a:gd name="connsiteY12" fmla="*/ 372449 h 485210"/>
              <a:gd name="connsiteX13" fmla="*/ 362766 w 497762"/>
              <a:gd name="connsiteY13" fmla="*/ 401868 h 485210"/>
              <a:gd name="connsiteX14" fmla="*/ 317630 w 497762"/>
              <a:gd name="connsiteY14" fmla="*/ 437429 h 485210"/>
              <a:gd name="connsiteX15" fmla="*/ 246762 w 497762"/>
              <a:gd name="connsiteY15" fmla="*/ 458204 h 485210"/>
              <a:gd name="connsiteX16" fmla="*/ 195863 w 497762"/>
              <a:gd name="connsiteY16" fmla="*/ 466293 h 485210"/>
              <a:gd name="connsiteX17" fmla="*/ 139061 w 497762"/>
              <a:gd name="connsiteY17" fmla="*/ 478838 h 485210"/>
              <a:gd name="connsiteX18" fmla="*/ 115015 w 497762"/>
              <a:gd name="connsiteY18" fmla="*/ 484558 h 485210"/>
              <a:gd name="connsiteX19" fmla="*/ 59616 w 497762"/>
              <a:gd name="connsiteY19" fmla="*/ 450115 h 485210"/>
              <a:gd name="connsiteX20" fmla="*/ 55820 w 497762"/>
              <a:gd name="connsiteY20" fmla="*/ 423901 h 485210"/>
              <a:gd name="connsiteX21" fmla="*/ 56381 w 497762"/>
              <a:gd name="connsiteY21" fmla="*/ 386112 h 485210"/>
              <a:gd name="connsiteX22" fmla="*/ 40497 w 497762"/>
              <a:gd name="connsiteY22" fmla="*/ 319740 h 485210"/>
              <a:gd name="connsiteX23" fmla="*/ 17575 w 497762"/>
              <a:gd name="connsiteY23" fmla="*/ 278881 h 485210"/>
              <a:gd name="connsiteX24" fmla="*/ 0 w 497762"/>
              <a:gd name="connsiteY24" fmla="*/ 234682 h 485210"/>
              <a:gd name="connsiteX25" fmla="*/ 25871 w 497762"/>
              <a:gd name="connsiteY25" fmla="*/ 231751 h 485210"/>
              <a:gd name="connsiteX26" fmla="*/ 47243 w 497762"/>
              <a:gd name="connsiteY26" fmla="*/ 238583 h 485210"/>
              <a:gd name="connsiteX27" fmla="*/ 66509 w 497762"/>
              <a:gd name="connsiteY27" fmla="*/ 244578 h 485210"/>
              <a:gd name="connsiteX28" fmla="*/ 102360 w 497762"/>
              <a:gd name="connsiteY28" fmla="*/ 232728 h 485210"/>
              <a:gd name="connsiteX29" fmla="*/ 119093 w 497762"/>
              <a:gd name="connsiteY29" fmla="*/ 187546 h 485210"/>
              <a:gd name="connsiteX30" fmla="*/ 117970 w 497762"/>
              <a:gd name="connsiteY30" fmla="*/ 131913 h 485210"/>
              <a:gd name="connsiteX31" fmla="*/ 117970 w 497762"/>
              <a:gd name="connsiteY31" fmla="*/ 108068 h 485210"/>
              <a:gd name="connsiteX32" fmla="*/ 141875 w 497762"/>
              <a:gd name="connsiteY32" fmla="*/ 116016 h 485210"/>
              <a:gd name="connsiteX33" fmla="*/ 143981 w 497762"/>
              <a:gd name="connsiteY33" fmla="*/ 133586 h 485210"/>
              <a:gd name="connsiteX34" fmla="*/ 146093 w 497762"/>
              <a:gd name="connsiteY34" fmla="*/ 155758 h 485210"/>
              <a:gd name="connsiteX35" fmla="*/ 168027 w 497762"/>
              <a:gd name="connsiteY35" fmla="*/ 178065 h 485210"/>
              <a:gd name="connsiteX36" fmla="*/ 196003 w 497762"/>
              <a:gd name="connsiteY36" fmla="*/ 169421 h 485210"/>
              <a:gd name="connsiteX37" fmla="*/ 208096 w 497762"/>
              <a:gd name="connsiteY37" fmla="*/ 148225 h 485210"/>
              <a:gd name="connsiteX38" fmla="*/ 219768 w 497762"/>
              <a:gd name="connsiteY38" fmla="*/ 126755 h 485210"/>
              <a:gd name="connsiteX39" fmla="*/ 256469 w 497762"/>
              <a:gd name="connsiteY39" fmla="*/ 122988 h 485210"/>
              <a:gd name="connsiteX40" fmla="*/ 258153 w 497762"/>
              <a:gd name="connsiteY40" fmla="*/ 124520 h 485210"/>
              <a:gd name="connsiteX41" fmla="*/ 281497 w 497762"/>
              <a:gd name="connsiteY41" fmla="*/ 135118 h 485210"/>
              <a:gd name="connsiteX42" fmla="*/ 311586 w 497762"/>
              <a:gd name="connsiteY42" fmla="*/ 117267 h 485210"/>
              <a:gd name="connsiteX43" fmla="*/ 317489 w 497762"/>
              <a:gd name="connsiteY43" fmla="*/ 105278 h 485210"/>
              <a:gd name="connsiteX44" fmla="*/ 342377 w 497762"/>
              <a:gd name="connsiteY44" fmla="*/ 66097 h 485210"/>
              <a:gd name="connsiteX45" fmla="*/ 349971 w 497762"/>
              <a:gd name="connsiteY45" fmla="*/ 58008 h 485210"/>
              <a:gd name="connsiteX46" fmla="*/ 397214 w 497762"/>
              <a:gd name="connsiteY46" fmla="*/ 0 h 485210"/>
              <a:gd name="connsiteX47" fmla="*/ 396933 w 497762"/>
              <a:gd name="connsiteY47" fmla="*/ 0 h 485210"/>
              <a:gd name="connsiteX48" fmla="*/ 408184 w 497762"/>
              <a:gd name="connsiteY48" fmla="*/ 270376 h 485210"/>
              <a:gd name="connsiteX49" fmla="*/ 395670 w 497762"/>
              <a:gd name="connsiteY49" fmla="*/ 240951 h 485210"/>
              <a:gd name="connsiteX50" fmla="*/ 366423 w 497762"/>
              <a:gd name="connsiteY50" fmla="*/ 245414 h 485210"/>
              <a:gd name="connsiteX51" fmla="*/ 334783 w 497762"/>
              <a:gd name="connsiteY51" fmla="*/ 292268 h 485210"/>
              <a:gd name="connsiteX52" fmla="*/ 355032 w 497762"/>
              <a:gd name="connsiteY52" fmla="*/ 326016 h 485210"/>
              <a:gd name="connsiteX53" fmla="*/ 381885 w 497762"/>
              <a:gd name="connsiteY53" fmla="*/ 319319 h 485210"/>
              <a:gd name="connsiteX54" fmla="*/ 408043 w 497762"/>
              <a:gd name="connsiteY54" fmla="*/ 270517 h 485210"/>
              <a:gd name="connsiteX55" fmla="*/ 408184 w 497762"/>
              <a:gd name="connsiteY55" fmla="*/ 270376 h 48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7762" h="485210">
                <a:moveTo>
                  <a:pt x="396933" y="0"/>
                </a:moveTo>
                <a:cubicBezTo>
                  <a:pt x="412262" y="1117"/>
                  <a:pt x="424208" y="2368"/>
                  <a:pt x="436020" y="2790"/>
                </a:cubicBezTo>
                <a:cubicBezTo>
                  <a:pt x="447973" y="3205"/>
                  <a:pt x="459925" y="2790"/>
                  <a:pt x="472721" y="2790"/>
                </a:cubicBezTo>
                <a:cubicBezTo>
                  <a:pt x="482280" y="16733"/>
                  <a:pt x="485656" y="32905"/>
                  <a:pt x="488330" y="48668"/>
                </a:cubicBezTo>
                <a:cubicBezTo>
                  <a:pt x="490576" y="62471"/>
                  <a:pt x="490436" y="76829"/>
                  <a:pt x="489734" y="90779"/>
                </a:cubicBezTo>
                <a:cubicBezTo>
                  <a:pt x="488891" y="106950"/>
                  <a:pt x="483123" y="121315"/>
                  <a:pt x="468362" y="130515"/>
                </a:cubicBezTo>
                <a:cubicBezTo>
                  <a:pt x="451349" y="141113"/>
                  <a:pt x="450928" y="158408"/>
                  <a:pt x="456129" y="173743"/>
                </a:cubicBezTo>
                <a:cubicBezTo>
                  <a:pt x="460628" y="186991"/>
                  <a:pt x="469345" y="195080"/>
                  <a:pt x="484112" y="195080"/>
                </a:cubicBezTo>
                <a:lnTo>
                  <a:pt x="496626" y="195080"/>
                </a:lnTo>
                <a:cubicBezTo>
                  <a:pt x="497047" y="200098"/>
                  <a:pt x="498170" y="204280"/>
                  <a:pt x="497609" y="208327"/>
                </a:cubicBezTo>
                <a:cubicBezTo>
                  <a:pt x="494654" y="229242"/>
                  <a:pt x="487200" y="248766"/>
                  <a:pt x="474125" y="265493"/>
                </a:cubicBezTo>
                <a:cubicBezTo>
                  <a:pt x="464425" y="277763"/>
                  <a:pt x="454157" y="289759"/>
                  <a:pt x="442772" y="300358"/>
                </a:cubicBezTo>
                <a:cubicBezTo>
                  <a:pt x="419569" y="321828"/>
                  <a:pt x="399607" y="345533"/>
                  <a:pt x="383155" y="372449"/>
                </a:cubicBezTo>
                <a:cubicBezTo>
                  <a:pt x="376965" y="382626"/>
                  <a:pt x="369799" y="392247"/>
                  <a:pt x="362766" y="401868"/>
                </a:cubicBezTo>
                <a:cubicBezTo>
                  <a:pt x="351095" y="417906"/>
                  <a:pt x="335766" y="429340"/>
                  <a:pt x="317630" y="437429"/>
                </a:cubicBezTo>
                <a:cubicBezTo>
                  <a:pt x="294994" y="447606"/>
                  <a:pt x="271089" y="453601"/>
                  <a:pt x="246762" y="458204"/>
                </a:cubicBezTo>
                <a:cubicBezTo>
                  <a:pt x="229889" y="461409"/>
                  <a:pt x="212876" y="464480"/>
                  <a:pt x="195863" y="466293"/>
                </a:cubicBezTo>
                <a:cubicBezTo>
                  <a:pt x="176463" y="468381"/>
                  <a:pt x="157618" y="473265"/>
                  <a:pt x="139061" y="478838"/>
                </a:cubicBezTo>
                <a:cubicBezTo>
                  <a:pt x="131186" y="481213"/>
                  <a:pt x="123171" y="483441"/>
                  <a:pt x="115015" y="484558"/>
                </a:cubicBezTo>
                <a:cubicBezTo>
                  <a:pt x="88442" y="488325"/>
                  <a:pt x="67772" y="475633"/>
                  <a:pt x="59616" y="450115"/>
                </a:cubicBezTo>
                <a:cubicBezTo>
                  <a:pt x="56943" y="441751"/>
                  <a:pt x="56100" y="432686"/>
                  <a:pt x="55820" y="423901"/>
                </a:cubicBezTo>
                <a:cubicBezTo>
                  <a:pt x="55258" y="411349"/>
                  <a:pt x="55820" y="398663"/>
                  <a:pt x="56381" y="386112"/>
                </a:cubicBezTo>
                <a:cubicBezTo>
                  <a:pt x="57511" y="362407"/>
                  <a:pt x="51320" y="340375"/>
                  <a:pt x="40497" y="319740"/>
                </a:cubicBezTo>
                <a:cubicBezTo>
                  <a:pt x="33184" y="305931"/>
                  <a:pt x="25028" y="292549"/>
                  <a:pt x="17575" y="278881"/>
                </a:cubicBezTo>
                <a:cubicBezTo>
                  <a:pt x="10121" y="265218"/>
                  <a:pt x="2955" y="251415"/>
                  <a:pt x="0" y="234682"/>
                </a:cubicBezTo>
                <a:cubicBezTo>
                  <a:pt x="8437" y="229383"/>
                  <a:pt x="17154" y="229798"/>
                  <a:pt x="25871" y="231751"/>
                </a:cubicBezTo>
                <a:cubicBezTo>
                  <a:pt x="33184" y="233424"/>
                  <a:pt x="40076" y="236354"/>
                  <a:pt x="47243" y="238583"/>
                </a:cubicBezTo>
                <a:cubicBezTo>
                  <a:pt x="53714" y="240677"/>
                  <a:pt x="60038" y="242630"/>
                  <a:pt x="66509" y="244578"/>
                </a:cubicBezTo>
                <a:cubicBezTo>
                  <a:pt x="81269" y="249040"/>
                  <a:pt x="92941" y="243882"/>
                  <a:pt x="102360" y="232728"/>
                </a:cubicBezTo>
                <a:cubicBezTo>
                  <a:pt x="113330" y="219762"/>
                  <a:pt x="118952" y="204420"/>
                  <a:pt x="119093" y="187546"/>
                </a:cubicBezTo>
                <a:cubicBezTo>
                  <a:pt x="119093" y="169000"/>
                  <a:pt x="118251" y="150460"/>
                  <a:pt x="117970" y="131913"/>
                </a:cubicBezTo>
                <a:cubicBezTo>
                  <a:pt x="117829" y="123824"/>
                  <a:pt x="117970" y="115735"/>
                  <a:pt x="117970" y="108068"/>
                </a:cubicBezTo>
                <a:cubicBezTo>
                  <a:pt x="131607" y="103605"/>
                  <a:pt x="139061" y="105974"/>
                  <a:pt x="141875" y="116016"/>
                </a:cubicBezTo>
                <a:cubicBezTo>
                  <a:pt x="143559" y="121590"/>
                  <a:pt x="143279" y="127725"/>
                  <a:pt x="143981" y="133586"/>
                </a:cubicBezTo>
                <a:cubicBezTo>
                  <a:pt x="144683" y="140972"/>
                  <a:pt x="144964" y="148366"/>
                  <a:pt x="146093" y="155758"/>
                </a:cubicBezTo>
                <a:cubicBezTo>
                  <a:pt x="148059" y="168164"/>
                  <a:pt x="155933" y="174860"/>
                  <a:pt x="168027" y="178065"/>
                </a:cubicBezTo>
                <a:cubicBezTo>
                  <a:pt x="179558" y="181270"/>
                  <a:pt x="189118" y="178487"/>
                  <a:pt x="196003" y="169421"/>
                </a:cubicBezTo>
                <a:cubicBezTo>
                  <a:pt x="200930" y="163005"/>
                  <a:pt x="204159" y="155337"/>
                  <a:pt x="208096" y="148225"/>
                </a:cubicBezTo>
                <a:cubicBezTo>
                  <a:pt x="212034" y="141113"/>
                  <a:pt x="214989" y="133305"/>
                  <a:pt x="219768" y="126755"/>
                </a:cubicBezTo>
                <a:cubicBezTo>
                  <a:pt x="229749" y="113226"/>
                  <a:pt x="243252" y="112109"/>
                  <a:pt x="256469" y="122988"/>
                </a:cubicBezTo>
                <a:cubicBezTo>
                  <a:pt x="257030" y="123403"/>
                  <a:pt x="257592" y="123965"/>
                  <a:pt x="258153" y="124520"/>
                </a:cubicBezTo>
                <a:cubicBezTo>
                  <a:pt x="264484" y="131211"/>
                  <a:pt x="271510" y="137346"/>
                  <a:pt x="281497" y="135118"/>
                </a:cubicBezTo>
                <a:cubicBezTo>
                  <a:pt x="293303" y="132469"/>
                  <a:pt x="304413" y="127866"/>
                  <a:pt x="311586" y="117267"/>
                </a:cubicBezTo>
                <a:cubicBezTo>
                  <a:pt x="314113" y="113641"/>
                  <a:pt x="316225" y="109460"/>
                  <a:pt x="317489" y="105278"/>
                </a:cubicBezTo>
                <a:cubicBezTo>
                  <a:pt x="322269" y="89943"/>
                  <a:pt x="331694" y="77531"/>
                  <a:pt x="342377" y="66097"/>
                </a:cubicBezTo>
                <a:cubicBezTo>
                  <a:pt x="344911" y="63307"/>
                  <a:pt x="347438" y="60657"/>
                  <a:pt x="349971" y="58008"/>
                </a:cubicBezTo>
                <a:cubicBezTo>
                  <a:pt x="367827" y="40017"/>
                  <a:pt x="385261" y="21751"/>
                  <a:pt x="397214" y="0"/>
                </a:cubicBezTo>
                <a:lnTo>
                  <a:pt x="396933" y="0"/>
                </a:lnTo>
                <a:close/>
                <a:moveTo>
                  <a:pt x="408184" y="270376"/>
                </a:moveTo>
                <a:cubicBezTo>
                  <a:pt x="408465" y="256433"/>
                  <a:pt x="406493" y="246250"/>
                  <a:pt x="395670" y="240951"/>
                </a:cubicBezTo>
                <a:cubicBezTo>
                  <a:pt x="385261" y="235933"/>
                  <a:pt x="375140" y="238583"/>
                  <a:pt x="366423" y="245414"/>
                </a:cubicBezTo>
                <a:cubicBezTo>
                  <a:pt x="350814" y="257551"/>
                  <a:pt x="339001" y="272471"/>
                  <a:pt x="334783" y="292268"/>
                </a:cubicBezTo>
                <a:cubicBezTo>
                  <a:pt x="331127" y="309557"/>
                  <a:pt x="338300" y="320851"/>
                  <a:pt x="355032" y="326016"/>
                </a:cubicBezTo>
                <a:cubicBezTo>
                  <a:pt x="365580" y="329221"/>
                  <a:pt x="374438" y="325595"/>
                  <a:pt x="381885" y="319319"/>
                </a:cubicBezTo>
                <a:cubicBezTo>
                  <a:pt x="397916" y="305797"/>
                  <a:pt x="406774" y="288361"/>
                  <a:pt x="408043" y="270517"/>
                </a:cubicBezTo>
                <a:lnTo>
                  <a:pt x="408184" y="270376"/>
                </a:lnTo>
                <a:close/>
              </a:path>
            </a:pathLst>
          </a:custGeom>
          <a:solidFill>
            <a:schemeClr val="accent4"/>
          </a:solidFill>
          <a:ln w="6377" cap="flat">
            <a:noFill/>
            <a:prstDash val="solid"/>
            <a:miter/>
          </a:ln>
        </p:spPr>
        <p:txBody>
          <a:bodyPr rtlCol="0" anchor="ctr"/>
          <a:lstStyle/>
          <a:p>
            <a:endParaRPr lang="en-PK"/>
          </a:p>
        </p:txBody>
      </p:sp>
      <p:sp>
        <p:nvSpPr>
          <p:cNvPr id="25" name="Freeform 24">
            <a:extLst>
              <a:ext uri="{FF2B5EF4-FFF2-40B4-BE49-F238E27FC236}">
                <a16:creationId xmlns:a16="http://schemas.microsoft.com/office/drawing/2014/main" id="{85A30AB8-9585-5E98-8882-1A26C6794D00}"/>
              </a:ext>
            </a:extLst>
          </p:cNvPr>
          <p:cNvSpPr/>
          <p:nvPr/>
        </p:nvSpPr>
        <p:spPr>
          <a:xfrm>
            <a:off x="6020476" y="3182822"/>
            <a:ext cx="536050" cy="593743"/>
          </a:xfrm>
          <a:custGeom>
            <a:avLst/>
            <a:gdLst>
              <a:gd name="connsiteX0" fmla="*/ 203763 w 536050"/>
              <a:gd name="connsiteY0" fmla="*/ 0 h 593743"/>
              <a:gd name="connsiteX1" fmla="*/ 219194 w 536050"/>
              <a:gd name="connsiteY1" fmla="*/ 12826 h 593743"/>
              <a:gd name="connsiteX2" fmla="*/ 275626 w 536050"/>
              <a:gd name="connsiteY2" fmla="*/ 62707 h 593743"/>
              <a:gd name="connsiteX3" fmla="*/ 341484 w 536050"/>
              <a:gd name="connsiteY3" fmla="*/ 107602 h 593743"/>
              <a:gd name="connsiteX4" fmla="*/ 406346 w 536050"/>
              <a:gd name="connsiteY4" fmla="*/ 141094 h 593743"/>
              <a:gd name="connsiteX5" fmla="*/ 467775 w 536050"/>
              <a:gd name="connsiteY5" fmla="*/ 180281 h 593743"/>
              <a:gd name="connsiteX6" fmla="*/ 500774 w 536050"/>
              <a:gd name="connsiteY6" fmla="*/ 228029 h 593743"/>
              <a:gd name="connsiteX7" fmla="*/ 523065 w 536050"/>
              <a:gd name="connsiteY7" fmla="*/ 259096 h 593743"/>
              <a:gd name="connsiteX8" fmla="*/ 534207 w 536050"/>
              <a:gd name="connsiteY8" fmla="*/ 314250 h 593743"/>
              <a:gd name="connsiteX9" fmla="*/ 534635 w 536050"/>
              <a:gd name="connsiteY9" fmla="*/ 316529 h 593743"/>
              <a:gd name="connsiteX10" fmla="*/ 494348 w 536050"/>
              <a:gd name="connsiteY10" fmla="*/ 385793 h 593743"/>
              <a:gd name="connsiteX11" fmla="*/ 458630 w 536050"/>
              <a:gd name="connsiteY11" fmla="*/ 392777 h 593743"/>
              <a:gd name="connsiteX12" fmla="*/ 401630 w 536050"/>
              <a:gd name="connsiteY12" fmla="*/ 394629 h 593743"/>
              <a:gd name="connsiteX13" fmla="*/ 344630 w 536050"/>
              <a:gd name="connsiteY13" fmla="*/ 397763 h 593743"/>
              <a:gd name="connsiteX14" fmla="*/ 312486 w 536050"/>
              <a:gd name="connsiteY14" fmla="*/ 408451 h 593743"/>
              <a:gd name="connsiteX15" fmla="*/ 291057 w 536050"/>
              <a:gd name="connsiteY15" fmla="*/ 438949 h 593743"/>
              <a:gd name="connsiteX16" fmla="*/ 276909 w 536050"/>
              <a:gd name="connsiteY16" fmla="*/ 460898 h 593743"/>
              <a:gd name="connsiteX17" fmla="*/ 234051 w 536050"/>
              <a:gd name="connsiteY17" fmla="*/ 513205 h 593743"/>
              <a:gd name="connsiteX18" fmla="*/ 214765 w 536050"/>
              <a:gd name="connsiteY18" fmla="*/ 561943 h 593743"/>
              <a:gd name="connsiteX19" fmla="*/ 209622 w 536050"/>
              <a:gd name="connsiteY19" fmla="*/ 577048 h 593743"/>
              <a:gd name="connsiteX20" fmla="*/ 184625 w 536050"/>
              <a:gd name="connsiteY20" fmla="*/ 593724 h 593743"/>
              <a:gd name="connsiteX21" fmla="*/ 143764 w 536050"/>
              <a:gd name="connsiteY21" fmla="*/ 590589 h 593743"/>
              <a:gd name="connsiteX22" fmla="*/ 122188 w 536050"/>
              <a:gd name="connsiteY22" fmla="*/ 568212 h 593743"/>
              <a:gd name="connsiteX23" fmla="*/ 107478 w 536050"/>
              <a:gd name="connsiteY23" fmla="*/ 525456 h 593743"/>
              <a:gd name="connsiteX24" fmla="*/ 73477 w 536050"/>
              <a:gd name="connsiteY24" fmla="*/ 515056 h 593743"/>
              <a:gd name="connsiteX25" fmla="*/ 56758 w 536050"/>
              <a:gd name="connsiteY25" fmla="*/ 522181 h 593743"/>
              <a:gd name="connsiteX26" fmla="*/ 24474 w 536050"/>
              <a:gd name="connsiteY26" fmla="*/ 509783 h 593743"/>
              <a:gd name="connsiteX27" fmla="*/ 17333 w 536050"/>
              <a:gd name="connsiteY27" fmla="*/ 493107 h 593743"/>
              <a:gd name="connsiteX28" fmla="*/ 1187 w 536050"/>
              <a:gd name="connsiteY28" fmla="*/ 431543 h 593743"/>
              <a:gd name="connsiteX29" fmla="*/ 23759 w 536050"/>
              <a:gd name="connsiteY29" fmla="*/ 392777 h 593743"/>
              <a:gd name="connsiteX30" fmla="*/ 102475 w 536050"/>
              <a:gd name="connsiteY30" fmla="*/ 385078 h 593743"/>
              <a:gd name="connsiteX31" fmla="*/ 161333 w 536050"/>
              <a:gd name="connsiteY31" fmla="*/ 391353 h 593743"/>
              <a:gd name="connsiteX32" fmla="*/ 190196 w 536050"/>
              <a:gd name="connsiteY32" fmla="*/ 386080 h 593743"/>
              <a:gd name="connsiteX33" fmla="*/ 214051 w 536050"/>
              <a:gd name="connsiteY33" fmla="*/ 353016 h 593743"/>
              <a:gd name="connsiteX34" fmla="*/ 212053 w 536050"/>
              <a:gd name="connsiteY34" fmla="*/ 328219 h 593743"/>
              <a:gd name="connsiteX35" fmla="*/ 204625 w 536050"/>
              <a:gd name="connsiteY35" fmla="*/ 299572 h 593743"/>
              <a:gd name="connsiteX36" fmla="*/ 182481 w 536050"/>
              <a:gd name="connsiteY36" fmla="*/ 162896 h 593743"/>
              <a:gd name="connsiteX37" fmla="*/ 177765 w 536050"/>
              <a:gd name="connsiteY37" fmla="*/ 87932 h 593743"/>
              <a:gd name="connsiteX38" fmla="*/ 171192 w 536050"/>
              <a:gd name="connsiteY38" fmla="*/ 47461 h 593743"/>
              <a:gd name="connsiteX39" fmla="*/ 169909 w 536050"/>
              <a:gd name="connsiteY39" fmla="*/ 36199 h 593743"/>
              <a:gd name="connsiteX40" fmla="*/ 194338 w 536050"/>
              <a:gd name="connsiteY40" fmla="*/ 2420 h 593743"/>
              <a:gd name="connsiteX41" fmla="*/ 204191 w 536050"/>
              <a:gd name="connsiteY41" fmla="*/ 428 h 593743"/>
              <a:gd name="connsiteX42" fmla="*/ 203763 w 536050"/>
              <a:gd name="connsiteY42" fmla="*/ 0 h 59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6050" h="593743">
                <a:moveTo>
                  <a:pt x="203763" y="0"/>
                </a:moveTo>
                <a:cubicBezTo>
                  <a:pt x="208767" y="4131"/>
                  <a:pt x="214051" y="8268"/>
                  <a:pt x="219194" y="12826"/>
                </a:cubicBezTo>
                <a:cubicBezTo>
                  <a:pt x="238051" y="29355"/>
                  <a:pt x="256909" y="45891"/>
                  <a:pt x="275626" y="62707"/>
                </a:cubicBezTo>
                <a:cubicBezTo>
                  <a:pt x="295486" y="80666"/>
                  <a:pt x="317770" y="95203"/>
                  <a:pt x="341484" y="107602"/>
                </a:cubicBezTo>
                <a:cubicBezTo>
                  <a:pt x="363060" y="118857"/>
                  <a:pt x="384770" y="129832"/>
                  <a:pt x="406346" y="141094"/>
                </a:cubicBezTo>
                <a:cubicBezTo>
                  <a:pt x="427916" y="152490"/>
                  <a:pt x="448918" y="164748"/>
                  <a:pt x="467775" y="180281"/>
                </a:cubicBezTo>
                <a:cubicBezTo>
                  <a:pt x="483346" y="193107"/>
                  <a:pt x="496345" y="207504"/>
                  <a:pt x="500774" y="228029"/>
                </a:cubicBezTo>
                <a:cubicBezTo>
                  <a:pt x="503774" y="241992"/>
                  <a:pt x="512350" y="252539"/>
                  <a:pt x="523065" y="259096"/>
                </a:cubicBezTo>
                <a:cubicBezTo>
                  <a:pt x="527066" y="278619"/>
                  <a:pt x="530633" y="296438"/>
                  <a:pt x="534207" y="314250"/>
                </a:cubicBezTo>
                <a:cubicBezTo>
                  <a:pt x="534207" y="314959"/>
                  <a:pt x="534494" y="315674"/>
                  <a:pt x="534635" y="316529"/>
                </a:cubicBezTo>
                <a:cubicBezTo>
                  <a:pt x="540633" y="351017"/>
                  <a:pt x="527634" y="374250"/>
                  <a:pt x="494348" y="385793"/>
                </a:cubicBezTo>
                <a:cubicBezTo>
                  <a:pt x="483059" y="389783"/>
                  <a:pt x="470774" y="391775"/>
                  <a:pt x="458630" y="392777"/>
                </a:cubicBezTo>
                <a:cubicBezTo>
                  <a:pt x="439632" y="394201"/>
                  <a:pt x="420628" y="393773"/>
                  <a:pt x="401630" y="394629"/>
                </a:cubicBezTo>
                <a:cubicBezTo>
                  <a:pt x="382632" y="395344"/>
                  <a:pt x="363628" y="396480"/>
                  <a:pt x="344630" y="397763"/>
                </a:cubicBezTo>
                <a:cubicBezTo>
                  <a:pt x="333054" y="398619"/>
                  <a:pt x="322199" y="402041"/>
                  <a:pt x="312486" y="408451"/>
                </a:cubicBezTo>
                <a:cubicBezTo>
                  <a:pt x="301337" y="415722"/>
                  <a:pt x="291912" y="424411"/>
                  <a:pt x="291057" y="438949"/>
                </a:cubicBezTo>
                <a:cubicBezTo>
                  <a:pt x="290482" y="449068"/>
                  <a:pt x="285052" y="455484"/>
                  <a:pt x="276909" y="460898"/>
                </a:cubicBezTo>
                <a:cubicBezTo>
                  <a:pt x="257484" y="474011"/>
                  <a:pt x="243769" y="492251"/>
                  <a:pt x="234051" y="513205"/>
                </a:cubicBezTo>
                <a:cubicBezTo>
                  <a:pt x="226622" y="529019"/>
                  <a:pt x="221051" y="545554"/>
                  <a:pt x="214765" y="561943"/>
                </a:cubicBezTo>
                <a:cubicBezTo>
                  <a:pt x="212908" y="566929"/>
                  <a:pt x="211766" y="572203"/>
                  <a:pt x="209622" y="577048"/>
                </a:cubicBezTo>
                <a:cubicBezTo>
                  <a:pt x="204765" y="587455"/>
                  <a:pt x="196482" y="594152"/>
                  <a:pt x="184625" y="593724"/>
                </a:cubicBezTo>
                <a:cubicBezTo>
                  <a:pt x="170905" y="593296"/>
                  <a:pt x="157338" y="592154"/>
                  <a:pt x="143764" y="590589"/>
                </a:cubicBezTo>
                <a:cubicBezTo>
                  <a:pt x="130765" y="589166"/>
                  <a:pt x="123337" y="581754"/>
                  <a:pt x="122188" y="568212"/>
                </a:cubicBezTo>
                <a:cubicBezTo>
                  <a:pt x="120905" y="552820"/>
                  <a:pt x="115047" y="538710"/>
                  <a:pt x="107478" y="525456"/>
                </a:cubicBezTo>
                <a:cubicBezTo>
                  <a:pt x="98474" y="509636"/>
                  <a:pt x="90759" y="507504"/>
                  <a:pt x="73477" y="515056"/>
                </a:cubicBezTo>
                <a:cubicBezTo>
                  <a:pt x="67906" y="517476"/>
                  <a:pt x="62476" y="520330"/>
                  <a:pt x="56758" y="522181"/>
                </a:cubicBezTo>
                <a:cubicBezTo>
                  <a:pt x="40900" y="527314"/>
                  <a:pt x="32329" y="524033"/>
                  <a:pt x="24474" y="509783"/>
                </a:cubicBezTo>
                <a:cubicBezTo>
                  <a:pt x="21474" y="504509"/>
                  <a:pt x="18902" y="498808"/>
                  <a:pt x="17333" y="493107"/>
                </a:cubicBezTo>
                <a:cubicBezTo>
                  <a:pt x="11615" y="472728"/>
                  <a:pt x="5469" y="452202"/>
                  <a:pt x="1187" y="431543"/>
                </a:cubicBezTo>
                <a:cubicBezTo>
                  <a:pt x="-3101" y="411305"/>
                  <a:pt x="4187" y="399047"/>
                  <a:pt x="23759" y="392777"/>
                </a:cubicBezTo>
                <a:cubicBezTo>
                  <a:pt x="49330" y="384509"/>
                  <a:pt x="75188" y="380232"/>
                  <a:pt x="102475" y="385078"/>
                </a:cubicBezTo>
                <a:cubicBezTo>
                  <a:pt x="121907" y="388640"/>
                  <a:pt x="141620" y="390498"/>
                  <a:pt x="161333" y="391353"/>
                </a:cubicBezTo>
                <a:cubicBezTo>
                  <a:pt x="170905" y="391775"/>
                  <a:pt x="181192" y="389496"/>
                  <a:pt x="190196" y="386080"/>
                </a:cubicBezTo>
                <a:cubicBezTo>
                  <a:pt x="204906" y="380660"/>
                  <a:pt x="213483" y="369117"/>
                  <a:pt x="214051" y="353016"/>
                </a:cubicBezTo>
                <a:cubicBezTo>
                  <a:pt x="214338" y="344748"/>
                  <a:pt x="213483" y="336340"/>
                  <a:pt x="212053" y="328219"/>
                </a:cubicBezTo>
                <a:cubicBezTo>
                  <a:pt x="210337" y="318527"/>
                  <a:pt x="207624" y="308976"/>
                  <a:pt x="204625" y="299572"/>
                </a:cubicBezTo>
                <a:cubicBezTo>
                  <a:pt x="190050" y="255105"/>
                  <a:pt x="184766" y="209215"/>
                  <a:pt x="182481" y="162896"/>
                </a:cubicBezTo>
                <a:cubicBezTo>
                  <a:pt x="181192" y="137812"/>
                  <a:pt x="179909" y="112875"/>
                  <a:pt x="177765" y="87932"/>
                </a:cubicBezTo>
                <a:cubicBezTo>
                  <a:pt x="176623" y="74397"/>
                  <a:pt x="173336" y="60996"/>
                  <a:pt x="171192" y="47461"/>
                </a:cubicBezTo>
                <a:cubicBezTo>
                  <a:pt x="170624" y="43752"/>
                  <a:pt x="169909" y="39902"/>
                  <a:pt x="169909" y="36199"/>
                </a:cubicBezTo>
                <a:cubicBezTo>
                  <a:pt x="169762" y="17959"/>
                  <a:pt x="176623" y="8408"/>
                  <a:pt x="194338" y="2420"/>
                </a:cubicBezTo>
                <a:cubicBezTo>
                  <a:pt x="197197" y="1424"/>
                  <a:pt x="200196" y="1143"/>
                  <a:pt x="204191" y="428"/>
                </a:cubicBezTo>
                <a:lnTo>
                  <a:pt x="20376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 name="Freeform 25">
            <a:extLst>
              <a:ext uri="{FF2B5EF4-FFF2-40B4-BE49-F238E27FC236}">
                <a16:creationId xmlns:a16="http://schemas.microsoft.com/office/drawing/2014/main" id="{8695F0A9-8C34-D74B-06DC-01DCE041610C}"/>
              </a:ext>
            </a:extLst>
          </p:cNvPr>
          <p:cNvSpPr/>
          <p:nvPr/>
        </p:nvSpPr>
        <p:spPr>
          <a:xfrm>
            <a:off x="6856458" y="3272204"/>
            <a:ext cx="331844" cy="587357"/>
          </a:xfrm>
          <a:custGeom>
            <a:avLst/>
            <a:gdLst>
              <a:gd name="connsiteX0" fmla="*/ 38458 w 331844"/>
              <a:gd name="connsiteY0" fmla="*/ 9352 h 587357"/>
              <a:gd name="connsiteX1" fmla="*/ 115847 w 331844"/>
              <a:gd name="connsiteY1" fmla="*/ 10194 h 587357"/>
              <a:gd name="connsiteX2" fmla="*/ 141265 w 331844"/>
              <a:gd name="connsiteY2" fmla="*/ 25044 h 587357"/>
              <a:gd name="connsiteX3" fmla="*/ 225048 w 331844"/>
              <a:gd name="connsiteY3" fmla="*/ 74363 h 587357"/>
              <a:gd name="connsiteX4" fmla="*/ 285399 w 331844"/>
              <a:gd name="connsiteY4" fmla="*/ 110090 h 587357"/>
              <a:gd name="connsiteX5" fmla="*/ 318628 w 331844"/>
              <a:gd name="connsiteY5" fmla="*/ 136987 h 587357"/>
              <a:gd name="connsiteX6" fmla="*/ 330701 w 331844"/>
              <a:gd name="connsiteY6" fmla="*/ 175798 h 587357"/>
              <a:gd name="connsiteX7" fmla="*/ 323318 w 331844"/>
              <a:gd name="connsiteY7" fmla="*/ 249071 h 587357"/>
              <a:gd name="connsiteX8" fmla="*/ 308545 w 331844"/>
              <a:gd name="connsiteY8" fmla="*/ 287881 h 587357"/>
              <a:gd name="connsiteX9" fmla="*/ 278724 w 331844"/>
              <a:gd name="connsiteY9" fmla="*/ 337615 h 587357"/>
              <a:gd name="connsiteX10" fmla="*/ 284831 w 331844"/>
              <a:gd name="connsiteY10" fmla="*/ 423918 h 587357"/>
              <a:gd name="connsiteX11" fmla="*/ 292782 w 331844"/>
              <a:gd name="connsiteY11" fmla="*/ 439892 h 587357"/>
              <a:gd name="connsiteX12" fmla="*/ 292501 w 331844"/>
              <a:gd name="connsiteY12" fmla="*/ 442414 h 587357"/>
              <a:gd name="connsiteX13" fmla="*/ 274894 w 331844"/>
              <a:gd name="connsiteY13" fmla="*/ 458247 h 587357"/>
              <a:gd name="connsiteX14" fmla="*/ 266088 w 331844"/>
              <a:gd name="connsiteY14" fmla="*/ 481084 h 587357"/>
              <a:gd name="connsiteX15" fmla="*/ 228596 w 331844"/>
              <a:gd name="connsiteY15" fmla="*/ 510643 h 587357"/>
              <a:gd name="connsiteX16" fmla="*/ 204174 w 331844"/>
              <a:gd name="connsiteY16" fmla="*/ 514985 h 587357"/>
              <a:gd name="connsiteX17" fmla="*/ 173785 w 331844"/>
              <a:gd name="connsiteY17" fmla="*/ 551835 h 587357"/>
              <a:gd name="connsiteX18" fmla="*/ 172930 w 331844"/>
              <a:gd name="connsiteY18" fmla="*/ 560799 h 587357"/>
              <a:gd name="connsiteX19" fmla="*/ 147231 w 331844"/>
              <a:gd name="connsiteY19" fmla="*/ 582378 h 587357"/>
              <a:gd name="connsiteX20" fmla="*/ 97672 w 331844"/>
              <a:gd name="connsiteY20" fmla="*/ 586157 h 587357"/>
              <a:gd name="connsiteX21" fmla="*/ 58904 w 331844"/>
              <a:gd name="connsiteY21" fmla="*/ 573267 h 587357"/>
              <a:gd name="connsiteX22" fmla="*/ 31355 w 331844"/>
              <a:gd name="connsiteY22" fmla="*/ 540624 h 587357"/>
              <a:gd name="connsiteX23" fmla="*/ 24112 w 331844"/>
              <a:gd name="connsiteY23" fmla="*/ 526196 h 587357"/>
              <a:gd name="connsiteX24" fmla="*/ 36607 w 331844"/>
              <a:gd name="connsiteY24" fmla="*/ 519192 h 587357"/>
              <a:gd name="connsiteX25" fmla="*/ 57200 w 331844"/>
              <a:gd name="connsiteY25" fmla="*/ 460488 h 587357"/>
              <a:gd name="connsiteX26" fmla="*/ 53933 w 331844"/>
              <a:gd name="connsiteY26" fmla="*/ 454601 h 587357"/>
              <a:gd name="connsiteX27" fmla="*/ 39026 w 331844"/>
              <a:gd name="connsiteY27" fmla="*/ 412988 h 587357"/>
              <a:gd name="connsiteX28" fmla="*/ 11330 w 331844"/>
              <a:gd name="connsiteY28" fmla="*/ 364378 h 587357"/>
              <a:gd name="connsiteX29" fmla="*/ 111 w 331844"/>
              <a:gd name="connsiteY29" fmla="*/ 339019 h 587357"/>
              <a:gd name="connsiteX30" fmla="*/ 29511 w 331844"/>
              <a:gd name="connsiteY30" fmla="*/ 277934 h 587357"/>
              <a:gd name="connsiteX31" fmla="*/ 47258 w 331844"/>
              <a:gd name="connsiteY31" fmla="*/ 263920 h 587357"/>
              <a:gd name="connsiteX32" fmla="*/ 72395 w 331844"/>
              <a:gd name="connsiteY32" fmla="*/ 218107 h 587357"/>
              <a:gd name="connsiteX33" fmla="*/ 70263 w 331844"/>
              <a:gd name="connsiteY33" fmla="*/ 110786 h 587357"/>
              <a:gd name="connsiteX34" fmla="*/ 48681 w 331844"/>
              <a:gd name="connsiteY34" fmla="*/ 70437 h 587357"/>
              <a:gd name="connsiteX35" fmla="*/ 37743 w 331844"/>
              <a:gd name="connsiteY35" fmla="*/ 47038 h 587357"/>
              <a:gd name="connsiteX36" fmla="*/ 38879 w 331844"/>
              <a:gd name="connsiteY36" fmla="*/ 9492 h 587357"/>
              <a:gd name="connsiteX37" fmla="*/ 38458 w 331844"/>
              <a:gd name="connsiteY37" fmla="*/ 9352 h 5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1844" h="587357">
                <a:moveTo>
                  <a:pt x="38458" y="9352"/>
                </a:moveTo>
                <a:cubicBezTo>
                  <a:pt x="65432" y="-2415"/>
                  <a:pt x="90857" y="-4094"/>
                  <a:pt x="115847" y="10194"/>
                </a:cubicBezTo>
                <a:cubicBezTo>
                  <a:pt x="124366" y="14957"/>
                  <a:pt x="132745" y="20001"/>
                  <a:pt x="141265" y="25044"/>
                </a:cubicBezTo>
                <a:cubicBezTo>
                  <a:pt x="169242" y="41439"/>
                  <a:pt x="197071" y="57968"/>
                  <a:pt x="225048" y="74363"/>
                </a:cubicBezTo>
                <a:cubicBezTo>
                  <a:pt x="245214" y="86270"/>
                  <a:pt x="265801" y="97341"/>
                  <a:pt x="285399" y="110090"/>
                </a:cubicBezTo>
                <a:cubicBezTo>
                  <a:pt x="297326" y="117796"/>
                  <a:pt x="308264" y="127321"/>
                  <a:pt x="318628" y="136987"/>
                </a:cubicBezTo>
                <a:cubicBezTo>
                  <a:pt x="329846" y="147355"/>
                  <a:pt x="334109" y="160386"/>
                  <a:pt x="330701" y="175798"/>
                </a:cubicBezTo>
                <a:cubicBezTo>
                  <a:pt x="325302" y="199892"/>
                  <a:pt x="322182" y="224274"/>
                  <a:pt x="323318" y="249071"/>
                </a:cubicBezTo>
                <a:cubicBezTo>
                  <a:pt x="324026" y="264061"/>
                  <a:pt x="318487" y="276670"/>
                  <a:pt x="308545" y="287881"/>
                </a:cubicBezTo>
                <a:cubicBezTo>
                  <a:pt x="295341" y="302590"/>
                  <a:pt x="285545" y="319119"/>
                  <a:pt x="278724" y="337615"/>
                </a:cubicBezTo>
                <a:cubicBezTo>
                  <a:pt x="267651" y="367596"/>
                  <a:pt x="269355" y="396038"/>
                  <a:pt x="284831" y="423918"/>
                </a:cubicBezTo>
                <a:cubicBezTo>
                  <a:pt x="287670" y="429103"/>
                  <a:pt x="290229" y="434567"/>
                  <a:pt x="292782" y="439892"/>
                </a:cubicBezTo>
                <a:cubicBezTo>
                  <a:pt x="293069" y="440454"/>
                  <a:pt x="292642" y="441290"/>
                  <a:pt x="292501" y="442414"/>
                </a:cubicBezTo>
                <a:cubicBezTo>
                  <a:pt x="286681" y="447457"/>
                  <a:pt x="279292" y="451939"/>
                  <a:pt x="274894" y="458247"/>
                </a:cubicBezTo>
                <a:cubicBezTo>
                  <a:pt x="270344" y="464829"/>
                  <a:pt x="267932" y="473097"/>
                  <a:pt x="266088" y="481084"/>
                </a:cubicBezTo>
                <a:cubicBezTo>
                  <a:pt x="261257" y="500837"/>
                  <a:pt x="248054" y="509245"/>
                  <a:pt x="228596" y="510643"/>
                </a:cubicBezTo>
                <a:cubicBezTo>
                  <a:pt x="220364" y="511345"/>
                  <a:pt x="211985" y="512603"/>
                  <a:pt x="204174" y="514985"/>
                </a:cubicBezTo>
                <a:cubicBezTo>
                  <a:pt x="185999" y="520449"/>
                  <a:pt x="173785" y="531380"/>
                  <a:pt x="173785" y="551835"/>
                </a:cubicBezTo>
                <a:cubicBezTo>
                  <a:pt x="173785" y="554778"/>
                  <a:pt x="173498" y="557855"/>
                  <a:pt x="172930" y="560799"/>
                </a:cubicBezTo>
                <a:cubicBezTo>
                  <a:pt x="169809" y="577896"/>
                  <a:pt x="164978" y="582237"/>
                  <a:pt x="147231" y="582378"/>
                </a:cubicBezTo>
                <a:cubicBezTo>
                  <a:pt x="130614" y="582518"/>
                  <a:pt x="114143" y="582237"/>
                  <a:pt x="97672" y="586157"/>
                </a:cubicBezTo>
                <a:cubicBezTo>
                  <a:pt x="82618" y="589803"/>
                  <a:pt x="69127" y="585040"/>
                  <a:pt x="58904" y="573267"/>
                </a:cubicBezTo>
                <a:cubicBezTo>
                  <a:pt x="49530" y="562484"/>
                  <a:pt x="40162" y="551835"/>
                  <a:pt x="31355" y="540624"/>
                </a:cubicBezTo>
                <a:cubicBezTo>
                  <a:pt x="28228" y="536704"/>
                  <a:pt x="26811" y="531520"/>
                  <a:pt x="24112" y="526196"/>
                </a:cubicBezTo>
                <a:cubicBezTo>
                  <a:pt x="28796" y="523533"/>
                  <a:pt x="32631" y="521292"/>
                  <a:pt x="36607" y="519192"/>
                </a:cubicBezTo>
                <a:cubicBezTo>
                  <a:pt x="59045" y="507419"/>
                  <a:pt x="67564" y="483184"/>
                  <a:pt x="57200" y="460488"/>
                </a:cubicBezTo>
                <a:cubicBezTo>
                  <a:pt x="56205" y="458522"/>
                  <a:pt x="55209" y="456421"/>
                  <a:pt x="53933" y="454601"/>
                </a:cubicBezTo>
                <a:cubicBezTo>
                  <a:pt x="44418" y="442273"/>
                  <a:pt x="40162" y="428119"/>
                  <a:pt x="39026" y="412988"/>
                </a:cubicBezTo>
                <a:cubicBezTo>
                  <a:pt x="37322" y="392533"/>
                  <a:pt x="29932" y="375583"/>
                  <a:pt x="11330" y="364378"/>
                </a:cubicBezTo>
                <a:cubicBezTo>
                  <a:pt x="1962" y="358773"/>
                  <a:pt x="-597" y="349381"/>
                  <a:pt x="111" y="339019"/>
                </a:cubicBezTo>
                <a:cubicBezTo>
                  <a:pt x="1821" y="314919"/>
                  <a:pt x="11189" y="294323"/>
                  <a:pt x="29511" y="277934"/>
                </a:cubicBezTo>
                <a:cubicBezTo>
                  <a:pt x="35190" y="272890"/>
                  <a:pt x="41151" y="268402"/>
                  <a:pt x="47258" y="263920"/>
                </a:cubicBezTo>
                <a:cubicBezTo>
                  <a:pt x="62593" y="252295"/>
                  <a:pt x="71399" y="236742"/>
                  <a:pt x="72395" y="218107"/>
                </a:cubicBezTo>
                <a:cubicBezTo>
                  <a:pt x="74099" y="182380"/>
                  <a:pt x="75375" y="146513"/>
                  <a:pt x="70263" y="110786"/>
                </a:cubicBezTo>
                <a:cubicBezTo>
                  <a:pt x="67992" y="94538"/>
                  <a:pt x="62312" y="80524"/>
                  <a:pt x="48681" y="70437"/>
                </a:cubicBezTo>
                <a:cubicBezTo>
                  <a:pt x="40870" y="64691"/>
                  <a:pt x="37462" y="56570"/>
                  <a:pt x="37743" y="47038"/>
                </a:cubicBezTo>
                <a:cubicBezTo>
                  <a:pt x="38171" y="34429"/>
                  <a:pt x="38458" y="21820"/>
                  <a:pt x="38879" y="9492"/>
                </a:cubicBezTo>
                <a:lnTo>
                  <a:pt x="38458" y="93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7" name="Freeform 26">
            <a:extLst>
              <a:ext uri="{FF2B5EF4-FFF2-40B4-BE49-F238E27FC236}">
                <a16:creationId xmlns:a16="http://schemas.microsoft.com/office/drawing/2014/main" id="{66A019DC-9E51-3363-6B2A-A05E8D7FE766}"/>
              </a:ext>
            </a:extLst>
          </p:cNvPr>
          <p:cNvSpPr/>
          <p:nvPr/>
        </p:nvSpPr>
        <p:spPr>
          <a:xfrm>
            <a:off x="6799029" y="4402228"/>
            <a:ext cx="389272" cy="466057"/>
          </a:xfrm>
          <a:custGeom>
            <a:avLst/>
            <a:gdLst>
              <a:gd name="connsiteX0" fmla="*/ 352509 w 389272"/>
              <a:gd name="connsiteY0" fmla="*/ 454649 h 466057"/>
              <a:gd name="connsiteX1" fmla="*/ 304392 w 389272"/>
              <a:gd name="connsiteY1" fmla="*/ 464902 h 466057"/>
              <a:gd name="connsiteX2" fmla="*/ 240525 w 389272"/>
              <a:gd name="connsiteY2" fmla="*/ 462738 h 466057"/>
              <a:gd name="connsiteX3" fmla="*/ 183423 w 389272"/>
              <a:gd name="connsiteY3" fmla="*/ 457101 h 466057"/>
              <a:gd name="connsiteX4" fmla="*/ 46558 w 389272"/>
              <a:gd name="connsiteY4" fmla="*/ 451904 h 466057"/>
              <a:gd name="connsiteX5" fmla="*/ 2736 w 389272"/>
              <a:gd name="connsiteY5" fmla="*/ 447863 h 466057"/>
              <a:gd name="connsiteX6" fmla="*/ 2040 w 389272"/>
              <a:gd name="connsiteY6" fmla="*/ 396009 h 466057"/>
              <a:gd name="connsiteX7" fmla="*/ 36054 w 389272"/>
              <a:gd name="connsiteY7" fmla="*/ 299241 h 466057"/>
              <a:gd name="connsiteX8" fmla="*/ 53195 w 389272"/>
              <a:gd name="connsiteY8" fmla="*/ 269631 h 466057"/>
              <a:gd name="connsiteX9" fmla="*/ 61491 w 389272"/>
              <a:gd name="connsiteY9" fmla="*/ 220816 h 466057"/>
              <a:gd name="connsiteX10" fmla="*/ 45454 w 389272"/>
              <a:gd name="connsiteY10" fmla="*/ 106716 h 466057"/>
              <a:gd name="connsiteX11" fmla="*/ 36603 w 389272"/>
              <a:gd name="connsiteY11" fmla="*/ 66418 h 466057"/>
              <a:gd name="connsiteX12" fmla="*/ 27343 w 389272"/>
              <a:gd name="connsiteY12" fmla="*/ 19046 h 466057"/>
              <a:gd name="connsiteX13" fmla="*/ 27892 w 389272"/>
              <a:gd name="connsiteY13" fmla="*/ 9220 h 466057"/>
              <a:gd name="connsiteX14" fmla="*/ 58032 w 389272"/>
              <a:gd name="connsiteY14" fmla="*/ 3736 h 466057"/>
              <a:gd name="connsiteX15" fmla="*/ 144023 w 389272"/>
              <a:gd name="connsiteY15" fmla="*/ 410 h 466057"/>
              <a:gd name="connsiteX16" fmla="*/ 167112 w 389272"/>
              <a:gd name="connsiteY16" fmla="*/ 21497 h 466057"/>
              <a:gd name="connsiteX17" fmla="*/ 179416 w 389272"/>
              <a:gd name="connsiteY17" fmla="*/ 60493 h 466057"/>
              <a:gd name="connsiteX18" fmla="*/ 226563 w 389272"/>
              <a:gd name="connsiteY18" fmla="*/ 78835 h 466057"/>
              <a:gd name="connsiteX19" fmla="*/ 260570 w 389272"/>
              <a:gd name="connsiteY19" fmla="*/ 58475 h 466057"/>
              <a:gd name="connsiteX20" fmla="*/ 276052 w 389272"/>
              <a:gd name="connsiteY20" fmla="*/ 50961 h 466057"/>
              <a:gd name="connsiteX21" fmla="*/ 298176 w 389272"/>
              <a:gd name="connsiteY21" fmla="*/ 50961 h 466057"/>
              <a:gd name="connsiteX22" fmla="*/ 321125 w 389272"/>
              <a:gd name="connsiteY22" fmla="*/ 76383 h 466057"/>
              <a:gd name="connsiteX23" fmla="*/ 318495 w 389272"/>
              <a:gd name="connsiteY23" fmla="*/ 113068 h 466057"/>
              <a:gd name="connsiteX24" fmla="*/ 313103 w 389272"/>
              <a:gd name="connsiteY24" fmla="*/ 147154 h 466057"/>
              <a:gd name="connsiteX25" fmla="*/ 312688 w 389272"/>
              <a:gd name="connsiteY25" fmla="*/ 167807 h 466057"/>
              <a:gd name="connsiteX26" fmla="*/ 347391 w 389272"/>
              <a:gd name="connsiteY26" fmla="*/ 202615 h 466057"/>
              <a:gd name="connsiteX27" fmla="*/ 373932 w 389272"/>
              <a:gd name="connsiteY27" fmla="*/ 201459 h 466057"/>
              <a:gd name="connsiteX28" fmla="*/ 388865 w 389272"/>
              <a:gd name="connsiteY28" fmla="*/ 201459 h 466057"/>
              <a:gd name="connsiteX29" fmla="*/ 344762 w 389272"/>
              <a:gd name="connsiteY29" fmla="*/ 281187 h 466057"/>
              <a:gd name="connsiteX30" fmla="*/ 328591 w 389272"/>
              <a:gd name="connsiteY30" fmla="*/ 298661 h 466057"/>
              <a:gd name="connsiteX31" fmla="*/ 320710 w 389272"/>
              <a:gd name="connsiteY31" fmla="*/ 336794 h 466057"/>
              <a:gd name="connsiteX32" fmla="*/ 319740 w 389272"/>
              <a:gd name="connsiteY32" fmla="*/ 375930 h 466057"/>
              <a:gd name="connsiteX33" fmla="*/ 337021 w 389272"/>
              <a:gd name="connsiteY33" fmla="*/ 427203 h 466057"/>
              <a:gd name="connsiteX34" fmla="*/ 348776 w 389272"/>
              <a:gd name="connsiteY34" fmla="*/ 443962 h 466057"/>
              <a:gd name="connsiteX35" fmla="*/ 352924 w 389272"/>
              <a:gd name="connsiteY35" fmla="*/ 454649 h 466057"/>
              <a:gd name="connsiteX36" fmla="*/ 352509 w 389272"/>
              <a:gd name="connsiteY36" fmla="*/ 454649 h 4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9272" h="466057">
                <a:moveTo>
                  <a:pt x="352509" y="454649"/>
                </a:moveTo>
                <a:cubicBezTo>
                  <a:pt x="336747" y="463025"/>
                  <a:pt x="320295" y="463460"/>
                  <a:pt x="304392" y="464902"/>
                </a:cubicBezTo>
                <a:cubicBezTo>
                  <a:pt x="283103" y="466926"/>
                  <a:pt x="261814" y="466345"/>
                  <a:pt x="240525" y="462738"/>
                </a:cubicBezTo>
                <a:cubicBezTo>
                  <a:pt x="221719" y="459559"/>
                  <a:pt x="202504" y="457969"/>
                  <a:pt x="183423" y="457101"/>
                </a:cubicBezTo>
                <a:cubicBezTo>
                  <a:pt x="137801" y="454936"/>
                  <a:pt x="92180" y="453781"/>
                  <a:pt x="46558" y="451904"/>
                </a:cubicBezTo>
                <a:cubicBezTo>
                  <a:pt x="31906" y="451329"/>
                  <a:pt x="17388" y="449305"/>
                  <a:pt x="2736" y="447863"/>
                </a:cubicBezTo>
                <a:cubicBezTo>
                  <a:pt x="-1412" y="429514"/>
                  <a:pt x="-168" y="412761"/>
                  <a:pt x="2040" y="396009"/>
                </a:cubicBezTo>
                <a:cubicBezTo>
                  <a:pt x="6743" y="361201"/>
                  <a:pt x="18358" y="329140"/>
                  <a:pt x="36054" y="299241"/>
                </a:cubicBezTo>
                <a:cubicBezTo>
                  <a:pt x="41855" y="289416"/>
                  <a:pt x="47388" y="279450"/>
                  <a:pt x="53195" y="269631"/>
                </a:cubicBezTo>
                <a:cubicBezTo>
                  <a:pt x="62039" y="254468"/>
                  <a:pt x="64943" y="237856"/>
                  <a:pt x="61491" y="220816"/>
                </a:cubicBezTo>
                <a:cubicBezTo>
                  <a:pt x="54024" y="183117"/>
                  <a:pt x="50706" y="144696"/>
                  <a:pt x="45454" y="106716"/>
                </a:cubicBezTo>
                <a:cubicBezTo>
                  <a:pt x="43514" y="93136"/>
                  <a:pt x="39372" y="79850"/>
                  <a:pt x="36603" y="66418"/>
                </a:cubicBezTo>
                <a:cubicBezTo>
                  <a:pt x="33284" y="50674"/>
                  <a:pt x="30247" y="34783"/>
                  <a:pt x="27343" y="19046"/>
                </a:cubicBezTo>
                <a:cubicBezTo>
                  <a:pt x="26788" y="16154"/>
                  <a:pt x="27617" y="13121"/>
                  <a:pt x="27892" y="9220"/>
                </a:cubicBezTo>
                <a:cubicBezTo>
                  <a:pt x="37713" y="4745"/>
                  <a:pt x="47943" y="3736"/>
                  <a:pt x="58032" y="3736"/>
                </a:cubicBezTo>
                <a:cubicBezTo>
                  <a:pt x="86787" y="3443"/>
                  <a:pt x="115409" y="4892"/>
                  <a:pt x="144023" y="410"/>
                </a:cubicBezTo>
                <a:cubicBezTo>
                  <a:pt x="158127" y="-1901"/>
                  <a:pt x="165727" y="5613"/>
                  <a:pt x="167112" y="21497"/>
                </a:cubicBezTo>
                <a:cubicBezTo>
                  <a:pt x="168357" y="35651"/>
                  <a:pt x="172089" y="48650"/>
                  <a:pt x="179416" y="60493"/>
                </a:cubicBezTo>
                <a:cubicBezTo>
                  <a:pt x="191719" y="80425"/>
                  <a:pt x="205133" y="85769"/>
                  <a:pt x="226563" y="78835"/>
                </a:cubicBezTo>
                <a:cubicBezTo>
                  <a:pt x="239281" y="74794"/>
                  <a:pt x="251859" y="70025"/>
                  <a:pt x="260570" y="58475"/>
                </a:cubicBezTo>
                <a:cubicBezTo>
                  <a:pt x="264578" y="53132"/>
                  <a:pt x="269970" y="51108"/>
                  <a:pt x="276052" y="50961"/>
                </a:cubicBezTo>
                <a:cubicBezTo>
                  <a:pt x="283384" y="50674"/>
                  <a:pt x="290844" y="50387"/>
                  <a:pt x="298176" y="50961"/>
                </a:cubicBezTo>
                <a:cubicBezTo>
                  <a:pt x="313518" y="52404"/>
                  <a:pt x="320710" y="59771"/>
                  <a:pt x="321125" y="76383"/>
                </a:cubicBezTo>
                <a:cubicBezTo>
                  <a:pt x="321399" y="88661"/>
                  <a:pt x="319880" y="100938"/>
                  <a:pt x="318495" y="113068"/>
                </a:cubicBezTo>
                <a:cubicBezTo>
                  <a:pt x="317111" y="124477"/>
                  <a:pt x="314488" y="135745"/>
                  <a:pt x="313103" y="147154"/>
                </a:cubicBezTo>
                <a:cubicBezTo>
                  <a:pt x="312274" y="153940"/>
                  <a:pt x="311859" y="161021"/>
                  <a:pt x="312688" y="167807"/>
                </a:cubicBezTo>
                <a:cubicBezTo>
                  <a:pt x="314762" y="187886"/>
                  <a:pt x="327621" y="202327"/>
                  <a:pt x="347391" y="202615"/>
                </a:cubicBezTo>
                <a:cubicBezTo>
                  <a:pt x="356236" y="202615"/>
                  <a:pt x="365087" y="201746"/>
                  <a:pt x="373932" y="201459"/>
                </a:cubicBezTo>
                <a:cubicBezTo>
                  <a:pt x="378910" y="201319"/>
                  <a:pt x="383887" y="201459"/>
                  <a:pt x="388865" y="201459"/>
                </a:cubicBezTo>
                <a:cubicBezTo>
                  <a:pt x="392043" y="240020"/>
                  <a:pt x="376561" y="267754"/>
                  <a:pt x="344762" y="281187"/>
                </a:cubicBezTo>
                <a:cubicBezTo>
                  <a:pt x="336466" y="284653"/>
                  <a:pt x="330799" y="289997"/>
                  <a:pt x="328591" y="298661"/>
                </a:cubicBezTo>
                <a:cubicBezTo>
                  <a:pt x="325407" y="311225"/>
                  <a:pt x="322088" y="323936"/>
                  <a:pt x="320710" y="336794"/>
                </a:cubicBezTo>
                <a:cubicBezTo>
                  <a:pt x="319185" y="349793"/>
                  <a:pt x="319880" y="362932"/>
                  <a:pt x="319740" y="375930"/>
                </a:cubicBezTo>
                <a:cubicBezTo>
                  <a:pt x="319599" y="395141"/>
                  <a:pt x="325821" y="412040"/>
                  <a:pt x="337021" y="427203"/>
                </a:cubicBezTo>
                <a:cubicBezTo>
                  <a:pt x="341029" y="432693"/>
                  <a:pt x="345177" y="438184"/>
                  <a:pt x="348776" y="443962"/>
                </a:cubicBezTo>
                <a:cubicBezTo>
                  <a:pt x="350569" y="446994"/>
                  <a:pt x="351399" y="450748"/>
                  <a:pt x="352924" y="454649"/>
                </a:cubicBezTo>
                <a:lnTo>
                  <a:pt x="352509" y="4546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8" name="Freeform 27">
            <a:extLst>
              <a:ext uri="{FF2B5EF4-FFF2-40B4-BE49-F238E27FC236}">
                <a16:creationId xmlns:a16="http://schemas.microsoft.com/office/drawing/2014/main" id="{F6A0ED64-F652-D98C-B704-D9AAA8130C2B}"/>
              </a:ext>
            </a:extLst>
          </p:cNvPr>
          <p:cNvSpPr/>
          <p:nvPr/>
        </p:nvSpPr>
        <p:spPr>
          <a:xfrm>
            <a:off x="6422515" y="3259434"/>
            <a:ext cx="504143" cy="434132"/>
          </a:xfrm>
          <a:custGeom>
            <a:avLst/>
            <a:gdLst>
              <a:gd name="connsiteX0" fmla="*/ 104057 w 504143"/>
              <a:gd name="connsiteY0" fmla="*/ 433994 h 434132"/>
              <a:gd name="connsiteX1" fmla="*/ 70382 w 504143"/>
              <a:gd name="connsiteY1" fmla="*/ 424833 h 434132"/>
              <a:gd name="connsiteX2" fmla="*/ 67976 w 504143"/>
              <a:gd name="connsiteY2" fmla="*/ 414829 h 434132"/>
              <a:gd name="connsiteX3" fmla="*/ 49157 w 504143"/>
              <a:gd name="connsiteY3" fmla="*/ 394954 h 434132"/>
              <a:gd name="connsiteX4" fmla="*/ 11371 w 504143"/>
              <a:gd name="connsiteY4" fmla="*/ 371275 h 434132"/>
              <a:gd name="connsiteX5" fmla="*/ 1608 w 504143"/>
              <a:gd name="connsiteY5" fmla="*/ 330677 h 434132"/>
              <a:gd name="connsiteX6" fmla="*/ 16611 w 504143"/>
              <a:gd name="connsiteY6" fmla="*/ 327861 h 434132"/>
              <a:gd name="connsiteX7" fmla="*/ 61748 w 504143"/>
              <a:gd name="connsiteY7" fmla="*/ 325889 h 434132"/>
              <a:gd name="connsiteX8" fmla="*/ 117503 w 504143"/>
              <a:gd name="connsiteY8" fmla="*/ 303754 h 434132"/>
              <a:gd name="connsiteX9" fmla="*/ 137171 w 504143"/>
              <a:gd name="connsiteY9" fmla="*/ 260200 h 434132"/>
              <a:gd name="connsiteX10" fmla="*/ 133068 w 504143"/>
              <a:gd name="connsiteY10" fmla="*/ 229051 h 434132"/>
              <a:gd name="connsiteX11" fmla="*/ 128256 w 504143"/>
              <a:gd name="connsiteY11" fmla="*/ 187750 h 434132"/>
              <a:gd name="connsiteX12" fmla="*/ 159105 w 504143"/>
              <a:gd name="connsiteY12" fmla="*/ 163931 h 434132"/>
              <a:gd name="connsiteX13" fmla="*/ 178491 w 504143"/>
              <a:gd name="connsiteY13" fmla="*/ 153218 h 434132"/>
              <a:gd name="connsiteX14" fmla="*/ 200853 w 504143"/>
              <a:gd name="connsiteY14" fmla="*/ 150115 h 434132"/>
              <a:gd name="connsiteX15" fmla="*/ 228727 w 504143"/>
              <a:gd name="connsiteY15" fmla="*/ 129819 h 434132"/>
              <a:gd name="connsiteX16" fmla="*/ 235517 w 504143"/>
              <a:gd name="connsiteY16" fmla="*/ 113188 h 434132"/>
              <a:gd name="connsiteX17" fmla="*/ 268912 w 504143"/>
              <a:gd name="connsiteY17" fmla="*/ 75131 h 434132"/>
              <a:gd name="connsiteX18" fmla="*/ 346033 w 504143"/>
              <a:gd name="connsiteY18" fmla="*/ 24101 h 434132"/>
              <a:gd name="connsiteX19" fmla="*/ 381272 w 504143"/>
              <a:gd name="connsiteY19" fmla="*/ 0 h 434132"/>
              <a:gd name="connsiteX20" fmla="*/ 421457 w 504143"/>
              <a:gd name="connsiteY20" fmla="*/ 22837 h 434132"/>
              <a:gd name="connsiteX21" fmla="*/ 465892 w 504143"/>
              <a:gd name="connsiteY21" fmla="*/ 28334 h 434132"/>
              <a:gd name="connsiteX22" fmla="*/ 468157 w 504143"/>
              <a:gd name="connsiteY22" fmla="*/ 57651 h 434132"/>
              <a:gd name="connsiteX23" fmla="*/ 485279 w 504143"/>
              <a:gd name="connsiteY23" fmla="*/ 96978 h 434132"/>
              <a:gd name="connsiteX24" fmla="*/ 499854 w 504143"/>
              <a:gd name="connsiteY24" fmla="*/ 124041 h 434132"/>
              <a:gd name="connsiteX25" fmla="*/ 503817 w 504143"/>
              <a:gd name="connsiteY25" fmla="*/ 162098 h 434132"/>
              <a:gd name="connsiteX26" fmla="*/ 504098 w 504143"/>
              <a:gd name="connsiteY26" fmla="*/ 218478 h 434132"/>
              <a:gd name="connsiteX27" fmla="*/ 472261 w 504143"/>
              <a:gd name="connsiteY27" fmla="*/ 281907 h 434132"/>
              <a:gd name="connsiteX28" fmla="*/ 430659 w 504143"/>
              <a:gd name="connsiteY28" fmla="*/ 358161 h 434132"/>
              <a:gd name="connsiteX29" fmla="*/ 429810 w 504143"/>
              <a:gd name="connsiteY29" fmla="*/ 370566 h 434132"/>
              <a:gd name="connsiteX30" fmla="*/ 367265 w 504143"/>
              <a:gd name="connsiteY30" fmla="*/ 394814 h 434132"/>
              <a:gd name="connsiteX31" fmla="*/ 337118 w 504143"/>
              <a:gd name="connsiteY31" fmla="*/ 403413 h 434132"/>
              <a:gd name="connsiteX32" fmla="*/ 285045 w 504143"/>
              <a:gd name="connsiteY32" fmla="*/ 404397 h 434132"/>
              <a:gd name="connsiteX33" fmla="*/ 242454 w 504143"/>
              <a:gd name="connsiteY33" fmla="*/ 391571 h 434132"/>
              <a:gd name="connsiteX34" fmla="*/ 206513 w 504143"/>
              <a:gd name="connsiteY34" fmla="*/ 368031 h 434132"/>
              <a:gd name="connsiteX35" fmla="*/ 176086 w 504143"/>
              <a:gd name="connsiteY35" fmla="*/ 353654 h 434132"/>
              <a:gd name="connsiteX36" fmla="*/ 130943 w 504143"/>
              <a:gd name="connsiteY36" fmla="*/ 366480 h 434132"/>
              <a:gd name="connsiteX37" fmla="*/ 114670 w 504143"/>
              <a:gd name="connsiteY37" fmla="*/ 395797 h 434132"/>
              <a:gd name="connsiteX38" fmla="*/ 104344 w 504143"/>
              <a:gd name="connsiteY38" fmla="*/ 433854 h 434132"/>
              <a:gd name="connsiteX39" fmla="*/ 104057 w 504143"/>
              <a:gd name="connsiteY39" fmla="*/ 433994 h 43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4143" h="434132">
                <a:moveTo>
                  <a:pt x="104057" y="433994"/>
                </a:moveTo>
                <a:cubicBezTo>
                  <a:pt x="92647" y="434843"/>
                  <a:pt x="81415" y="431792"/>
                  <a:pt x="70382" y="424833"/>
                </a:cubicBezTo>
                <a:cubicBezTo>
                  <a:pt x="69673" y="422017"/>
                  <a:pt x="68684" y="418493"/>
                  <a:pt x="67976" y="414829"/>
                </a:cubicBezTo>
                <a:cubicBezTo>
                  <a:pt x="65991" y="403975"/>
                  <a:pt x="59909" y="397067"/>
                  <a:pt x="49157" y="394954"/>
                </a:cubicBezTo>
                <a:cubicBezTo>
                  <a:pt x="33305" y="391851"/>
                  <a:pt x="22412" y="381139"/>
                  <a:pt x="11371" y="371275"/>
                </a:cubicBezTo>
                <a:cubicBezTo>
                  <a:pt x="-371" y="360843"/>
                  <a:pt x="-1788" y="346746"/>
                  <a:pt x="1608" y="330677"/>
                </a:cubicBezTo>
                <a:cubicBezTo>
                  <a:pt x="6700" y="329693"/>
                  <a:pt x="11512" y="328142"/>
                  <a:pt x="16611" y="327861"/>
                </a:cubicBezTo>
                <a:cubicBezTo>
                  <a:pt x="31607" y="327012"/>
                  <a:pt x="46751" y="327153"/>
                  <a:pt x="61748" y="325889"/>
                </a:cubicBezTo>
                <a:cubicBezTo>
                  <a:pt x="82411" y="324056"/>
                  <a:pt x="101371" y="317570"/>
                  <a:pt x="117503" y="303754"/>
                </a:cubicBezTo>
                <a:cubicBezTo>
                  <a:pt x="130943" y="292198"/>
                  <a:pt x="138307" y="277961"/>
                  <a:pt x="137171" y="260200"/>
                </a:cubicBezTo>
                <a:cubicBezTo>
                  <a:pt x="136603" y="249768"/>
                  <a:pt x="134344" y="239483"/>
                  <a:pt x="133068" y="229051"/>
                </a:cubicBezTo>
                <a:cubicBezTo>
                  <a:pt x="131370" y="215803"/>
                  <a:pt x="125142" y="203118"/>
                  <a:pt x="128256" y="187750"/>
                </a:cubicBezTo>
                <a:cubicBezTo>
                  <a:pt x="140706" y="183384"/>
                  <a:pt x="150617" y="174644"/>
                  <a:pt x="159105" y="163931"/>
                </a:cubicBezTo>
                <a:cubicBezTo>
                  <a:pt x="163916" y="157865"/>
                  <a:pt x="170566" y="154348"/>
                  <a:pt x="178491" y="153218"/>
                </a:cubicBezTo>
                <a:cubicBezTo>
                  <a:pt x="185990" y="152228"/>
                  <a:pt x="193495" y="151245"/>
                  <a:pt x="200853" y="150115"/>
                </a:cubicBezTo>
                <a:cubicBezTo>
                  <a:pt x="213724" y="148283"/>
                  <a:pt x="223207" y="141802"/>
                  <a:pt x="228727" y="129819"/>
                </a:cubicBezTo>
                <a:cubicBezTo>
                  <a:pt x="231133" y="124322"/>
                  <a:pt x="233539" y="118825"/>
                  <a:pt x="235517" y="113188"/>
                </a:cubicBezTo>
                <a:cubicBezTo>
                  <a:pt x="241465" y="95848"/>
                  <a:pt x="252926" y="82881"/>
                  <a:pt x="268912" y="75131"/>
                </a:cubicBezTo>
                <a:cubicBezTo>
                  <a:pt x="297074" y="61456"/>
                  <a:pt x="321132" y="42283"/>
                  <a:pt x="346033" y="24101"/>
                </a:cubicBezTo>
                <a:cubicBezTo>
                  <a:pt x="357501" y="15648"/>
                  <a:pt x="369524" y="8031"/>
                  <a:pt x="381272" y="0"/>
                </a:cubicBezTo>
                <a:cubicBezTo>
                  <a:pt x="395567" y="8178"/>
                  <a:pt x="408298" y="15788"/>
                  <a:pt x="421457" y="22837"/>
                </a:cubicBezTo>
                <a:cubicBezTo>
                  <a:pt x="435330" y="30307"/>
                  <a:pt x="450895" y="27204"/>
                  <a:pt x="465892" y="28334"/>
                </a:cubicBezTo>
                <a:cubicBezTo>
                  <a:pt x="470563" y="38338"/>
                  <a:pt x="468578" y="48208"/>
                  <a:pt x="468157" y="57651"/>
                </a:cubicBezTo>
                <a:cubicBezTo>
                  <a:pt x="467309" y="73860"/>
                  <a:pt x="471552" y="86967"/>
                  <a:pt x="485279" y="96978"/>
                </a:cubicBezTo>
                <a:cubicBezTo>
                  <a:pt x="494194" y="103458"/>
                  <a:pt x="498438" y="113328"/>
                  <a:pt x="499854" y="124041"/>
                </a:cubicBezTo>
                <a:cubicBezTo>
                  <a:pt x="501552" y="136727"/>
                  <a:pt x="503390" y="149413"/>
                  <a:pt x="503817" y="162098"/>
                </a:cubicBezTo>
                <a:cubicBezTo>
                  <a:pt x="504526" y="180843"/>
                  <a:pt x="503817" y="199594"/>
                  <a:pt x="504098" y="218478"/>
                </a:cubicBezTo>
                <a:cubicBezTo>
                  <a:pt x="504385" y="244980"/>
                  <a:pt x="495323" y="266265"/>
                  <a:pt x="472261" y="281907"/>
                </a:cubicBezTo>
                <a:cubicBezTo>
                  <a:pt x="445656" y="299949"/>
                  <a:pt x="432356" y="326169"/>
                  <a:pt x="430659" y="358161"/>
                </a:cubicBezTo>
                <a:cubicBezTo>
                  <a:pt x="430519" y="361826"/>
                  <a:pt x="430091" y="365497"/>
                  <a:pt x="429810" y="370566"/>
                </a:cubicBezTo>
                <a:cubicBezTo>
                  <a:pt x="406032" y="372117"/>
                  <a:pt x="386652" y="383539"/>
                  <a:pt x="367265" y="394814"/>
                </a:cubicBezTo>
                <a:cubicBezTo>
                  <a:pt x="358062" y="400170"/>
                  <a:pt x="347877" y="403126"/>
                  <a:pt x="337118" y="403413"/>
                </a:cubicBezTo>
                <a:cubicBezTo>
                  <a:pt x="319856" y="403835"/>
                  <a:pt x="302454" y="403975"/>
                  <a:pt x="285045" y="404397"/>
                </a:cubicBezTo>
                <a:cubicBezTo>
                  <a:pt x="269480" y="404677"/>
                  <a:pt x="255332" y="399889"/>
                  <a:pt x="242454" y="391571"/>
                </a:cubicBezTo>
                <a:cubicBezTo>
                  <a:pt x="230425" y="383820"/>
                  <a:pt x="218823" y="375220"/>
                  <a:pt x="206513" y="368031"/>
                </a:cubicBezTo>
                <a:cubicBezTo>
                  <a:pt x="196890" y="362394"/>
                  <a:pt x="186698" y="357178"/>
                  <a:pt x="176086" y="353654"/>
                </a:cubicBezTo>
                <a:cubicBezTo>
                  <a:pt x="158683" y="347876"/>
                  <a:pt x="143540" y="353654"/>
                  <a:pt x="130943" y="366480"/>
                </a:cubicBezTo>
                <a:cubicBezTo>
                  <a:pt x="122883" y="374799"/>
                  <a:pt x="117784" y="384663"/>
                  <a:pt x="114670" y="395797"/>
                </a:cubicBezTo>
                <a:cubicBezTo>
                  <a:pt x="111275" y="408061"/>
                  <a:pt x="108020" y="420326"/>
                  <a:pt x="104344" y="433854"/>
                </a:cubicBezTo>
                <a:lnTo>
                  <a:pt x="104057" y="43399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9" name="Freeform 28">
            <a:extLst>
              <a:ext uri="{FF2B5EF4-FFF2-40B4-BE49-F238E27FC236}">
                <a16:creationId xmlns:a16="http://schemas.microsoft.com/office/drawing/2014/main" id="{286233E5-F840-4503-76EE-CBF9DAA780A9}"/>
              </a:ext>
            </a:extLst>
          </p:cNvPr>
          <p:cNvSpPr/>
          <p:nvPr/>
        </p:nvSpPr>
        <p:spPr>
          <a:xfrm>
            <a:off x="7507379" y="3591419"/>
            <a:ext cx="453093" cy="434134"/>
          </a:xfrm>
          <a:custGeom>
            <a:avLst/>
            <a:gdLst>
              <a:gd name="connsiteX0" fmla="*/ 290087 w 453093"/>
              <a:gd name="connsiteY0" fmla="*/ 64552 h 434134"/>
              <a:gd name="connsiteX1" fmla="*/ 268416 w 453093"/>
              <a:gd name="connsiteY1" fmla="*/ 96474 h 434134"/>
              <a:gd name="connsiteX2" fmla="*/ 251224 w 453093"/>
              <a:gd name="connsiteY2" fmla="*/ 127968 h 434134"/>
              <a:gd name="connsiteX3" fmla="*/ 272334 w 453093"/>
              <a:gd name="connsiteY3" fmla="*/ 170813 h 434134"/>
              <a:gd name="connsiteX4" fmla="*/ 287567 w 453093"/>
              <a:gd name="connsiteY4" fmla="*/ 170813 h 434134"/>
              <a:gd name="connsiteX5" fmla="*/ 299175 w 453093"/>
              <a:gd name="connsiteY5" fmla="*/ 168968 h 434134"/>
              <a:gd name="connsiteX6" fmla="*/ 337618 w 453093"/>
              <a:gd name="connsiteY6" fmla="*/ 211532 h 434134"/>
              <a:gd name="connsiteX7" fmla="*/ 366277 w 453093"/>
              <a:gd name="connsiteY7" fmla="*/ 239336 h 434134"/>
              <a:gd name="connsiteX8" fmla="*/ 403603 w 453093"/>
              <a:gd name="connsiteY8" fmla="*/ 259906 h 434134"/>
              <a:gd name="connsiteX9" fmla="*/ 423730 w 453093"/>
              <a:gd name="connsiteY9" fmla="*/ 259906 h 434134"/>
              <a:gd name="connsiteX10" fmla="*/ 439391 w 453093"/>
              <a:gd name="connsiteY10" fmla="*/ 260902 h 434134"/>
              <a:gd name="connsiteX11" fmla="*/ 451413 w 453093"/>
              <a:gd name="connsiteY11" fmla="*/ 282181 h 434134"/>
              <a:gd name="connsiteX12" fmla="*/ 441484 w 453093"/>
              <a:gd name="connsiteY12" fmla="*/ 299770 h 434134"/>
              <a:gd name="connsiteX13" fmla="*/ 406117 w 453093"/>
              <a:gd name="connsiteY13" fmla="*/ 343611 h 434134"/>
              <a:gd name="connsiteX14" fmla="*/ 375224 w 453093"/>
              <a:gd name="connsiteY14" fmla="*/ 365178 h 434134"/>
              <a:gd name="connsiteX15" fmla="*/ 322098 w 453093"/>
              <a:gd name="connsiteY15" fmla="*/ 397948 h 434134"/>
              <a:gd name="connsiteX16" fmla="*/ 307841 w 453093"/>
              <a:gd name="connsiteY16" fmla="*/ 408872 h 434134"/>
              <a:gd name="connsiteX17" fmla="*/ 272194 w 453093"/>
              <a:gd name="connsiteY17" fmla="*/ 420364 h 434134"/>
              <a:gd name="connsiteX18" fmla="*/ 243113 w 453093"/>
              <a:gd name="connsiteY18" fmla="*/ 419515 h 434134"/>
              <a:gd name="connsiteX19" fmla="*/ 216272 w 453093"/>
              <a:gd name="connsiteY19" fmla="*/ 418378 h 434134"/>
              <a:gd name="connsiteX20" fmla="*/ 182443 w 453093"/>
              <a:gd name="connsiteY20" fmla="*/ 427738 h 434134"/>
              <a:gd name="connsiteX21" fmla="*/ 143720 w 453093"/>
              <a:gd name="connsiteY21" fmla="*/ 424622 h 434134"/>
              <a:gd name="connsiteX22" fmla="*/ 101359 w 453093"/>
              <a:gd name="connsiteY22" fmla="*/ 407595 h 434134"/>
              <a:gd name="connsiteX23" fmla="*/ 92693 w 453093"/>
              <a:gd name="connsiteY23" fmla="*/ 406037 h 434134"/>
              <a:gd name="connsiteX24" fmla="*/ 84448 w 453093"/>
              <a:gd name="connsiteY24" fmla="*/ 391992 h 434134"/>
              <a:gd name="connsiteX25" fmla="*/ 58303 w 453093"/>
              <a:gd name="connsiteY25" fmla="*/ 318214 h 434134"/>
              <a:gd name="connsiteX26" fmla="*/ 31462 w 453093"/>
              <a:gd name="connsiteY26" fmla="*/ 294382 h 434134"/>
              <a:gd name="connsiteX27" fmla="*/ 10352 w 453093"/>
              <a:gd name="connsiteY27" fmla="*/ 271117 h 434134"/>
              <a:gd name="connsiteX28" fmla="*/ 4761 w 453093"/>
              <a:gd name="connsiteY28" fmla="*/ 219755 h 434134"/>
              <a:gd name="connsiteX29" fmla="*/ 14825 w 453093"/>
              <a:gd name="connsiteY29" fmla="*/ 199613 h 434134"/>
              <a:gd name="connsiteX30" fmla="*/ 41251 w 453093"/>
              <a:gd name="connsiteY30" fmla="*/ 118461 h 434134"/>
              <a:gd name="connsiteX31" fmla="*/ 63057 w 453093"/>
              <a:gd name="connsiteY31" fmla="*/ 72781 h 434134"/>
              <a:gd name="connsiteX32" fmla="*/ 94091 w 453093"/>
              <a:gd name="connsiteY32" fmla="*/ 22556 h 434134"/>
              <a:gd name="connsiteX33" fmla="*/ 109470 w 453093"/>
              <a:gd name="connsiteY33" fmla="*/ 23692 h 434134"/>
              <a:gd name="connsiteX34" fmla="*/ 139942 w 453093"/>
              <a:gd name="connsiteY34" fmla="*/ 30504 h 434134"/>
              <a:gd name="connsiteX35" fmla="*/ 182162 w 453093"/>
              <a:gd name="connsiteY35" fmla="*/ 21279 h 434134"/>
              <a:gd name="connsiteX36" fmla="*/ 203132 w 453093"/>
              <a:gd name="connsiteY36" fmla="*/ 4258 h 434134"/>
              <a:gd name="connsiteX37" fmla="*/ 210401 w 453093"/>
              <a:gd name="connsiteY37" fmla="*/ 0 h 434134"/>
              <a:gd name="connsiteX38" fmla="*/ 289947 w 453093"/>
              <a:gd name="connsiteY38" fmla="*/ 64124 h 434134"/>
              <a:gd name="connsiteX39" fmla="*/ 290087 w 453093"/>
              <a:gd name="connsiteY39" fmla="*/ 64552 h 4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093" h="434134">
                <a:moveTo>
                  <a:pt x="290087" y="64552"/>
                </a:moveTo>
                <a:cubicBezTo>
                  <a:pt x="282679" y="75335"/>
                  <a:pt x="275129" y="85691"/>
                  <a:pt x="268416" y="96474"/>
                </a:cubicBezTo>
                <a:cubicBezTo>
                  <a:pt x="262130" y="106689"/>
                  <a:pt x="255136" y="116904"/>
                  <a:pt x="251224" y="127968"/>
                </a:cubicBezTo>
                <a:cubicBezTo>
                  <a:pt x="244096" y="147402"/>
                  <a:pt x="253879" y="166133"/>
                  <a:pt x="272334" y="170813"/>
                </a:cubicBezTo>
                <a:cubicBezTo>
                  <a:pt x="277088" y="172090"/>
                  <a:pt x="282538" y="171241"/>
                  <a:pt x="287567" y="170813"/>
                </a:cubicBezTo>
                <a:cubicBezTo>
                  <a:pt x="291204" y="170532"/>
                  <a:pt x="294701" y="169676"/>
                  <a:pt x="299175" y="168968"/>
                </a:cubicBezTo>
                <a:cubicBezTo>
                  <a:pt x="305467" y="189679"/>
                  <a:pt x="320145" y="201879"/>
                  <a:pt x="337618" y="211532"/>
                </a:cubicBezTo>
                <a:cubicBezTo>
                  <a:pt x="349640" y="218197"/>
                  <a:pt x="359149" y="227276"/>
                  <a:pt x="366277" y="239336"/>
                </a:cubicBezTo>
                <a:cubicBezTo>
                  <a:pt x="374662" y="253381"/>
                  <a:pt x="387387" y="260047"/>
                  <a:pt x="403603" y="259906"/>
                </a:cubicBezTo>
                <a:cubicBezTo>
                  <a:pt x="410310" y="259906"/>
                  <a:pt x="417023" y="259906"/>
                  <a:pt x="423730" y="259906"/>
                </a:cubicBezTo>
                <a:cubicBezTo>
                  <a:pt x="428906" y="259906"/>
                  <a:pt x="434215" y="259906"/>
                  <a:pt x="439391" y="260902"/>
                </a:cubicBezTo>
                <a:cubicBezTo>
                  <a:pt x="451273" y="263028"/>
                  <a:pt x="455887" y="270970"/>
                  <a:pt x="451413" y="282181"/>
                </a:cubicBezTo>
                <a:cubicBezTo>
                  <a:pt x="448893" y="288425"/>
                  <a:pt x="445542" y="294522"/>
                  <a:pt x="441484" y="299770"/>
                </a:cubicBezTo>
                <a:cubicBezTo>
                  <a:pt x="430022" y="314671"/>
                  <a:pt x="417999" y="329138"/>
                  <a:pt x="406117" y="343611"/>
                </a:cubicBezTo>
                <a:cubicBezTo>
                  <a:pt x="397872" y="353686"/>
                  <a:pt x="387247" y="360779"/>
                  <a:pt x="375224" y="365178"/>
                </a:cubicBezTo>
                <a:cubicBezTo>
                  <a:pt x="355371" y="372552"/>
                  <a:pt x="338039" y="383903"/>
                  <a:pt x="322098" y="397948"/>
                </a:cubicBezTo>
                <a:cubicBezTo>
                  <a:pt x="317624" y="401920"/>
                  <a:pt x="312736" y="405469"/>
                  <a:pt x="307841" y="408872"/>
                </a:cubicBezTo>
                <a:cubicBezTo>
                  <a:pt x="297075" y="416393"/>
                  <a:pt x="285333" y="420645"/>
                  <a:pt x="272194" y="420364"/>
                </a:cubicBezTo>
                <a:cubicBezTo>
                  <a:pt x="262545" y="420223"/>
                  <a:pt x="252902" y="419796"/>
                  <a:pt x="243113" y="419515"/>
                </a:cubicBezTo>
                <a:cubicBezTo>
                  <a:pt x="234166" y="419227"/>
                  <a:pt x="225219" y="418519"/>
                  <a:pt x="216272" y="418378"/>
                </a:cubicBezTo>
                <a:cubicBezTo>
                  <a:pt x="204249" y="418378"/>
                  <a:pt x="192928" y="420364"/>
                  <a:pt x="182443" y="427738"/>
                </a:cubicBezTo>
                <a:cubicBezTo>
                  <a:pt x="169163" y="437244"/>
                  <a:pt x="155322" y="436114"/>
                  <a:pt x="143720" y="424622"/>
                </a:cubicBezTo>
                <a:cubicBezTo>
                  <a:pt x="131697" y="412703"/>
                  <a:pt x="117856" y="407455"/>
                  <a:pt x="101359" y="407595"/>
                </a:cubicBezTo>
                <a:cubicBezTo>
                  <a:pt x="98424" y="407595"/>
                  <a:pt x="95488" y="406886"/>
                  <a:pt x="92693" y="406037"/>
                </a:cubicBezTo>
                <a:cubicBezTo>
                  <a:pt x="86822" y="404192"/>
                  <a:pt x="82629" y="397948"/>
                  <a:pt x="84448" y="391992"/>
                </a:cubicBezTo>
                <a:cubicBezTo>
                  <a:pt x="94512" y="360351"/>
                  <a:pt x="80389" y="337936"/>
                  <a:pt x="58303" y="318214"/>
                </a:cubicBezTo>
                <a:cubicBezTo>
                  <a:pt x="49356" y="310272"/>
                  <a:pt x="39988" y="302611"/>
                  <a:pt x="31462" y="294382"/>
                </a:cubicBezTo>
                <a:cubicBezTo>
                  <a:pt x="23913" y="287148"/>
                  <a:pt x="16644" y="279487"/>
                  <a:pt x="10352" y="271117"/>
                </a:cubicBezTo>
                <a:cubicBezTo>
                  <a:pt x="-1671" y="255367"/>
                  <a:pt x="-2788" y="237778"/>
                  <a:pt x="4761" y="219755"/>
                </a:cubicBezTo>
                <a:cubicBezTo>
                  <a:pt x="7697" y="212809"/>
                  <a:pt x="11194" y="206137"/>
                  <a:pt x="14825" y="199613"/>
                </a:cubicBezTo>
                <a:cubicBezTo>
                  <a:pt x="29503" y="174503"/>
                  <a:pt x="38309" y="147402"/>
                  <a:pt x="41251" y="118461"/>
                </a:cubicBezTo>
                <a:cubicBezTo>
                  <a:pt x="43064" y="100304"/>
                  <a:pt x="49637" y="85122"/>
                  <a:pt x="63057" y="72781"/>
                </a:cubicBezTo>
                <a:cubicBezTo>
                  <a:pt x="77735" y="59304"/>
                  <a:pt x="87243" y="42418"/>
                  <a:pt x="94091" y="22556"/>
                </a:cubicBezTo>
                <a:cubicBezTo>
                  <a:pt x="99407" y="22984"/>
                  <a:pt x="104576" y="22843"/>
                  <a:pt x="109470" y="23692"/>
                </a:cubicBezTo>
                <a:cubicBezTo>
                  <a:pt x="119674" y="25678"/>
                  <a:pt x="129878" y="27951"/>
                  <a:pt x="139942" y="30504"/>
                </a:cubicBezTo>
                <a:cubicBezTo>
                  <a:pt x="155602" y="34335"/>
                  <a:pt x="169584" y="30785"/>
                  <a:pt x="182162" y="21279"/>
                </a:cubicBezTo>
                <a:cubicBezTo>
                  <a:pt x="189291" y="15891"/>
                  <a:pt x="196004" y="9934"/>
                  <a:pt x="203132" y="4258"/>
                </a:cubicBezTo>
                <a:cubicBezTo>
                  <a:pt x="205372" y="2413"/>
                  <a:pt x="208167" y="1277"/>
                  <a:pt x="210401" y="0"/>
                </a:cubicBezTo>
                <a:cubicBezTo>
                  <a:pt x="248844" y="15891"/>
                  <a:pt x="274568" y="36180"/>
                  <a:pt x="289947" y="64124"/>
                </a:cubicBezTo>
                <a:lnTo>
                  <a:pt x="290087" y="645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0" name="Freeform 29">
            <a:extLst>
              <a:ext uri="{FF2B5EF4-FFF2-40B4-BE49-F238E27FC236}">
                <a16:creationId xmlns:a16="http://schemas.microsoft.com/office/drawing/2014/main" id="{2494E773-C476-D6DE-30C0-BE4ED6C91C60}"/>
              </a:ext>
            </a:extLst>
          </p:cNvPr>
          <p:cNvSpPr/>
          <p:nvPr/>
        </p:nvSpPr>
        <p:spPr>
          <a:xfrm>
            <a:off x="7201063" y="2933833"/>
            <a:ext cx="357369" cy="370291"/>
          </a:xfrm>
          <a:custGeom>
            <a:avLst/>
            <a:gdLst>
              <a:gd name="connsiteX0" fmla="*/ 3123 w 357369"/>
              <a:gd name="connsiteY0" fmla="*/ 0 h 370291"/>
              <a:gd name="connsiteX1" fmla="*/ 23544 w 357369"/>
              <a:gd name="connsiteY1" fmla="*/ 6525 h 370291"/>
              <a:gd name="connsiteX2" fmla="*/ 94679 w 357369"/>
              <a:gd name="connsiteY2" fmla="*/ 27204 h 370291"/>
              <a:gd name="connsiteX3" fmla="*/ 140033 w 357369"/>
              <a:gd name="connsiteY3" fmla="*/ 19428 h 370291"/>
              <a:gd name="connsiteX4" fmla="*/ 159471 w 357369"/>
              <a:gd name="connsiteY4" fmla="*/ 8325 h 370291"/>
              <a:gd name="connsiteX5" fmla="*/ 204685 w 357369"/>
              <a:gd name="connsiteY5" fmla="*/ 7355 h 370291"/>
              <a:gd name="connsiteX6" fmla="*/ 216657 w 357369"/>
              <a:gd name="connsiteY6" fmla="*/ 13465 h 370291"/>
              <a:gd name="connsiteX7" fmla="*/ 282578 w 357369"/>
              <a:gd name="connsiteY7" fmla="*/ 28589 h 370291"/>
              <a:gd name="connsiteX8" fmla="*/ 305679 w 357369"/>
              <a:gd name="connsiteY8" fmla="*/ 82026 h 370291"/>
              <a:gd name="connsiteX9" fmla="*/ 296662 w 357369"/>
              <a:gd name="connsiteY9" fmla="*/ 103956 h 370291"/>
              <a:gd name="connsiteX10" fmla="*/ 250319 w 357369"/>
              <a:gd name="connsiteY10" fmla="*/ 99928 h 370291"/>
              <a:gd name="connsiteX11" fmla="*/ 252859 w 357369"/>
              <a:gd name="connsiteY11" fmla="*/ 112837 h 370291"/>
              <a:gd name="connsiteX12" fmla="*/ 263140 w 357369"/>
              <a:gd name="connsiteY12" fmla="*/ 137404 h 370291"/>
              <a:gd name="connsiteX13" fmla="*/ 309623 w 357369"/>
              <a:gd name="connsiteY13" fmla="*/ 240524 h 370291"/>
              <a:gd name="connsiteX14" fmla="*/ 357370 w 357369"/>
              <a:gd name="connsiteY14" fmla="*/ 313388 h 370291"/>
              <a:gd name="connsiteX15" fmla="*/ 331876 w 357369"/>
              <a:gd name="connsiteY15" fmla="*/ 352524 h 370291"/>
              <a:gd name="connsiteX16" fmla="*/ 302859 w 357369"/>
              <a:gd name="connsiteY16" fmla="*/ 370291 h 370291"/>
              <a:gd name="connsiteX17" fmla="*/ 276094 w 357369"/>
              <a:gd name="connsiteY17" fmla="*/ 368070 h 370291"/>
              <a:gd name="connsiteX18" fmla="*/ 204544 w 357369"/>
              <a:gd name="connsiteY18" fmla="*/ 363211 h 370291"/>
              <a:gd name="connsiteX19" fmla="*/ 42561 w 357369"/>
              <a:gd name="connsiteY19" fmla="*/ 365433 h 370291"/>
              <a:gd name="connsiteX20" fmla="*/ 16365 w 357369"/>
              <a:gd name="connsiteY20" fmla="*/ 358774 h 370291"/>
              <a:gd name="connsiteX21" fmla="*/ 14674 w 357369"/>
              <a:gd name="connsiteY21" fmla="*/ 350723 h 370291"/>
              <a:gd name="connsiteX22" fmla="*/ 5937 w 357369"/>
              <a:gd name="connsiteY22" fmla="*/ 253567 h 370291"/>
              <a:gd name="connsiteX23" fmla="*/ 4253 w 357369"/>
              <a:gd name="connsiteY23" fmla="*/ 171547 h 370291"/>
              <a:gd name="connsiteX24" fmla="*/ 162 w 357369"/>
              <a:gd name="connsiteY24" fmla="*/ 25263 h 370291"/>
              <a:gd name="connsiteX25" fmla="*/ 162 w 357369"/>
              <a:gd name="connsiteY25" fmla="*/ 5273 h 370291"/>
              <a:gd name="connsiteX26" fmla="*/ 3263 w 357369"/>
              <a:gd name="connsiteY26" fmla="*/ 275 h 370291"/>
              <a:gd name="connsiteX27" fmla="*/ 3123 w 357369"/>
              <a:gd name="connsiteY27" fmla="*/ 0 h 37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7369" h="370291">
                <a:moveTo>
                  <a:pt x="3123" y="0"/>
                </a:moveTo>
                <a:cubicBezTo>
                  <a:pt x="9601" y="2081"/>
                  <a:pt x="16645" y="4163"/>
                  <a:pt x="23544" y="6525"/>
                </a:cubicBezTo>
                <a:cubicBezTo>
                  <a:pt x="46926" y="14709"/>
                  <a:pt x="70168" y="22486"/>
                  <a:pt x="94679" y="27204"/>
                </a:cubicBezTo>
                <a:cubicBezTo>
                  <a:pt x="111157" y="30396"/>
                  <a:pt x="125949" y="27478"/>
                  <a:pt x="140033" y="19428"/>
                </a:cubicBezTo>
                <a:cubicBezTo>
                  <a:pt x="146510" y="15686"/>
                  <a:pt x="152854" y="11939"/>
                  <a:pt x="159471" y="8325"/>
                </a:cubicBezTo>
                <a:cubicBezTo>
                  <a:pt x="174404" y="275"/>
                  <a:pt x="189471" y="-275"/>
                  <a:pt x="204685" y="7355"/>
                </a:cubicBezTo>
                <a:cubicBezTo>
                  <a:pt x="208769" y="9302"/>
                  <a:pt x="212853" y="11243"/>
                  <a:pt x="216657" y="13465"/>
                </a:cubicBezTo>
                <a:cubicBezTo>
                  <a:pt x="236937" y="25397"/>
                  <a:pt x="257786" y="35254"/>
                  <a:pt x="282578" y="28589"/>
                </a:cubicBezTo>
                <a:cubicBezTo>
                  <a:pt x="292578" y="46772"/>
                  <a:pt x="289904" y="68287"/>
                  <a:pt x="305679" y="82026"/>
                </a:cubicBezTo>
                <a:cubicBezTo>
                  <a:pt x="302438" y="90077"/>
                  <a:pt x="299617" y="96876"/>
                  <a:pt x="296662" y="103956"/>
                </a:cubicBezTo>
                <a:cubicBezTo>
                  <a:pt x="280746" y="106037"/>
                  <a:pt x="267224" y="89521"/>
                  <a:pt x="250319" y="99928"/>
                </a:cubicBezTo>
                <a:cubicBezTo>
                  <a:pt x="251168" y="104371"/>
                  <a:pt x="251449" y="108808"/>
                  <a:pt x="252859" y="112837"/>
                </a:cubicBezTo>
                <a:cubicBezTo>
                  <a:pt x="255814" y="121162"/>
                  <a:pt x="258347" y="129908"/>
                  <a:pt x="263140" y="137404"/>
                </a:cubicBezTo>
                <a:cubicBezTo>
                  <a:pt x="283420" y="169740"/>
                  <a:pt x="297224" y="204714"/>
                  <a:pt x="309623" y="240524"/>
                </a:cubicBezTo>
                <a:cubicBezTo>
                  <a:pt x="319202" y="268002"/>
                  <a:pt x="332718" y="293539"/>
                  <a:pt x="357370" y="313388"/>
                </a:cubicBezTo>
                <a:cubicBezTo>
                  <a:pt x="345117" y="324905"/>
                  <a:pt x="338493" y="338644"/>
                  <a:pt x="331876" y="352524"/>
                </a:cubicBezTo>
                <a:cubicBezTo>
                  <a:pt x="326381" y="364048"/>
                  <a:pt x="315960" y="370291"/>
                  <a:pt x="302859" y="370291"/>
                </a:cubicBezTo>
                <a:cubicBezTo>
                  <a:pt x="293988" y="370291"/>
                  <a:pt x="284691" y="369876"/>
                  <a:pt x="276094" y="368070"/>
                </a:cubicBezTo>
                <a:cubicBezTo>
                  <a:pt x="252432" y="363077"/>
                  <a:pt x="228628" y="362100"/>
                  <a:pt x="204544" y="363211"/>
                </a:cubicBezTo>
                <a:cubicBezTo>
                  <a:pt x="150595" y="365848"/>
                  <a:pt x="96651" y="368906"/>
                  <a:pt x="42561" y="365433"/>
                </a:cubicBezTo>
                <a:cubicBezTo>
                  <a:pt x="33691" y="364878"/>
                  <a:pt x="24393" y="365848"/>
                  <a:pt x="16365" y="358774"/>
                </a:cubicBezTo>
                <a:cubicBezTo>
                  <a:pt x="15797" y="356412"/>
                  <a:pt x="14814" y="353635"/>
                  <a:pt x="14674" y="350723"/>
                </a:cubicBezTo>
                <a:cubicBezTo>
                  <a:pt x="11572" y="318387"/>
                  <a:pt x="7769" y="286044"/>
                  <a:pt x="5937" y="253567"/>
                </a:cubicBezTo>
                <a:cubicBezTo>
                  <a:pt x="4253" y="226229"/>
                  <a:pt x="4955" y="198885"/>
                  <a:pt x="4253" y="171547"/>
                </a:cubicBezTo>
                <a:cubicBezTo>
                  <a:pt x="2983" y="122688"/>
                  <a:pt x="1572" y="73975"/>
                  <a:pt x="162" y="25263"/>
                </a:cubicBezTo>
                <a:cubicBezTo>
                  <a:pt x="22" y="18598"/>
                  <a:pt x="-119" y="11939"/>
                  <a:pt x="162" y="5273"/>
                </a:cubicBezTo>
                <a:cubicBezTo>
                  <a:pt x="162" y="4022"/>
                  <a:pt x="1572" y="2918"/>
                  <a:pt x="3263" y="275"/>
                </a:cubicBezTo>
                <a:lnTo>
                  <a:pt x="312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1" name="Freeform 30">
            <a:extLst>
              <a:ext uri="{FF2B5EF4-FFF2-40B4-BE49-F238E27FC236}">
                <a16:creationId xmlns:a16="http://schemas.microsoft.com/office/drawing/2014/main" id="{13A06CA2-DA86-2B5E-FDB9-3316CC54D542}"/>
              </a:ext>
            </a:extLst>
          </p:cNvPr>
          <p:cNvSpPr/>
          <p:nvPr/>
        </p:nvSpPr>
        <p:spPr>
          <a:xfrm>
            <a:off x="5880082" y="3112597"/>
            <a:ext cx="344604" cy="472438"/>
          </a:xfrm>
          <a:custGeom>
            <a:avLst/>
            <a:gdLst>
              <a:gd name="connsiteX0" fmla="*/ 133400 w 344604"/>
              <a:gd name="connsiteY0" fmla="*/ 472298 h 472438"/>
              <a:gd name="connsiteX1" fmla="*/ 100477 w 344604"/>
              <a:gd name="connsiteY1" fmla="*/ 450706 h 472438"/>
              <a:gd name="connsiteX2" fmla="*/ 91996 w 344604"/>
              <a:gd name="connsiteY2" fmla="*/ 432236 h 472438"/>
              <a:gd name="connsiteX3" fmla="*/ 32220 w 344604"/>
              <a:gd name="connsiteY3" fmla="*/ 394166 h 472438"/>
              <a:gd name="connsiteX4" fmla="*/ 1557 w 344604"/>
              <a:gd name="connsiteY4" fmla="*/ 394166 h 472438"/>
              <a:gd name="connsiteX5" fmla="*/ 3395 w 344604"/>
              <a:gd name="connsiteY5" fmla="*/ 380242 h 472438"/>
              <a:gd name="connsiteX6" fmla="*/ 9049 w 344604"/>
              <a:gd name="connsiteY6" fmla="*/ 355956 h 472438"/>
              <a:gd name="connsiteX7" fmla="*/ 6783 w 344604"/>
              <a:gd name="connsiteY7" fmla="*/ 268446 h 472438"/>
              <a:gd name="connsiteX8" fmla="*/ 427 w 344604"/>
              <a:gd name="connsiteY8" fmla="*/ 229386 h 472438"/>
              <a:gd name="connsiteX9" fmla="*/ 15545 w 344604"/>
              <a:gd name="connsiteY9" fmla="*/ 227822 h 472438"/>
              <a:gd name="connsiteX10" fmla="*/ 65149 w 344604"/>
              <a:gd name="connsiteY10" fmla="*/ 229240 h 472438"/>
              <a:gd name="connsiteX11" fmla="*/ 96093 w 344604"/>
              <a:gd name="connsiteY11" fmla="*/ 223557 h 472438"/>
              <a:gd name="connsiteX12" fmla="*/ 114893 w 344604"/>
              <a:gd name="connsiteY12" fmla="*/ 196143 h 472438"/>
              <a:gd name="connsiteX13" fmla="*/ 124644 w 344604"/>
              <a:gd name="connsiteY13" fmla="*/ 169865 h 472438"/>
              <a:gd name="connsiteX14" fmla="*/ 141173 w 344604"/>
              <a:gd name="connsiteY14" fmla="*/ 151536 h 472438"/>
              <a:gd name="connsiteX15" fmla="*/ 152200 w 344604"/>
              <a:gd name="connsiteY15" fmla="*/ 123126 h 472438"/>
              <a:gd name="connsiteX16" fmla="*/ 153470 w 344604"/>
              <a:gd name="connsiteY16" fmla="*/ 73411 h 472438"/>
              <a:gd name="connsiteX17" fmla="*/ 185403 w 344604"/>
              <a:gd name="connsiteY17" fmla="*/ 43289 h 472438"/>
              <a:gd name="connsiteX18" fmla="*/ 212538 w 344604"/>
              <a:gd name="connsiteY18" fmla="*/ 43149 h 472438"/>
              <a:gd name="connsiteX19" fmla="*/ 223846 w 344604"/>
              <a:gd name="connsiteY19" fmla="*/ 43149 h 472438"/>
              <a:gd name="connsiteX20" fmla="*/ 262563 w 344604"/>
              <a:gd name="connsiteY20" fmla="*/ 8207 h 472438"/>
              <a:gd name="connsiteX21" fmla="*/ 264401 w 344604"/>
              <a:gd name="connsiteY21" fmla="*/ 253 h 472438"/>
              <a:gd name="connsiteX22" fmla="*/ 269627 w 344604"/>
              <a:gd name="connsiteY22" fmla="*/ 253 h 472438"/>
              <a:gd name="connsiteX23" fmla="*/ 331100 w 344604"/>
              <a:gd name="connsiteY23" fmla="*/ 61759 h 472438"/>
              <a:gd name="connsiteX24" fmla="*/ 322198 w 344604"/>
              <a:gd name="connsiteY24" fmla="*/ 67729 h 472438"/>
              <a:gd name="connsiteX25" fmla="*/ 300437 w 344604"/>
              <a:gd name="connsiteY25" fmla="*/ 104515 h 472438"/>
              <a:gd name="connsiteX26" fmla="*/ 302415 w 344604"/>
              <a:gd name="connsiteY26" fmla="*/ 124830 h 472438"/>
              <a:gd name="connsiteX27" fmla="*/ 313296 w 344604"/>
              <a:gd name="connsiteY27" fmla="*/ 237622 h 472438"/>
              <a:gd name="connsiteX28" fmla="*/ 326863 w 344604"/>
              <a:gd name="connsiteY28" fmla="*/ 343168 h 472438"/>
              <a:gd name="connsiteX29" fmla="*/ 336046 w 344604"/>
              <a:gd name="connsiteY29" fmla="*/ 375983 h 472438"/>
              <a:gd name="connsiteX30" fmla="*/ 342690 w 344604"/>
              <a:gd name="connsiteY30" fmla="*/ 402408 h 472438"/>
              <a:gd name="connsiteX31" fmla="*/ 303264 w 344604"/>
              <a:gd name="connsiteY31" fmla="*/ 452979 h 472438"/>
              <a:gd name="connsiteX32" fmla="*/ 249563 w 344604"/>
              <a:gd name="connsiteY32" fmla="*/ 447718 h 472438"/>
              <a:gd name="connsiteX33" fmla="*/ 173533 w 344604"/>
              <a:gd name="connsiteY33" fmla="*/ 450706 h 472438"/>
              <a:gd name="connsiteX34" fmla="*/ 133687 w 344604"/>
              <a:gd name="connsiteY34" fmla="*/ 472438 h 472438"/>
              <a:gd name="connsiteX35" fmla="*/ 133400 w 344604"/>
              <a:gd name="connsiteY35" fmla="*/ 472298 h 4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4604" h="472438">
                <a:moveTo>
                  <a:pt x="133400" y="472298"/>
                </a:moveTo>
                <a:cubicBezTo>
                  <a:pt x="116303" y="472725"/>
                  <a:pt x="106980" y="463775"/>
                  <a:pt x="100477" y="450706"/>
                </a:cubicBezTo>
                <a:cubicBezTo>
                  <a:pt x="97510" y="444596"/>
                  <a:pt x="95104" y="438205"/>
                  <a:pt x="91996" y="432236"/>
                </a:cubicBezTo>
                <a:cubicBezTo>
                  <a:pt x="79278" y="408231"/>
                  <a:pt x="59355" y="395162"/>
                  <a:pt x="32220" y="394166"/>
                </a:cubicBezTo>
                <a:cubicBezTo>
                  <a:pt x="22616" y="393885"/>
                  <a:pt x="12865" y="394166"/>
                  <a:pt x="1557" y="394166"/>
                </a:cubicBezTo>
                <a:cubicBezTo>
                  <a:pt x="2265" y="388625"/>
                  <a:pt x="2546" y="384366"/>
                  <a:pt x="3395" y="380242"/>
                </a:cubicBezTo>
                <a:cubicBezTo>
                  <a:pt x="5092" y="372146"/>
                  <a:pt x="7211" y="364051"/>
                  <a:pt x="9049" y="355956"/>
                </a:cubicBezTo>
                <a:cubicBezTo>
                  <a:pt x="15973" y="326549"/>
                  <a:pt x="13854" y="297424"/>
                  <a:pt x="6783" y="268446"/>
                </a:cubicBezTo>
                <a:cubicBezTo>
                  <a:pt x="3816" y="256233"/>
                  <a:pt x="-1551" y="244160"/>
                  <a:pt x="427" y="229386"/>
                </a:cubicBezTo>
                <a:cubicBezTo>
                  <a:pt x="5654" y="228818"/>
                  <a:pt x="10599" y="227822"/>
                  <a:pt x="15545" y="227822"/>
                </a:cubicBezTo>
                <a:cubicBezTo>
                  <a:pt x="32080" y="228250"/>
                  <a:pt x="48614" y="229808"/>
                  <a:pt x="65149" y="229240"/>
                </a:cubicBezTo>
                <a:cubicBezTo>
                  <a:pt x="75462" y="228959"/>
                  <a:pt x="86202" y="226826"/>
                  <a:pt x="96093" y="223557"/>
                </a:cubicBezTo>
                <a:cubicBezTo>
                  <a:pt x="108531" y="219440"/>
                  <a:pt x="116725" y="210348"/>
                  <a:pt x="114893" y="196143"/>
                </a:cubicBezTo>
                <a:cubicBezTo>
                  <a:pt x="113476" y="185207"/>
                  <a:pt x="117433" y="177252"/>
                  <a:pt x="124644" y="169865"/>
                </a:cubicBezTo>
                <a:cubicBezTo>
                  <a:pt x="130433" y="163896"/>
                  <a:pt x="135238" y="157077"/>
                  <a:pt x="141173" y="151536"/>
                </a:cubicBezTo>
                <a:cubicBezTo>
                  <a:pt x="149654" y="143728"/>
                  <a:pt x="152340" y="134349"/>
                  <a:pt x="152200" y="123126"/>
                </a:cubicBezTo>
                <a:cubicBezTo>
                  <a:pt x="151913" y="106507"/>
                  <a:pt x="152200" y="89889"/>
                  <a:pt x="153470" y="73411"/>
                </a:cubicBezTo>
                <a:cubicBezTo>
                  <a:pt x="155167" y="51959"/>
                  <a:pt x="163501" y="44573"/>
                  <a:pt x="185403" y="43289"/>
                </a:cubicBezTo>
                <a:cubicBezTo>
                  <a:pt x="194452" y="42721"/>
                  <a:pt x="203495" y="43149"/>
                  <a:pt x="212538" y="43149"/>
                </a:cubicBezTo>
                <a:cubicBezTo>
                  <a:pt x="216354" y="43149"/>
                  <a:pt x="220030" y="43149"/>
                  <a:pt x="223846" y="43149"/>
                </a:cubicBezTo>
                <a:cubicBezTo>
                  <a:pt x="248434" y="41872"/>
                  <a:pt x="261152" y="32353"/>
                  <a:pt x="262563" y="8207"/>
                </a:cubicBezTo>
                <a:cubicBezTo>
                  <a:pt x="262703" y="5366"/>
                  <a:pt x="263833" y="2666"/>
                  <a:pt x="264401" y="253"/>
                </a:cubicBezTo>
                <a:cubicBezTo>
                  <a:pt x="266800" y="253"/>
                  <a:pt x="268638" y="-316"/>
                  <a:pt x="269627" y="253"/>
                </a:cubicBezTo>
                <a:cubicBezTo>
                  <a:pt x="277260" y="5647"/>
                  <a:pt x="322058" y="50535"/>
                  <a:pt x="331100" y="61759"/>
                </a:cubicBezTo>
                <a:cubicBezTo>
                  <a:pt x="328133" y="63892"/>
                  <a:pt x="325306" y="66305"/>
                  <a:pt x="322198" y="67729"/>
                </a:cubicBezTo>
                <a:cubicBezTo>
                  <a:pt x="306793" y="75115"/>
                  <a:pt x="300578" y="88184"/>
                  <a:pt x="300437" y="104515"/>
                </a:cubicBezTo>
                <a:cubicBezTo>
                  <a:pt x="300437" y="111193"/>
                  <a:pt x="300999" y="118152"/>
                  <a:pt x="302415" y="124830"/>
                </a:cubicBezTo>
                <a:cubicBezTo>
                  <a:pt x="310329" y="162051"/>
                  <a:pt x="312447" y="199693"/>
                  <a:pt x="313296" y="237622"/>
                </a:cubicBezTo>
                <a:cubicBezTo>
                  <a:pt x="314145" y="273279"/>
                  <a:pt x="318523" y="308507"/>
                  <a:pt x="326863" y="343168"/>
                </a:cubicBezTo>
                <a:cubicBezTo>
                  <a:pt x="329544" y="354251"/>
                  <a:pt x="333079" y="365047"/>
                  <a:pt x="336046" y="375983"/>
                </a:cubicBezTo>
                <a:cubicBezTo>
                  <a:pt x="338446" y="384794"/>
                  <a:pt x="340711" y="393457"/>
                  <a:pt x="342690" y="402408"/>
                </a:cubicBezTo>
                <a:cubicBezTo>
                  <a:pt x="351024" y="440331"/>
                  <a:pt x="331100" y="451695"/>
                  <a:pt x="303264" y="452979"/>
                </a:cubicBezTo>
                <a:cubicBezTo>
                  <a:pt x="285453" y="453687"/>
                  <a:pt x="267228" y="451127"/>
                  <a:pt x="249563" y="447718"/>
                </a:cubicBezTo>
                <a:cubicBezTo>
                  <a:pt x="223846" y="442891"/>
                  <a:pt x="198690" y="444736"/>
                  <a:pt x="173533" y="450706"/>
                </a:cubicBezTo>
                <a:cubicBezTo>
                  <a:pt x="156578" y="454824"/>
                  <a:pt x="151211" y="457805"/>
                  <a:pt x="133687" y="472438"/>
                </a:cubicBezTo>
                <a:lnTo>
                  <a:pt x="133400" y="47229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2" name="Freeform 31">
            <a:extLst>
              <a:ext uri="{FF2B5EF4-FFF2-40B4-BE49-F238E27FC236}">
                <a16:creationId xmlns:a16="http://schemas.microsoft.com/office/drawing/2014/main" id="{81EE316E-D7CA-7111-3DB7-D74223206C26}"/>
              </a:ext>
            </a:extLst>
          </p:cNvPr>
          <p:cNvSpPr/>
          <p:nvPr/>
        </p:nvSpPr>
        <p:spPr>
          <a:xfrm>
            <a:off x="8382253" y="2723149"/>
            <a:ext cx="446709" cy="491595"/>
          </a:xfrm>
          <a:custGeom>
            <a:avLst/>
            <a:gdLst>
              <a:gd name="connsiteX0" fmla="*/ 446582 w 446709"/>
              <a:gd name="connsiteY0" fmla="*/ 71108 h 491595"/>
              <a:gd name="connsiteX1" fmla="*/ 432925 w 446709"/>
              <a:gd name="connsiteY1" fmla="*/ 86099 h 491595"/>
              <a:gd name="connsiteX2" fmla="*/ 406441 w 446709"/>
              <a:gd name="connsiteY2" fmla="*/ 83858 h 491595"/>
              <a:gd name="connsiteX3" fmla="*/ 365025 w 446709"/>
              <a:gd name="connsiteY3" fmla="*/ 88340 h 491595"/>
              <a:gd name="connsiteX4" fmla="*/ 348753 w 446709"/>
              <a:gd name="connsiteY4" fmla="*/ 128414 h 491595"/>
              <a:gd name="connsiteX5" fmla="*/ 361388 w 446709"/>
              <a:gd name="connsiteY5" fmla="*/ 151947 h 491595"/>
              <a:gd name="connsiteX6" fmla="*/ 383277 w 446709"/>
              <a:gd name="connsiteY6" fmla="*/ 185714 h 491595"/>
              <a:gd name="connsiteX7" fmla="*/ 395976 w 446709"/>
              <a:gd name="connsiteY7" fmla="*/ 211775 h 491595"/>
              <a:gd name="connsiteX8" fmla="*/ 389275 w 446709"/>
              <a:gd name="connsiteY8" fmla="*/ 258291 h 491595"/>
              <a:gd name="connsiteX9" fmla="*/ 332990 w 446709"/>
              <a:gd name="connsiteY9" fmla="*/ 324560 h 491595"/>
              <a:gd name="connsiteX10" fmla="*/ 302167 w 446709"/>
              <a:gd name="connsiteY10" fmla="*/ 341517 h 491595"/>
              <a:gd name="connsiteX11" fmla="*/ 278874 w 446709"/>
              <a:gd name="connsiteY11" fmla="*/ 348942 h 491595"/>
              <a:gd name="connsiteX12" fmla="*/ 262282 w 446709"/>
              <a:gd name="connsiteY12" fmla="*/ 375705 h 491595"/>
              <a:gd name="connsiteX13" fmla="*/ 279704 w 446709"/>
              <a:gd name="connsiteY13" fmla="*/ 412830 h 491595"/>
              <a:gd name="connsiteX14" fmla="*/ 300763 w 446709"/>
              <a:gd name="connsiteY14" fmla="*/ 429365 h 491595"/>
              <a:gd name="connsiteX15" fmla="*/ 302614 w 446709"/>
              <a:gd name="connsiteY15" fmla="*/ 483166 h 491595"/>
              <a:gd name="connsiteX16" fmla="*/ 280278 w 446709"/>
              <a:gd name="connsiteY16" fmla="*/ 491575 h 491595"/>
              <a:gd name="connsiteX17" fmla="*/ 239053 w 446709"/>
              <a:gd name="connsiteY17" fmla="*/ 489468 h 491595"/>
              <a:gd name="connsiteX18" fmla="*/ 226099 w 446709"/>
              <a:gd name="connsiteY18" fmla="*/ 470417 h 491595"/>
              <a:gd name="connsiteX19" fmla="*/ 160433 w 446709"/>
              <a:gd name="connsiteY19" fmla="*/ 438610 h 491595"/>
              <a:gd name="connsiteX20" fmla="*/ 130056 w 446709"/>
              <a:gd name="connsiteY20" fmla="*/ 445614 h 491595"/>
              <a:gd name="connsiteX21" fmla="*/ 104530 w 446709"/>
              <a:gd name="connsiteY21" fmla="*/ 453601 h 491595"/>
              <a:gd name="connsiteX22" fmla="*/ 24122 w 446709"/>
              <a:gd name="connsiteY22" fmla="*/ 444216 h 491595"/>
              <a:gd name="connsiteX23" fmla="*/ 31908 w 446709"/>
              <a:gd name="connsiteY23" fmla="*/ 426984 h 491595"/>
              <a:gd name="connsiteX24" fmla="*/ 50287 w 446709"/>
              <a:gd name="connsiteY24" fmla="*/ 404562 h 491595"/>
              <a:gd name="connsiteX25" fmla="*/ 49776 w 446709"/>
              <a:gd name="connsiteY25" fmla="*/ 355243 h 491595"/>
              <a:gd name="connsiteX26" fmla="*/ 22591 w 446709"/>
              <a:gd name="connsiteY26" fmla="*/ 328908 h 491595"/>
              <a:gd name="connsiteX27" fmla="*/ 0 w 446709"/>
              <a:gd name="connsiteY27" fmla="*/ 297944 h 491595"/>
              <a:gd name="connsiteX28" fmla="*/ 35928 w 446709"/>
              <a:gd name="connsiteY28" fmla="*/ 277903 h 491595"/>
              <a:gd name="connsiteX29" fmla="*/ 59348 w 446709"/>
              <a:gd name="connsiteY29" fmla="*/ 282111 h 491595"/>
              <a:gd name="connsiteX30" fmla="*/ 94766 w 446709"/>
              <a:gd name="connsiteY30" fmla="*/ 294720 h 491595"/>
              <a:gd name="connsiteX31" fmla="*/ 112507 w 446709"/>
              <a:gd name="connsiteY31" fmla="*/ 295703 h 491595"/>
              <a:gd name="connsiteX32" fmla="*/ 134779 w 446709"/>
              <a:gd name="connsiteY32" fmla="*/ 282813 h 491595"/>
              <a:gd name="connsiteX33" fmla="*/ 143266 w 446709"/>
              <a:gd name="connsiteY33" fmla="*/ 267120 h 491595"/>
              <a:gd name="connsiteX34" fmla="*/ 185639 w 446709"/>
              <a:gd name="connsiteY34" fmla="*/ 201687 h 491595"/>
              <a:gd name="connsiteX35" fmla="*/ 215761 w 446709"/>
              <a:gd name="connsiteY35" fmla="*/ 165680 h 491595"/>
              <a:gd name="connsiteX36" fmla="*/ 240010 w 446709"/>
              <a:gd name="connsiteY36" fmla="*/ 130936 h 491595"/>
              <a:gd name="connsiteX37" fmla="*/ 258964 w 446709"/>
              <a:gd name="connsiteY37" fmla="*/ 74192 h 491595"/>
              <a:gd name="connsiteX38" fmla="*/ 262601 w 446709"/>
              <a:gd name="connsiteY38" fmla="*/ 43088 h 491595"/>
              <a:gd name="connsiteX39" fmla="*/ 286021 w 446709"/>
              <a:gd name="connsiteY39" fmla="*/ 17027 h 491595"/>
              <a:gd name="connsiteX40" fmla="*/ 316525 w 446709"/>
              <a:gd name="connsiteY40" fmla="*/ 10860 h 491595"/>
              <a:gd name="connsiteX41" fmla="*/ 348880 w 446709"/>
              <a:gd name="connsiteY41" fmla="*/ 2592 h 491595"/>
              <a:gd name="connsiteX42" fmla="*/ 394317 w 446709"/>
              <a:gd name="connsiteY42" fmla="*/ 16044 h 491595"/>
              <a:gd name="connsiteX43" fmla="*/ 406697 w 446709"/>
              <a:gd name="connsiteY43" fmla="*/ 34680 h 491595"/>
              <a:gd name="connsiteX44" fmla="*/ 439881 w 446709"/>
              <a:gd name="connsiteY44" fmla="*/ 66346 h 491595"/>
              <a:gd name="connsiteX45" fmla="*/ 446709 w 446709"/>
              <a:gd name="connsiteY45" fmla="*/ 71389 h 491595"/>
              <a:gd name="connsiteX46" fmla="*/ 446582 w 446709"/>
              <a:gd name="connsiteY46" fmla="*/ 71108 h 4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09" h="491595">
                <a:moveTo>
                  <a:pt x="446582" y="71108"/>
                </a:moveTo>
                <a:cubicBezTo>
                  <a:pt x="446709" y="81196"/>
                  <a:pt x="440966" y="85818"/>
                  <a:pt x="432925" y="86099"/>
                </a:cubicBezTo>
                <a:cubicBezTo>
                  <a:pt x="424118" y="86380"/>
                  <a:pt x="415185" y="84975"/>
                  <a:pt x="406441" y="83858"/>
                </a:cubicBezTo>
                <a:cubicBezTo>
                  <a:pt x="392211" y="81898"/>
                  <a:pt x="378427" y="82039"/>
                  <a:pt x="365025" y="88340"/>
                </a:cubicBezTo>
                <a:cubicBezTo>
                  <a:pt x="349837" y="95484"/>
                  <a:pt x="339946" y="107952"/>
                  <a:pt x="348753" y="128414"/>
                </a:cubicBezTo>
                <a:cubicBezTo>
                  <a:pt x="352198" y="136535"/>
                  <a:pt x="356793" y="144381"/>
                  <a:pt x="361388" y="151947"/>
                </a:cubicBezTo>
                <a:cubicBezTo>
                  <a:pt x="368407" y="163298"/>
                  <a:pt x="376448" y="174228"/>
                  <a:pt x="383277" y="185714"/>
                </a:cubicBezTo>
                <a:cubicBezTo>
                  <a:pt x="388190" y="193981"/>
                  <a:pt x="392785" y="202670"/>
                  <a:pt x="395976" y="211775"/>
                </a:cubicBezTo>
                <a:cubicBezTo>
                  <a:pt x="401719" y="228170"/>
                  <a:pt x="401017" y="244284"/>
                  <a:pt x="389275" y="258291"/>
                </a:cubicBezTo>
                <a:cubicBezTo>
                  <a:pt x="370769" y="280566"/>
                  <a:pt x="351816" y="302566"/>
                  <a:pt x="332990" y="324560"/>
                </a:cubicBezTo>
                <a:cubicBezTo>
                  <a:pt x="324886" y="333952"/>
                  <a:pt x="313718" y="338153"/>
                  <a:pt x="302167" y="341517"/>
                </a:cubicBezTo>
                <a:cubicBezTo>
                  <a:pt x="294381" y="343758"/>
                  <a:pt x="286277" y="345718"/>
                  <a:pt x="278874" y="348942"/>
                </a:cubicBezTo>
                <a:cubicBezTo>
                  <a:pt x="267579" y="353845"/>
                  <a:pt x="262154" y="363090"/>
                  <a:pt x="262282" y="375705"/>
                </a:cubicBezTo>
                <a:cubicBezTo>
                  <a:pt x="262601" y="390696"/>
                  <a:pt x="268026" y="403305"/>
                  <a:pt x="279704" y="412830"/>
                </a:cubicBezTo>
                <a:cubicBezTo>
                  <a:pt x="286724" y="418435"/>
                  <a:pt x="294254" y="423339"/>
                  <a:pt x="300763" y="429365"/>
                </a:cubicBezTo>
                <a:cubicBezTo>
                  <a:pt x="316525" y="443373"/>
                  <a:pt x="317227" y="468035"/>
                  <a:pt x="302614" y="483166"/>
                </a:cubicBezTo>
                <a:cubicBezTo>
                  <a:pt x="296487" y="489468"/>
                  <a:pt x="288638" y="491849"/>
                  <a:pt x="280278" y="491575"/>
                </a:cubicBezTo>
                <a:cubicBezTo>
                  <a:pt x="266239" y="491153"/>
                  <a:pt x="252136" y="490170"/>
                  <a:pt x="239053" y="489468"/>
                </a:cubicBezTo>
                <a:cubicBezTo>
                  <a:pt x="231204" y="484564"/>
                  <a:pt x="229864" y="476718"/>
                  <a:pt x="226099" y="470417"/>
                </a:cubicBezTo>
                <a:cubicBezTo>
                  <a:pt x="211549" y="445895"/>
                  <a:pt x="188192" y="434269"/>
                  <a:pt x="160433" y="438610"/>
                </a:cubicBezTo>
                <a:cubicBezTo>
                  <a:pt x="150222" y="440289"/>
                  <a:pt x="140075" y="442951"/>
                  <a:pt x="130056" y="445614"/>
                </a:cubicBezTo>
                <a:cubicBezTo>
                  <a:pt x="121377" y="447861"/>
                  <a:pt x="113145" y="451219"/>
                  <a:pt x="104530" y="453601"/>
                </a:cubicBezTo>
                <a:cubicBezTo>
                  <a:pt x="76643" y="461166"/>
                  <a:pt x="53797" y="458504"/>
                  <a:pt x="24122" y="444216"/>
                </a:cubicBezTo>
                <a:cubicBezTo>
                  <a:pt x="23676" y="437352"/>
                  <a:pt x="28015" y="432168"/>
                  <a:pt x="31908" y="426984"/>
                </a:cubicBezTo>
                <a:cubicBezTo>
                  <a:pt x="37779" y="419278"/>
                  <a:pt x="44607" y="412268"/>
                  <a:pt x="50287" y="404562"/>
                </a:cubicBezTo>
                <a:cubicBezTo>
                  <a:pt x="62284" y="388314"/>
                  <a:pt x="62603" y="370936"/>
                  <a:pt x="49776" y="355243"/>
                </a:cubicBezTo>
                <a:cubicBezTo>
                  <a:pt x="41799" y="345577"/>
                  <a:pt x="31908" y="337450"/>
                  <a:pt x="22591" y="328908"/>
                </a:cubicBezTo>
                <a:cubicBezTo>
                  <a:pt x="8105" y="315737"/>
                  <a:pt x="7530" y="315316"/>
                  <a:pt x="0" y="297944"/>
                </a:cubicBezTo>
                <a:cubicBezTo>
                  <a:pt x="10593" y="289114"/>
                  <a:pt x="22591" y="282251"/>
                  <a:pt x="35928" y="277903"/>
                </a:cubicBezTo>
                <a:cubicBezTo>
                  <a:pt x="44352" y="275248"/>
                  <a:pt x="52010" y="278044"/>
                  <a:pt x="59348" y="282111"/>
                </a:cubicBezTo>
                <a:cubicBezTo>
                  <a:pt x="70516" y="288138"/>
                  <a:pt x="82067" y="293041"/>
                  <a:pt x="94766" y="294720"/>
                </a:cubicBezTo>
                <a:cubicBezTo>
                  <a:pt x="100637" y="295563"/>
                  <a:pt x="106636" y="296118"/>
                  <a:pt x="112507" y="295703"/>
                </a:cubicBezTo>
                <a:cubicBezTo>
                  <a:pt x="121824" y="295141"/>
                  <a:pt x="129610" y="290934"/>
                  <a:pt x="134779" y="282813"/>
                </a:cubicBezTo>
                <a:cubicBezTo>
                  <a:pt x="137969" y="277769"/>
                  <a:pt x="140778" y="272445"/>
                  <a:pt x="143266" y="267120"/>
                </a:cubicBezTo>
                <a:cubicBezTo>
                  <a:pt x="153987" y="243020"/>
                  <a:pt x="168792" y="221721"/>
                  <a:pt x="185639" y="201687"/>
                </a:cubicBezTo>
                <a:cubicBezTo>
                  <a:pt x="195659" y="189781"/>
                  <a:pt x="206125" y="178008"/>
                  <a:pt x="215761" y="165680"/>
                </a:cubicBezTo>
                <a:cubicBezTo>
                  <a:pt x="224376" y="154469"/>
                  <a:pt x="232608" y="142983"/>
                  <a:pt x="240010" y="130936"/>
                </a:cubicBezTo>
                <a:cubicBezTo>
                  <a:pt x="250604" y="113558"/>
                  <a:pt x="257304" y="94788"/>
                  <a:pt x="258964" y="74192"/>
                </a:cubicBezTo>
                <a:cubicBezTo>
                  <a:pt x="259793" y="63824"/>
                  <a:pt x="261452" y="53456"/>
                  <a:pt x="262601" y="43088"/>
                </a:cubicBezTo>
                <a:cubicBezTo>
                  <a:pt x="264133" y="28653"/>
                  <a:pt x="271791" y="19829"/>
                  <a:pt x="286021" y="17027"/>
                </a:cubicBezTo>
                <a:cubicBezTo>
                  <a:pt x="296169" y="14926"/>
                  <a:pt x="306379" y="13241"/>
                  <a:pt x="316525" y="10860"/>
                </a:cubicBezTo>
                <a:cubicBezTo>
                  <a:pt x="327374" y="8338"/>
                  <a:pt x="338159" y="5816"/>
                  <a:pt x="348880" y="2592"/>
                </a:cubicBezTo>
                <a:cubicBezTo>
                  <a:pt x="368535" y="-3148"/>
                  <a:pt x="381745" y="351"/>
                  <a:pt x="394317" y="16044"/>
                </a:cubicBezTo>
                <a:cubicBezTo>
                  <a:pt x="398912" y="21789"/>
                  <a:pt x="402932" y="28231"/>
                  <a:pt x="406697" y="34680"/>
                </a:cubicBezTo>
                <a:cubicBezTo>
                  <a:pt x="414802" y="48412"/>
                  <a:pt x="424246" y="60459"/>
                  <a:pt x="439881" y="66346"/>
                </a:cubicBezTo>
                <a:cubicBezTo>
                  <a:pt x="442497" y="67323"/>
                  <a:pt x="444476" y="69704"/>
                  <a:pt x="446709" y="71389"/>
                </a:cubicBezTo>
                <a:lnTo>
                  <a:pt x="446582" y="7110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3" name="Freeform 32">
            <a:extLst>
              <a:ext uri="{FF2B5EF4-FFF2-40B4-BE49-F238E27FC236}">
                <a16:creationId xmlns:a16="http://schemas.microsoft.com/office/drawing/2014/main" id="{026DECCE-642D-2E27-FB12-928C76DC8897}"/>
              </a:ext>
            </a:extLst>
          </p:cNvPr>
          <p:cNvSpPr/>
          <p:nvPr/>
        </p:nvSpPr>
        <p:spPr>
          <a:xfrm>
            <a:off x="7373367" y="4197931"/>
            <a:ext cx="350986" cy="427749"/>
          </a:xfrm>
          <a:custGeom>
            <a:avLst/>
            <a:gdLst>
              <a:gd name="connsiteX0" fmla="*/ 112539 w 350986"/>
              <a:gd name="connsiteY0" fmla="*/ 348744 h 427749"/>
              <a:gd name="connsiteX1" fmla="*/ 64147 w 350986"/>
              <a:gd name="connsiteY1" fmla="*/ 310885 h 427749"/>
              <a:gd name="connsiteX2" fmla="*/ 43426 w 350986"/>
              <a:gd name="connsiteY2" fmla="*/ 293233 h 427749"/>
              <a:gd name="connsiteX3" fmla="*/ 25265 w 350986"/>
              <a:gd name="connsiteY3" fmla="*/ 255654 h 427749"/>
              <a:gd name="connsiteX4" fmla="*/ 14473 w 350986"/>
              <a:gd name="connsiteY4" fmla="*/ 209247 h 427749"/>
              <a:gd name="connsiteX5" fmla="*/ 0 w 350986"/>
              <a:gd name="connsiteY5" fmla="*/ 156155 h 427749"/>
              <a:gd name="connsiteX6" fmla="*/ 11353 w 350986"/>
              <a:gd name="connsiteY6" fmla="*/ 151315 h 427749"/>
              <a:gd name="connsiteX7" fmla="*/ 43714 w 350986"/>
              <a:gd name="connsiteY7" fmla="*/ 115869 h 427749"/>
              <a:gd name="connsiteX8" fmla="*/ 49106 w 350986"/>
              <a:gd name="connsiteY8" fmla="*/ 86974 h 427749"/>
              <a:gd name="connsiteX9" fmla="*/ 49955 w 350986"/>
              <a:gd name="connsiteY9" fmla="*/ 34590 h 427749"/>
              <a:gd name="connsiteX10" fmla="*/ 49955 w 350986"/>
              <a:gd name="connsiteY10" fmla="*/ 10675 h 427749"/>
              <a:gd name="connsiteX11" fmla="*/ 68545 w 350986"/>
              <a:gd name="connsiteY11" fmla="*/ 0 h 427749"/>
              <a:gd name="connsiteX12" fmla="*/ 70816 w 350986"/>
              <a:gd name="connsiteY12" fmla="*/ 15373 h 427749"/>
              <a:gd name="connsiteX13" fmla="*/ 71812 w 350986"/>
              <a:gd name="connsiteY13" fmla="*/ 46829 h 427749"/>
              <a:gd name="connsiteX14" fmla="*/ 116515 w 350986"/>
              <a:gd name="connsiteY14" fmla="*/ 69321 h 427749"/>
              <a:gd name="connsiteX15" fmla="*/ 141064 w 350986"/>
              <a:gd name="connsiteY15" fmla="*/ 46829 h 427749"/>
              <a:gd name="connsiteX16" fmla="*/ 161645 w 350986"/>
              <a:gd name="connsiteY16" fmla="*/ 27900 h 427749"/>
              <a:gd name="connsiteX17" fmla="*/ 165614 w 350986"/>
              <a:gd name="connsiteY17" fmla="*/ 30747 h 427749"/>
              <a:gd name="connsiteX18" fmla="*/ 192583 w 350986"/>
              <a:gd name="connsiteY18" fmla="*/ 59215 h 427749"/>
              <a:gd name="connsiteX19" fmla="*/ 202940 w 350986"/>
              <a:gd name="connsiteY19" fmla="*/ 63914 h 427749"/>
              <a:gd name="connsiteX20" fmla="*/ 254459 w 350986"/>
              <a:gd name="connsiteY20" fmla="*/ 100068 h 427749"/>
              <a:gd name="connsiteX21" fmla="*/ 325983 w 350986"/>
              <a:gd name="connsiteY21" fmla="*/ 142345 h 427749"/>
              <a:gd name="connsiteX22" fmla="*/ 327547 w 350986"/>
              <a:gd name="connsiteY22" fmla="*/ 157431 h 427749"/>
              <a:gd name="connsiteX23" fmla="*/ 329812 w 350986"/>
              <a:gd name="connsiteY23" fmla="*/ 196012 h 427749"/>
              <a:gd name="connsiteX24" fmla="*/ 329812 w 350986"/>
              <a:gd name="connsiteY24" fmla="*/ 248248 h 427749"/>
              <a:gd name="connsiteX25" fmla="*/ 339467 w 350986"/>
              <a:gd name="connsiteY25" fmla="*/ 319709 h 427749"/>
              <a:gd name="connsiteX26" fmla="*/ 350960 w 350986"/>
              <a:gd name="connsiteY26" fmla="*/ 388889 h 427749"/>
              <a:gd name="connsiteX27" fmla="*/ 326551 w 350986"/>
              <a:gd name="connsiteY27" fmla="*/ 422911 h 427749"/>
              <a:gd name="connsiteX28" fmla="*/ 286245 w 350986"/>
              <a:gd name="connsiteY28" fmla="*/ 427035 h 427749"/>
              <a:gd name="connsiteX29" fmla="*/ 243386 w 350986"/>
              <a:gd name="connsiteY29" fmla="*/ 422196 h 427749"/>
              <a:gd name="connsiteX30" fmla="*/ 185199 w 350986"/>
              <a:gd name="connsiteY30" fmla="*/ 426180 h 427749"/>
              <a:gd name="connsiteX31" fmla="*/ 177535 w 350986"/>
              <a:gd name="connsiteY31" fmla="*/ 427323 h 427749"/>
              <a:gd name="connsiteX32" fmla="*/ 175410 w 350986"/>
              <a:gd name="connsiteY32" fmla="*/ 414229 h 427749"/>
              <a:gd name="connsiteX33" fmla="*/ 171721 w 350986"/>
              <a:gd name="connsiteY33" fmla="*/ 373516 h 427749"/>
              <a:gd name="connsiteX34" fmla="*/ 166469 w 350986"/>
              <a:gd name="connsiteY34" fmla="*/ 353871 h 427749"/>
              <a:gd name="connsiteX35" fmla="*/ 133119 w 350986"/>
              <a:gd name="connsiteY35" fmla="*/ 339353 h 427749"/>
              <a:gd name="connsiteX36" fmla="*/ 112679 w 350986"/>
              <a:gd name="connsiteY36" fmla="*/ 349032 h 427749"/>
              <a:gd name="connsiteX37" fmla="*/ 112539 w 350986"/>
              <a:gd name="connsiteY37" fmla="*/ 348744 h 4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0986" h="427749">
                <a:moveTo>
                  <a:pt x="112539" y="348744"/>
                </a:moveTo>
                <a:cubicBezTo>
                  <a:pt x="95085" y="335082"/>
                  <a:pt x="79616" y="323124"/>
                  <a:pt x="64147" y="310885"/>
                </a:cubicBezTo>
                <a:cubicBezTo>
                  <a:pt x="57051" y="305190"/>
                  <a:pt x="50095" y="299355"/>
                  <a:pt x="43426" y="293233"/>
                </a:cubicBezTo>
                <a:cubicBezTo>
                  <a:pt x="32501" y="283126"/>
                  <a:pt x="26113" y="271736"/>
                  <a:pt x="25265" y="255654"/>
                </a:cubicBezTo>
                <a:cubicBezTo>
                  <a:pt x="24410" y="239994"/>
                  <a:pt x="18449" y="224761"/>
                  <a:pt x="14473" y="209247"/>
                </a:cubicBezTo>
                <a:cubicBezTo>
                  <a:pt x="9936" y="191741"/>
                  <a:pt x="4965" y="174375"/>
                  <a:pt x="0" y="156155"/>
                </a:cubicBezTo>
                <a:cubicBezTo>
                  <a:pt x="4544" y="154163"/>
                  <a:pt x="7805" y="152452"/>
                  <a:pt x="11353" y="151315"/>
                </a:cubicBezTo>
                <a:cubicBezTo>
                  <a:pt x="28666" y="145480"/>
                  <a:pt x="38602" y="132666"/>
                  <a:pt x="43714" y="115869"/>
                </a:cubicBezTo>
                <a:cubicBezTo>
                  <a:pt x="46547" y="106472"/>
                  <a:pt x="48538" y="96653"/>
                  <a:pt x="49106" y="86974"/>
                </a:cubicBezTo>
                <a:cubicBezTo>
                  <a:pt x="50095" y="69609"/>
                  <a:pt x="49815" y="52096"/>
                  <a:pt x="49955" y="34590"/>
                </a:cubicBezTo>
                <a:cubicBezTo>
                  <a:pt x="49955" y="27044"/>
                  <a:pt x="49955" y="19504"/>
                  <a:pt x="49955" y="10675"/>
                </a:cubicBezTo>
                <a:cubicBezTo>
                  <a:pt x="56202" y="7118"/>
                  <a:pt x="62584" y="3416"/>
                  <a:pt x="68545" y="0"/>
                </a:cubicBezTo>
                <a:cubicBezTo>
                  <a:pt x="74932" y="5267"/>
                  <a:pt x="71952" y="10534"/>
                  <a:pt x="70816" y="15373"/>
                </a:cubicBezTo>
                <a:cubicBezTo>
                  <a:pt x="68545" y="26048"/>
                  <a:pt x="68691" y="36442"/>
                  <a:pt x="71812" y="46829"/>
                </a:cubicBezTo>
                <a:cubicBezTo>
                  <a:pt x="77632" y="66474"/>
                  <a:pt x="97070" y="76299"/>
                  <a:pt x="116515" y="69321"/>
                </a:cubicBezTo>
                <a:cubicBezTo>
                  <a:pt x="127867" y="65197"/>
                  <a:pt x="135672" y="57223"/>
                  <a:pt x="141064" y="46829"/>
                </a:cubicBezTo>
                <a:cubicBezTo>
                  <a:pt x="145889" y="37865"/>
                  <a:pt x="151428" y="30319"/>
                  <a:pt x="161645" y="27900"/>
                </a:cubicBezTo>
                <a:cubicBezTo>
                  <a:pt x="163349" y="29183"/>
                  <a:pt x="165474" y="29751"/>
                  <a:pt x="165614" y="30747"/>
                </a:cubicBezTo>
                <a:cubicBezTo>
                  <a:pt x="169162" y="45405"/>
                  <a:pt x="179239" y="53807"/>
                  <a:pt x="192583" y="59215"/>
                </a:cubicBezTo>
                <a:cubicBezTo>
                  <a:pt x="196131" y="60638"/>
                  <a:pt x="199392" y="62490"/>
                  <a:pt x="202940" y="63914"/>
                </a:cubicBezTo>
                <a:cubicBezTo>
                  <a:pt x="223093" y="71741"/>
                  <a:pt x="239698" y="84267"/>
                  <a:pt x="254459" y="100068"/>
                </a:cubicBezTo>
                <a:cubicBezTo>
                  <a:pt x="281848" y="129391"/>
                  <a:pt x="288089" y="132526"/>
                  <a:pt x="325983" y="142345"/>
                </a:cubicBezTo>
                <a:cubicBezTo>
                  <a:pt x="326551" y="147184"/>
                  <a:pt x="327259" y="152311"/>
                  <a:pt x="327547" y="157431"/>
                </a:cubicBezTo>
                <a:cubicBezTo>
                  <a:pt x="328395" y="170245"/>
                  <a:pt x="329391" y="183199"/>
                  <a:pt x="329812" y="196012"/>
                </a:cubicBezTo>
                <a:cubicBezTo>
                  <a:pt x="330240" y="213377"/>
                  <a:pt x="331095" y="231030"/>
                  <a:pt x="329812" y="248248"/>
                </a:cubicBezTo>
                <a:cubicBezTo>
                  <a:pt x="327968" y="272879"/>
                  <a:pt x="330380" y="296789"/>
                  <a:pt x="339467" y="319709"/>
                </a:cubicBezTo>
                <a:cubicBezTo>
                  <a:pt x="348261" y="341913"/>
                  <a:pt x="350111" y="365260"/>
                  <a:pt x="350960" y="388889"/>
                </a:cubicBezTo>
                <a:cubicBezTo>
                  <a:pt x="351528" y="406254"/>
                  <a:pt x="342728" y="416789"/>
                  <a:pt x="326551" y="422911"/>
                </a:cubicBezTo>
                <a:cubicBezTo>
                  <a:pt x="313634" y="427751"/>
                  <a:pt x="300010" y="428600"/>
                  <a:pt x="286245" y="427035"/>
                </a:cubicBezTo>
                <a:cubicBezTo>
                  <a:pt x="271912" y="425471"/>
                  <a:pt x="257579" y="424475"/>
                  <a:pt x="243386" y="422196"/>
                </a:cubicBezTo>
                <a:cubicBezTo>
                  <a:pt x="223521" y="418921"/>
                  <a:pt x="204216" y="419495"/>
                  <a:pt x="185199" y="426180"/>
                </a:cubicBezTo>
                <a:cubicBezTo>
                  <a:pt x="183215" y="426895"/>
                  <a:pt x="180802" y="426755"/>
                  <a:pt x="177535" y="427323"/>
                </a:cubicBezTo>
                <a:cubicBezTo>
                  <a:pt x="176827" y="422764"/>
                  <a:pt x="175838" y="418493"/>
                  <a:pt x="175410" y="414229"/>
                </a:cubicBezTo>
                <a:cubicBezTo>
                  <a:pt x="174134" y="400700"/>
                  <a:pt x="173425" y="387038"/>
                  <a:pt x="171721" y="373516"/>
                </a:cubicBezTo>
                <a:cubicBezTo>
                  <a:pt x="170866" y="366825"/>
                  <a:pt x="169022" y="359994"/>
                  <a:pt x="166469" y="353871"/>
                </a:cubicBezTo>
                <a:cubicBezTo>
                  <a:pt x="159941" y="339066"/>
                  <a:pt x="148161" y="333946"/>
                  <a:pt x="133119" y="339353"/>
                </a:cubicBezTo>
                <a:cubicBezTo>
                  <a:pt x="126023" y="341913"/>
                  <a:pt x="119495" y="345756"/>
                  <a:pt x="112679" y="349032"/>
                </a:cubicBezTo>
                <a:lnTo>
                  <a:pt x="112539" y="34874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4" name="Freeform 33">
            <a:extLst>
              <a:ext uri="{FF2B5EF4-FFF2-40B4-BE49-F238E27FC236}">
                <a16:creationId xmlns:a16="http://schemas.microsoft.com/office/drawing/2014/main" id="{DF32BCDA-E556-3AD9-4E1E-7ABF56A8A282}"/>
              </a:ext>
            </a:extLst>
          </p:cNvPr>
          <p:cNvSpPr/>
          <p:nvPr/>
        </p:nvSpPr>
        <p:spPr>
          <a:xfrm>
            <a:off x="6499095" y="3610574"/>
            <a:ext cx="389272" cy="395825"/>
          </a:xfrm>
          <a:custGeom>
            <a:avLst/>
            <a:gdLst>
              <a:gd name="connsiteX0" fmla="*/ 187342 w 389272"/>
              <a:gd name="connsiteY0" fmla="*/ 382854 h 395825"/>
              <a:gd name="connsiteX1" fmla="*/ 177756 w 389272"/>
              <a:gd name="connsiteY1" fmla="*/ 381245 h 395825"/>
              <a:gd name="connsiteX2" fmla="*/ 133226 w 389272"/>
              <a:gd name="connsiteY2" fmla="*/ 389858 h 395825"/>
              <a:gd name="connsiteX3" fmla="*/ 123220 w 389272"/>
              <a:gd name="connsiteY3" fmla="*/ 394965 h 395825"/>
              <a:gd name="connsiteX4" fmla="*/ 104905 w 389272"/>
              <a:gd name="connsiteY4" fmla="*/ 389711 h 395825"/>
              <a:gd name="connsiteX5" fmla="*/ 92920 w 389272"/>
              <a:gd name="connsiteY5" fmla="*/ 372786 h 395825"/>
              <a:gd name="connsiteX6" fmla="*/ 70795 w 389272"/>
              <a:gd name="connsiteY6" fmla="*/ 343450 h 395825"/>
              <a:gd name="connsiteX7" fmla="*/ 20629 w 389272"/>
              <a:gd name="connsiteY7" fmla="*/ 313967 h 395825"/>
              <a:gd name="connsiteX8" fmla="*/ 3578 w 389272"/>
              <a:gd name="connsiteY8" fmla="*/ 268147 h 395825"/>
              <a:gd name="connsiteX9" fmla="*/ 11893 w 389272"/>
              <a:gd name="connsiteY9" fmla="*/ 217940 h 395825"/>
              <a:gd name="connsiteX10" fmla="*/ 28096 w 389272"/>
              <a:gd name="connsiteY10" fmla="*/ 198532 h 395825"/>
              <a:gd name="connsiteX11" fmla="*/ 40074 w 389272"/>
              <a:gd name="connsiteY11" fmla="*/ 155336 h 395825"/>
              <a:gd name="connsiteX12" fmla="*/ 35429 w 389272"/>
              <a:gd name="connsiteY12" fmla="*/ 132569 h 395825"/>
              <a:gd name="connsiteX13" fmla="*/ 34159 w 389272"/>
              <a:gd name="connsiteY13" fmla="*/ 86449 h 395825"/>
              <a:gd name="connsiteX14" fmla="*/ 44726 w 389272"/>
              <a:gd name="connsiteY14" fmla="*/ 38726 h 395825"/>
              <a:gd name="connsiteX15" fmla="*/ 53182 w 389272"/>
              <a:gd name="connsiteY15" fmla="*/ 19905 h 395825"/>
              <a:gd name="connsiteX16" fmla="*/ 104056 w 389272"/>
              <a:gd name="connsiteY16" fmla="*/ 4723 h 395825"/>
              <a:gd name="connsiteX17" fmla="*/ 129423 w 389272"/>
              <a:gd name="connsiteY17" fmla="*/ 19758 h 395825"/>
              <a:gd name="connsiteX18" fmla="*/ 159441 w 389272"/>
              <a:gd name="connsiteY18" fmla="*/ 40335 h 395825"/>
              <a:gd name="connsiteX19" fmla="*/ 201719 w 389272"/>
              <a:gd name="connsiteY19" fmla="*/ 54055 h 395825"/>
              <a:gd name="connsiteX20" fmla="*/ 264712 w 389272"/>
              <a:gd name="connsiteY20" fmla="*/ 52299 h 395825"/>
              <a:gd name="connsiteX21" fmla="*/ 296275 w 389272"/>
              <a:gd name="connsiteY21" fmla="*/ 41062 h 395825"/>
              <a:gd name="connsiteX22" fmla="*/ 322069 w 389272"/>
              <a:gd name="connsiteY22" fmla="*/ 26615 h 395825"/>
              <a:gd name="connsiteX23" fmla="*/ 367870 w 389272"/>
              <a:gd name="connsiteY23" fmla="*/ 32163 h 395825"/>
              <a:gd name="connsiteX24" fmla="*/ 389146 w 389272"/>
              <a:gd name="connsiteY24" fmla="*/ 73757 h 395825"/>
              <a:gd name="connsiteX25" fmla="*/ 374775 w 389272"/>
              <a:gd name="connsiteY25" fmla="*/ 111405 h 395825"/>
              <a:gd name="connsiteX26" fmla="*/ 353632 w 389272"/>
              <a:gd name="connsiteY26" fmla="*/ 128771 h 395825"/>
              <a:gd name="connsiteX27" fmla="*/ 316715 w 389272"/>
              <a:gd name="connsiteY27" fmla="*/ 185253 h 395825"/>
              <a:gd name="connsiteX28" fmla="*/ 306990 w 389272"/>
              <a:gd name="connsiteY28" fmla="*/ 230786 h 395825"/>
              <a:gd name="connsiteX29" fmla="*/ 288528 w 389272"/>
              <a:gd name="connsiteY29" fmla="*/ 272961 h 395825"/>
              <a:gd name="connsiteX30" fmla="*/ 252306 w 389272"/>
              <a:gd name="connsiteY30" fmla="*/ 292663 h 395825"/>
              <a:gd name="connsiteX31" fmla="*/ 243289 w 389272"/>
              <a:gd name="connsiteY31" fmla="*/ 293103 h 395825"/>
              <a:gd name="connsiteX32" fmla="*/ 196646 w 389272"/>
              <a:gd name="connsiteY32" fmla="*/ 336300 h 395825"/>
              <a:gd name="connsiteX33" fmla="*/ 194106 w 389272"/>
              <a:gd name="connsiteY33" fmla="*/ 359360 h 395825"/>
              <a:gd name="connsiteX34" fmla="*/ 187482 w 389272"/>
              <a:gd name="connsiteY34" fmla="*/ 383001 h 395825"/>
              <a:gd name="connsiteX35" fmla="*/ 187342 w 389272"/>
              <a:gd name="connsiteY35" fmla="*/ 382854 h 3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272" h="395825">
                <a:moveTo>
                  <a:pt x="187342" y="382854"/>
                </a:moveTo>
                <a:cubicBezTo>
                  <a:pt x="183538" y="382267"/>
                  <a:pt x="180577" y="381980"/>
                  <a:pt x="177756" y="381245"/>
                </a:cubicBezTo>
                <a:cubicBezTo>
                  <a:pt x="161554" y="377013"/>
                  <a:pt x="146614" y="378040"/>
                  <a:pt x="133226" y="389858"/>
                </a:cubicBezTo>
                <a:cubicBezTo>
                  <a:pt x="130552" y="392341"/>
                  <a:pt x="126742" y="393944"/>
                  <a:pt x="123220" y="394965"/>
                </a:cubicBezTo>
                <a:cubicBezTo>
                  <a:pt x="116315" y="396861"/>
                  <a:pt x="109691" y="395840"/>
                  <a:pt x="104905" y="389711"/>
                </a:cubicBezTo>
                <a:cubicBezTo>
                  <a:pt x="100674" y="384310"/>
                  <a:pt x="97011" y="378328"/>
                  <a:pt x="92920" y="372786"/>
                </a:cubicBezTo>
                <a:cubicBezTo>
                  <a:pt x="85594" y="362858"/>
                  <a:pt x="78689" y="352643"/>
                  <a:pt x="70795" y="343450"/>
                </a:cubicBezTo>
                <a:cubicBezTo>
                  <a:pt x="57406" y="327834"/>
                  <a:pt x="40355" y="318641"/>
                  <a:pt x="20629" y="313967"/>
                </a:cubicBezTo>
                <a:cubicBezTo>
                  <a:pt x="14848" y="298351"/>
                  <a:pt x="9213" y="283176"/>
                  <a:pt x="3578" y="268147"/>
                </a:cubicBezTo>
                <a:cubicBezTo>
                  <a:pt x="-3467" y="249613"/>
                  <a:pt x="196" y="233122"/>
                  <a:pt x="11893" y="217940"/>
                </a:cubicBezTo>
                <a:cubicBezTo>
                  <a:pt x="17107" y="211230"/>
                  <a:pt x="22602" y="204955"/>
                  <a:pt x="28096" y="198532"/>
                </a:cubicBezTo>
                <a:cubicBezTo>
                  <a:pt x="38811" y="186127"/>
                  <a:pt x="42755" y="171679"/>
                  <a:pt x="40074" y="155336"/>
                </a:cubicBezTo>
                <a:cubicBezTo>
                  <a:pt x="38811" y="147745"/>
                  <a:pt x="37260" y="140013"/>
                  <a:pt x="35429" y="132569"/>
                </a:cubicBezTo>
                <a:cubicBezTo>
                  <a:pt x="31619" y="117247"/>
                  <a:pt x="30496" y="101918"/>
                  <a:pt x="34159" y="86449"/>
                </a:cubicBezTo>
                <a:cubicBezTo>
                  <a:pt x="37822" y="70545"/>
                  <a:pt x="40783" y="54489"/>
                  <a:pt x="44726" y="38726"/>
                </a:cubicBezTo>
                <a:cubicBezTo>
                  <a:pt x="46417" y="32163"/>
                  <a:pt x="49519" y="25593"/>
                  <a:pt x="53182" y="19905"/>
                </a:cubicBezTo>
                <a:cubicBezTo>
                  <a:pt x="66009" y="203"/>
                  <a:pt x="83060" y="-4905"/>
                  <a:pt x="104056" y="4723"/>
                </a:cubicBezTo>
                <a:cubicBezTo>
                  <a:pt x="112933" y="8809"/>
                  <a:pt x="121108" y="14357"/>
                  <a:pt x="129423" y="19758"/>
                </a:cubicBezTo>
                <a:cubicBezTo>
                  <a:pt x="139569" y="26321"/>
                  <a:pt x="149435" y="33618"/>
                  <a:pt x="159441" y="40335"/>
                </a:cubicBezTo>
                <a:cubicBezTo>
                  <a:pt x="172262" y="48941"/>
                  <a:pt x="186359" y="54195"/>
                  <a:pt x="201719" y="54055"/>
                </a:cubicBezTo>
                <a:cubicBezTo>
                  <a:pt x="222715" y="53908"/>
                  <a:pt x="243857" y="54342"/>
                  <a:pt x="264712" y="52299"/>
                </a:cubicBezTo>
                <a:cubicBezTo>
                  <a:pt x="275561" y="51277"/>
                  <a:pt x="286128" y="45736"/>
                  <a:pt x="296275" y="41062"/>
                </a:cubicBezTo>
                <a:cubicBezTo>
                  <a:pt x="305158" y="36976"/>
                  <a:pt x="313186" y="31141"/>
                  <a:pt x="322069" y="26615"/>
                </a:cubicBezTo>
                <a:cubicBezTo>
                  <a:pt x="338413" y="18443"/>
                  <a:pt x="352930" y="19317"/>
                  <a:pt x="367870" y="32163"/>
                </a:cubicBezTo>
                <a:cubicBezTo>
                  <a:pt x="381118" y="43546"/>
                  <a:pt x="388023" y="56385"/>
                  <a:pt x="389146" y="73757"/>
                </a:cubicBezTo>
                <a:cubicBezTo>
                  <a:pt x="390135" y="88932"/>
                  <a:pt x="385342" y="101337"/>
                  <a:pt x="374775" y="111405"/>
                </a:cubicBezTo>
                <a:cubicBezTo>
                  <a:pt x="368150" y="117681"/>
                  <a:pt x="361105" y="123663"/>
                  <a:pt x="353632" y="128771"/>
                </a:cubicBezTo>
                <a:cubicBezTo>
                  <a:pt x="333620" y="142343"/>
                  <a:pt x="322210" y="161758"/>
                  <a:pt x="316715" y="185253"/>
                </a:cubicBezTo>
                <a:cubicBezTo>
                  <a:pt x="313186" y="200281"/>
                  <a:pt x="310372" y="215604"/>
                  <a:pt x="306990" y="230786"/>
                </a:cubicBezTo>
                <a:cubicBezTo>
                  <a:pt x="303467" y="246108"/>
                  <a:pt x="297966" y="260409"/>
                  <a:pt x="288528" y="272961"/>
                </a:cubicBezTo>
                <a:cubicBezTo>
                  <a:pt x="279223" y="285365"/>
                  <a:pt x="268094" y="293390"/>
                  <a:pt x="252306" y="292663"/>
                </a:cubicBezTo>
                <a:cubicBezTo>
                  <a:pt x="249351" y="292516"/>
                  <a:pt x="246250" y="292663"/>
                  <a:pt x="243289" y="293103"/>
                </a:cubicBezTo>
                <a:cubicBezTo>
                  <a:pt x="217922" y="296168"/>
                  <a:pt x="202281" y="310322"/>
                  <a:pt x="196646" y="336300"/>
                </a:cubicBezTo>
                <a:cubicBezTo>
                  <a:pt x="194955" y="343744"/>
                  <a:pt x="194815" y="351622"/>
                  <a:pt x="194106" y="359360"/>
                </a:cubicBezTo>
                <a:cubicBezTo>
                  <a:pt x="193404" y="366945"/>
                  <a:pt x="194106" y="374970"/>
                  <a:pt x="187482" y="383001"/>
                </a:cubicBezTo>
                <a:lnTo>
                  <a:pt x="187342" y="382854"/>
                </a:lnTo>
                <a:close/>
              </a:path>
            </a:pathLst>
          </a:custGeom>
          <a:solidFill>
            <a:srgbClr val="B0B0B0"/>
          </a:solidFill>
          <a:ln w="6377" cap="flat">
            <a:noFill/>
            <a:prstDash val="solid"/>
            <a:miter/>
          </a:ln>
        </p:spPr>
        <p:txBody>
          <a:bodyPr rtlCol="0" anchor="ctr"/>
          <a:lstStyle/>
          <a:p>
            <a:endParaRPr lang="en-PK"/>
          </a:p>
        </p:txBody>
      </p:sp>
      <p:sp>
        <p:nvSpPr>
          <p:cNvPr id="35" name="Freeform 34">
            <a:extLst>
              <a:ext uri="{FF2B5EF4-FFF2-40B4-BE49-F238E27FC236}">
                <a16:creationId xmlns:a16="http://schemas.microsoft.com/office/drawing/2014/main" id="{1B49D490-A9C4-BA66-E7B8-3236C9A58B4A}"/>
              </a:ext>
            </a:extLst>
          </p:cNvPr>
          <p:cNvSpPr/>
          <p:nvPr/>
        </p:nvSpPr>
        <p:spPr>
          <a:xfrm>
            <a:off x="7226593" y="2525235"/>
            <a:ext cx="548813" cy="223452"/>
          </a:xfrm>
          <a:custGeom>
            <a:avLst/>
            <a:gdLst>
              <a:gd name="connsiteX0" fmla="*/ 313129 w 548813"/>
              <a:gd name="connsiteY0" fmla="*/ 216334 h 223452"/>
              <a:gd name="connsiteX1" fmla="*/ 253474 w 548813"/>
              <a:gd name="connsiteY1" fmla="*/ 207242 h 223452"/>
              <a:gd name="connsiteX2" fmla="*/ 233111 w 548813"/>
              <a:gd name="connsiteY2" fmla="*/ 217323 h 223452"/>
              <a:gd name="connsiteX3" fmla="*/ 191822 w 548813"/>
              <a:gd name="connsiteY3" fmla="*/ 218460 h 223452"/>
              <a:gd name="connsiteX4" fmla="*/ 181427 w 548813"/>
              <a:gd name="connsiteY4" fmla="*/ 214061 h 223452"/>
              <a:gd name="connsiteX5" fmla="*/ 141561 w 548813"/>
              <a:gd name="connsiteY5" fmla="*/ 213493 h 223452"/>
              <a:gd name="connsiteX6" fmla="*/ 131025 w 548813"/>
              <a:gd name="connsiteY6" fmla="*/ 217610 h 223452"/>
              <a:gd name="connsiteX7" fmla="*/ 101415 w 548813"/>
              <a:gd name="connsiteY7" fmla="*/ 214342 h 223452"/>
              <a:gd name="connsiteX8" fmla="*/ 69947 w 548813"/>
              <a:gd name="connsiteY8" fmla="*/ 203974 h 223452"/>
              <a:gd name="connsiteX9" fmla="*/ 46310 w 548813"/>
              <a:gd name="connsiteY9" fmla="*/ 192750 h 223452"/>
              <a:gd name="connsiteX10" fmla="*/ 39762 w 548813"/>
              <a:gd name="connsiteY10" fmla="*/ 183518 h 223452"/>
              <a:gd name="connsiteX11" fmla="*/ 7727 w 548813"/>
              <a:gd name="connsiteY11" fmla="*/ 128689 h 223452"/>
              <a:gd name="connsiteX12" fmla="*/ 324 w 548813"/>
              <a:gd name="connsiteY12" fmla="*/ 91475 h 223452"/>
              <a:gd name="connsiteX13" fmla="*/ 13707 w 548813"/>
              <a:gd name="connsiteY13" fmla="*/ 72163 h 223452"/>
              <a:gd name="connsiteX14" fmla="*/ 24102 w 548813"/>
              <a:gd name="connsiteY14" fmla="*/ 67617 h 223452"/>
              <a:gd name="connsiteX15" fmla="*/ 61689 w 548813"/>
              <a:gd name="connsiteY15" fmla="*/ 35657 h 223452"/>
              <a:gd name="connsiteX16" fmla="*/ 75499 w 548813"/>
              <a:gd name="connsiteY16" fmla="*/ 45029 h 223452"/>
              <a:gd name="connsiteX17" fmla="*/ 104548 w 548813"/>
              <a:gd name="connsiteY17" fmla="*/ 44033 h 223452"/>
              <a:gd name="connsiteX18" fmla="*/ 139710 w 548813"/>
              <a:gd name="connsiteY18" fmla="*/ 34521 h 223452"/>
              <a:gd name="connsiteX19" fmla="*/ 172741 w 548813"/>
              <a:gd name="connsiteY19" fmla="*/ 23584 h 223452"/>
              <a:gd name="connsiteX20" fmla="*/ 254043 w 548813"/>
              <a:gd name="connsiteY20" fmla="*/ 4406 h 223452"/>
              <a:gd name="connsiteX21" fmla="*/ 300028 w 548813"/>
              <a:gd name="connsiteY21" fmla="*/ 23437 h 223452"/>
              <a:gd name="connsiteX22" fmla="*/ 336339 w 548813"/>
              <a:gd name="connsiteY22" fmla="*/ 42188 h 223452"/>
              <a:gd name="connsiteX23" fmla="*/ 387168 w 548813"/>
              <a:gd name="connsiteY23" fmla="*/ 47302 h 223452"/>
              <a:gd name="connsiteX24" fmla="*/ 415924 w 548813"/>
              <a:gd name="connsiteY24" fmla="*/ 40484 h 223452"/>
              <a:gd name="connsiteX25" fmla="*/ 448533 w 548813"/>
              <a:gd name="connsiteY25" fmla="*/ 25142 h 223452"/>
              <a:gd name="connsiteX26" fmla="*/ 504914 w 548813"/>
              <a:gd name="connsiteY26" fmla="*/ 25710 h 223452"/>
              <a:gd name="connsiteX27" fmla="*/ 521857 w 548813"/>
              <a:gd name="connsiteY27" fmla="*/ 43893 h 223452"/>
              <a:gd name="connsiteX28" fmla="*/ 543784 w 548813"/>
              <a:gd name="connsiteY28" fmla="*/ 75572 h 223452"/>
              <a:gd name="connsiteX29" fmla="*/ 547913 w 548813"/>
              <a:gd name="connsiteY29" fmla="*/ 96876 h 223452"/>
              <a:gd name="connsiteX30" fmla="*/ 542642 w 548813"/>
              <a:gd name="connsiteY30" fmla="*/ 125849 h 223452"/>
              <a:gd name="connsiteX31" fmla="*/ 542502 w 548813"/>
              <a:gd name="connsiteY31" fmla="*/ 155255 h 223452"/>
              <a:gd name="connsiteX32" fmla="*/ 531111 w 548813"/>
              <a:gd name="connsiteY32" fmla="*/ 169313 h 223452"/>
              <a:gd name="connsiteX33" fmla="*/ 503345 w 548813"/>
              <a:gd name="connsiteY33" fmla="*/ 183237 h 223452"/>
              <a:gd name="connsiteX34" fmla="*/ 452803 w 548813"/>
              <a:gd name="connsiteY34" fmla="*/ 195310 h 223452"/>
              <a:gd name="connsiteX35" fmla="*/ 390442 w 548813"/>
              <a:gd name="connsiteY35" fmla="*/ 200852 h 223452"/>
              <a:gd name="connsiteX36" fmla="*/ 313416 w 548813"/>
              <a:gd name="connsiteY36" fmla="*/ 216334 h 223452"/>
              <a:gd name="connsiteX37" fmla="*/ 313129 w 548813"/>
              <a:gd name="connsiteY37" fmla="*/ 216334 h 22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8813" h="223452">
                <a:moveTo>
                  <a:pt x="313129" y="216334"/>
                </a:moveTo>
                <a:cubicBezTo>
                  <a:pt x="295759" y="194742"/>
                  <a:pt x="275115" y="196874"/>
                  <a:pt x="253474" y="207242"/>
                </a:cubicBezTo>
                <a:cubicBezTo>
                  <a:pt x="246640" y="210511"/>
                  <a:pt x="239665" y="213633"/>
                  <a:pt x="233111" y="217323"/>
                </a:cubicBezTo>
                <a:cubicBezTo>
                  <a:pt x="219442" y="224997"/>
                  <a:pt x="205779" y="225565"/>
                  <a:pt x="191822" y="218460"/>
                </a:cubicBezTo>
                <a:cubicBezTo>
                  <a:pt x="188408" y="216755"/>
                  <a:pt x="184847" y="215478"/>
                  <a:pt x="181427" y="214061"/>
                </a:cubicBezTo>
                <a:cubicBezTo>
                  <a:pt x="168191" y="208519"/>
                  <a:pt x="154950" y="208519"/>
                  <a:pt x="141561" y="213493"/>
                </a:cubicBezTo>
                <a:cubicBezTo>
                  <a:pt x="138006" y="214770"/>
                  <a:pt x="134446" y="216187"/>
                  <a:pt x="131025" y="217610"/>
                </a:cubicBezTo>
                <a:cubicBezTo>
                  <a:pt x="120489" y="222156"/>
                  <a:pt x="110668" y="222156"/>
                  <a:pt x="101415" y="214342"/>
                </a:cubicBezTo>
                <a:cubicBezTo>
                  <a:pt x="92442" y="206815"/>
                  <a:pt x="82193" y="202697"/>
                  <a:pt x="69947" y="203974"/>
                </a:cubicBezTo>
                <a:cubicBezTo>
                  <a:pt x="59979" y="204970"/>
                  <a:pt x="52436" y="199856"/>
                  <a:pt x="46310" y="192750"/>
                </a:cubicBezTo>
                <a:cubicBezTo>
                  <a:pt x="43751" y="189909"/>
                  <a:pt x="41613" y="186787"/>
                  <a:pt x="39762" y="183518"/>
                </a:cubicBezTo>
                <a:cubicBezTo>
                  <a:pt x="29086" y="165342"/>
                  <a:pt x="18403" y="147013"/>
                  <a:pt x="7727" y="128689"/>
                </a:cubicBezTo>
                <a:cubicBezTo>
                  <a:pt x="892" y="117185"/>
                  <a:pt x="-812" y="104831"/>
                  <a:pt x="324" y="91475"/>
                </a:cubicBezTo>
                <a:cubicBezTo>
                  <a:pt x="1179" y="82243"/>
                  <a:pt x="5449" y="75853"/>
                  <a:pt x="13707" y="72163"/>
                </a:cubicBezTo>
                <a:cubicBezTo>
                  <a:pt x="17127" y="70598"/>
                  <a:pt x="20541" y="68894"/>
                  <a:pt x="24102" y="67617"/>
                </a:cubicBezTo>
                <a:cubicBezTo>
                  <a:pt x="40330" y="62075"/>
                  <a:pt x="54568" y="53980"/>
                  <a:pt x="61689" y="35657"/>
                </a:cubicBezTo>
                <a:cubicBezTo>
                  <a:pt x="67241" y="39488"/>
                  <a:pt x="71230" y="42475"/>
                  <a:pt x="75499" y="45029"/>
                </a:cubicBezTo>
                <a:cubicBezTo>
                  <a:pt x="86176" y="51848"/>
                  <a:pt x="95288" y="52556"/>
                  <a:pt x="104548" y="44033"/>
                </a:cubicBezTo>
                <a:cubicBezTo>
                  <a:pt x="115084" y="34233"/>
                  <a:pt x="125901" y="31111"/>
                  <a:pt x="139710" y="34521"/>
                </a:cubicBezTo>
                <a:cubicBezTo>
                  <a:pt x="152525" y="37502"/>
                  <a:pt x="163915" y="33097"/>
                  <a:pt x="172741" y="23584"/>
                </a:cubicBezTo>
                <a:cubicBezTo>
                  <a:pt x="195664" y="-1276"/>
                  <a:pt x="223858" y="-4258"/>
                  <a:pt x="254043" y="4406"/>
                </a:cubicBezTo>
                <a:cubicBezTo>
                  <a:pt x="269850" y="8951"/>
                  <a:pt x="284936" y="16478"/>
                  <a:pt x="300028" y="23437"/>
                </a:cubicBezTo>
                <a:cubicBezTo>
                  <a:pt x="312415" y="29119"/>
                  <a:pt x="324093" y="36225"/>
                  <a:pt x="336339" y="42188"/>
                </a:cubicBezTo>
                <a:cubicBezTo>
                  <a:pt x="352567" y="50143"/>
                  <a:pt x="369511" y="52135"/>
                  <a:pt x="387168" y="47302"/>
                </a:cubicBezTo>
                <a:cubicBezTo>
                  <a:pt x="396709" y="44748"/>
                  <a:pt x="406390" y="42897"/>
                  <a:pt x="415924" y="40484"/>
                </a:cubicBezTo>
                <a:cubicBezTo>
                  <a:pt x="427742" y="37502"/>
                  <a:pt x="438565" y="32529"/>
                  <a:pt x="448533" y="25142"/>
                </a:cubicBezTo>
                <a:cubicBezTo>
                  <a:pt x="466472" y="11652"/>
                  <a:pt x="487684" y="11792"/>
                  <a:pt x="504914" y="25710"/>
                </a:cubicBezTo>
                <a:cubicBezTo>
                  <a:pt x="511322" y="30824"/>
                  <a:pt x="516873" y="37221"/>
                  <a:pt x="521857" y="43893"/>
                </a:cubicBezTo>
                <a:cubicBezTo>
                  <a:pt x="529547" y="54120"/>
                  <a:pt x="536235" y="65197"/>
                  <a:pt x="543784" y="75572"/>
                </a:cubicBezTo>
                <a:cubicBezTo>
                  <a:pt x="548622" y="82243"/>
                  <a:pt x="549905" y="88921"/>
                  <a:pt x="547913" y="96876"/>
                </a:cubicBezTo>
                <a:cubicBezTo>
                  <a:pt x="545635" y="106389"/>
                  <a:pt x="543497" y="116049"/>
                  <a:pt x="542642" y="125849"/>
                </a:cubicBezTo>
                <a:cubicBezTo>
                  <a:pt x="541787" y="134799"/>
                  <a:pt x="542502" y="143891"/>
                  <a:pt x="542502" y="155255"/>
                </a:cubicBezTo>
                <a:cubicBezTo>
                  <a:pt x="539656" y="158804"/>
                  <a:pt x="535667" y="164206"/>
                  <a:pt x="531111" y="169313"/>
                </a:cubicBezTo>
                <a:cubicBezTo>
                  <a:pt x="523708" y="177415"/>
                  <a:pt x="514595" y="182241"/>
                  <a:pt x="503345" y="183237"/>
                </a:cubicBezTo>
                <a:cubicBezTo>
                  <a:pt x="485974" y="184801"/>
                  <a:pt x="469031" y="188779"/>
                  <a:pt x="452803" y="195310"/>
                </a:cubicBezTo>
                <a:cubicBezTo>
                  <a:pt x="432726" y="203405"/>
                  <a:pt x="411795" y="205538"/>
                  <a:pt x="390442" y="200852"/>
                </a:cubicBezTo>
                <a:cubicBezTo>
                  <a:pt x="350149" y="192041"/>
                  <a:pt x="346875" y="196587"/>
                  <a:pt x="313416" y="216334"/>
                </a:cubicBezTo>
                <a:lnTo>
                  <a:pt x="313129" y="2163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6" name="Freeform 35">
            <a:extLst>
              <a:ext uri="{FF2B5EF4-FFF2-40B4-BE49-F238E27FC236}">
                <a16:creationId xmlns:a16="http://schemas.microsoft.com/office/drawing/2014/main" id="{D99FCD29-95EF-2C0C-D2E7-361FB81EB4B0}"/>
              </a:ext>
            </a:extLst>
          </p:cNvPr>
          <p:cNvSpPr/>
          <p:nvPr/>
        </p:nvSpPr>
        <p:spPr>
          <a:xfrm>
            <a:off x="6799028" y="4855518"/>
            <a:ext cx="414800" cy="427751"/>
          </a:xfrm>
          <a:custGeom>
            <a:avLst/>
            <a:gdLst>
              <a:gd name="connsiteX0" fmla="*/ 1180 w 414800"/>
              <a:gd name="connsiteY0" fmla="*/ 275 h 427751"/>
              <a:gd name="connsiteX1" fmla="*/ 12079 w 414800"/>
              <a:gd name="connsiteY1" fmla="*/ 275 h 427751"/>
              <a:gd name="connsiteX2" fmla="*/ 153093 w 414800"/>
              <a:gd name="connsiteY2" fmla="*/ 6065 h 427751"/>
              <a:gd name="connsiteX3" fmla="*/ 238644 w 414800"/>
              <a:gd name="connsiteY3" fmla="*/ 13375 h 427751"/>
              <a:gd name="connsiteX4" fmla="*/ 343780 w 414800"/>
              <a:gd name="connsiteY4" fmla="*/ 7859 h 427751"/>
              <a:gd name="connsiteX5" fmla="*/ 391935 w 414800"/>
              <a:gd name="connsiteY5" fmla="*/ 6065 h 427751"/>
              <a:gd name="connsiteX6" fmla="*/ 410008 w 414800"/>
              <a:gd name="connsiteY6" fmla="*/ 13375 h 427751"/>
              <a:gd name="connsiteX7" fmla="*/ 414424 w 414800"/>
              <a:gd name="connsiteY7" fmla="*/ 24950 h 427751"/>
              <a:gd name="connsiteX8" fmla="*/ 405592 w 414800"/>
              <a:gd name="connsiteY8" fmla="*/ 33639 h 427751"/>
              <a:gd name="connsiteX9" fmla="*/ 388068 w 414800"/>
              <a:gd name="connsiteY9" fmla="*/ 34744 h 427751"/>
              <a:gd name="connsiteX10" fmla="*/ 355235 w 414800"/>
              <a:gd name="connsiteY10" fmla="*/ 31296 h 427751"/>
              <a:gd name="connsiteX11" fmla="*/ 324604 w 414800"/>
              <a:gd name="connsiteY11" fmla="*/ 28953 h 427751"/>
              <a:gd name="connsiteX12" fmla="*/ 288178 w 414800"/>
              <a:gd name="connsiteY12" fmla="*/ 60657 h 427751"/>
              <a:gd name="connsiteX13" fmla="*/ 286518 w 414800"/>
              <a:gd name="connsiteY13" fmla="*/ 89196 h 427751"/>
              <a:gd name="connsiteX14" fmla="*/ 268446 w 414800"/>
              <a:gd name="connsiteY14" fmla="*/ 156059 h 427751"/>
              <a:gd name="connsiteX15" fmla="*/ 247336 w 414800"/>
              <a:gd name="connsiteY15" fmla="*/ 220170 h 427751"/>
              <a:gd name="connsiteX16" fmla="*/ 246921 w 414800"/>
              <a:gd name="connsiteY16" fmla="*/ 330185 h 427751"/>
              <a:gd name="connsiteX17" fmla="*/ 248299 w 414800"/>
              <a:gd name="connsiteY17" fmla="*/ 376370 h 427751"/>
              <a:gd name="connsiteX18" fmla="*/ 233813 w 414800"/>
              <a:gd name="connsiteY18" fmla="*/ 417172 h 427751"/>
              <a:gd name="connsiteX19" fmla="*/ 206493 w 414800"/>
              <a:gd name="connsiteY19" fmla="*/ 426825 h 427751"/>
              <a:gd name="connsiteX20" fmla="*/ 193935 w 414800"/>
              <a:gd name="connsiteY20" fmla="*/ 422828 h 427751"/>
              <a:gd name="connsiteX21" fmla="*/ 135294 w 414800"/>
              <a:gd name="connsiteY21" fmla="*/ 416074 h 427751"/>
              <a:gd name="connsiteX22" fmla="*/ 89903 w 414800"/>
              <a:gd name="connsiteY22" fmla="*/ 310055 h 427751"/>
              <a:gd name="connsiteX23" fmla="*/ 84108 w 414800"/>
              <a:gd name="connsiteY23" fmla="*/ 275586 h 427751"/>
              <a:gd name="connsiteX24" fmla="*/ 86725 w 414800"/>
              <a:gd name="connsiteY24" fmla="*/ 249257 h 427751"/>
              <a:gd name="connsiteX25" fmla="*/ 71549 w 414800"/>
              <a:gd name="connsiteY25" fmla="*/ 157163 h 427751"/>
              <a:gd name="connsiteX26" fmla="*/ 37880 w 414800"/>
              <a:gd name="connsiteY26" fmla="*/ 100362 h 427751"/>
              <a:gd name="connsiteX27" fmla="*/ 2424 w 414800"/>
              <a:gd name="connsiteY27" fmla="*/ 22607 h 427751"/>
              <a:gd name="connsiteX28" fmla="*/ 1180 w 414800"/>
              <a:gd name="connsiteY28" fmla="*/ 0 h 427751"/>
              <a:gd name="connsiteX29" fmla="*/ 1180 w 414800"/>
              <a:gd name="connsiteY29" fmla="*/ 275 h 42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4800" h="427751">
                <a:moveTo>
                  <a:pt x="1180" y="275"/>
                </a:moveTo>
                <a:cubicBezTo>
                  <a:pt x="5181" y="275"/>
                  <a:pt x="8633" y="275"/>
                  <a:pt x="12079" y="275"/>
                </a:cubicBezTo>
                <a:cubicBezTo>
                  <a:pt x="59131" y="2068"/>
                  <a:pt x="106182" y="3581"/>
                  <a:pt x="153093" y="6065"/>
                </a:cubicBezTo>
                <a:cubicBezTo>
                  <a:pt x="181657" y="7585"/>
                  <a:pt x="210221" y="10617"/>
                  <a:pt x="238644" y="13375"/>
                </a:cubicBezTo>
                <a:cubicBezTo>
                  <a:pt x="273966" y="16816"/>
                  <a:pt x="309147" y="16133"/>
                  <a:pt x="343780" y="7859"/>
                </a:cubicBezTo>
                <a:cubicBezTo>
                  <a:pt x="359785" y="3996"/>
                  <a:pt x="375930" y="3173"/>
                  <a:pt x="391935" y="6065"/>
                </a:cubicBezTo>
                <a:cubicBezTo>
                  <a:pt x="398279" y="7170"/>
                  <a:pt x="404488" y="10062"/>
                  <a:pt x="410008" y="13375"/>
                </a:cubicBezTo>
                <a:cubicBezTo>
                  <a:pt x="413735" y="15578"/>
                  <a:pt x="415668" y="20130"/>
                  <a:pt x="414424" y="24950"/>
                </a:cubicBezTo>
                <a:cubicBezTo>
                  <a:pt x="413186" y="29502"/>
                  <a:pt x="410423" y="33090"/>
                  <a:pt x="405592" y="33639"/>
                </a:cubicBezTo>
                <a:cubicBezTo>
                  <a:pt x="399797" y="34463"/>
                  <a:pt x="393869" y="35152"/>
                  <a:pt x="388068" y="34744"/>
                </a:cubicBezTo>
                <a:cubicBezTo>
                  <a:pt x="377169" y="34054"/>
                  <a:pt x="366135" y="32401"/>
                  <a:pt x="355235" y="31296"/>
                </a:cubicBezTo>
                <a:cubicBezTo>
                  <a:pt x="345024" y="30332"/>
                  <a:pt x="334814" y="28678"/>
                  <a:pt x="324604" y="28953"/>
                </a:cubicBezTo>
                <a:cubicBezTo>
                  <a:pt x="305421" y="29368"/>
                  <a:pt x="291075" y="41913"/>
                  <a:pt x="288178" y="60657"/>
                </a:cubicBezTo>
                <a:cubicBezTo>
                  <a:pt x="286659" y="70036"/>
                  <a:pt x="286244" y="79683"/>
                  <a:pt x="286518" y="89196"/>
                </a:cubicBezTo>
                <a:cubicBezTo>
                  <a:pt x="287208" y="113462"/>
                  <a:pt x="281968" y="135795"/>
                  <a:pt x="268446" y="156059"/>
                </a:cubicBezTo>
                <a:cubicBezTo>
                  <a:pt x="255472" y="175499"/>
                  <a:pt x="249403" y="196867"/>
                  <a:pt x="247336" y="220170"/>
                </a:cubicBezTo>
                <a:cubicBezTo>
                  <a:pt x="244158" y="256976"/>
                  <a:pt x="245542" y="293513"/>
                  <a:pt x="246921" y="330185"/>
                </a:cubicBezTo>
                <a:cubicBezTo>
                  <a:pt x="247470" y="345622"/>
                  <a:pt x="248440" y="361066"/>
                  <a:pt x="248299" y="376370"/>
                </a:cubicBezTo>
                <a:cubicBezTo>
                  <a:pt x="248159" y="391392"/>
                  <a:pt x="243334" y="405182"/>
                  <a:pt x="233813" y="417172"/>
                </a:cubicBezTo>
                <a:cubicBezTo>
                  <a:pt x="226634" y="426135"/>
                  <a:pt x="217527" y="429583"/>
                  <a:pt x="206493" y="426825"/>
                </a:cubicBezTo>
                <a:cubicBezTo>
                  <a:pt x="202212" y="425720"/>
                  <a:pt x="197936" y="424482"/>
                  <a:pt x="193935" y="422828"/>
                </a:cubicBezTo>
                <a:cubicBezTo>
                  <a:pt x="175447" y="415384"/>
                  <a:pt x="156819" y="409313"/>
                  <a:pt x="135294" y="416074"/>
                </a:cubicBezTo>
                <a:cubicBezTo>
                  <a:pt x="124121" y="378157"/>
                  <a:pt x="106871" y="344243"/>
                  <a:pt x="89903" y="310055"/>
                </a:cubicBezTo>
                <a:cubicBezTo>
                  <a:pt x="84657" y="299438"/>
                  <a:pt x="83138" y="287582"/>
                  <a:pt x="84108" y="275586"/>
                </a:cubicBezTo>
                <a:cubicBezTo>
                  <a:pt x="84931" y="266763"/>
                  <a:pt x="85761" y="258080"/>
                  <a:pt x="86725" y="249257"/>
                </a:cubicBezTo>
                <a:cubicBezTo>
                  <a:pt x="90726" y="217131"/>
                  <a:pt x="86725" y="185976"/>
                  <a:pt x="71549" y="157163"/>
                </a:cubicBezTo>
                <a:cubicBezTo>
                  <a:pt x="61339" y="137723"/>
                  <a:pt x="49884" y="118838"/>
                  <a:pt x="37880" y="100362"/>
                </a:cubicBezTo>
                <a:cubicBezTo>
                  <a:pt x="22156" y="76101"/>
                  <a:pt x="9597" y="50596"/>
                  <a:pt x="2424" y="22607"/>
                </a:cubicBezTo>
                <a:cubicBezTo>
                  <a:pt x="631" y="15578"/>
                  <a:pt x="-1303" y="8549"/>
                  <a:pt x="1180" y="0"/>
                </a:cubicBezTo>
                <a:lnTo>
                  <a:pt x="1180" y="27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7" name="Freeform 36">
            <a:extLst>
              <a:ext uri="{FF2B5EF4-FFF2-40B4-BE49-F238E27FC236}">
                <a16:creationId xmlns:a16="http://schemas.microsoft.com/office/drawing/2014/main" id="{6D94AC48-05EC-BEC2-BEAF-245E2DBF1BA8}"/>
              </a:ext>
            </a:extLst>
          </p:cNvPr>
          <p:cNvSpPr/>
          <p:nvPr/>
        </p:nvSpPr>
        <p:spPr>
          <a:xfrm>
            <a:off x="7118106" y="4491610"/>
            <a:ext cx="376513" cy="383060"/>
          </a:xfrm>
          <a:custGeom>
            <a:avLst/>
            <a:gdLst>
              <a:gd name="connsiteX0" fmla="*/ 357539 w 376513"/>
              <a:gd name="connsiteY0" fmla="*/ 226389 h 383060"/>
              <a:gd name="connsiteX1" fmla="*/ 276927 w 376513"/>
              <a:gd name="connsiteY1" fmla="*/ 284863 h 383060"/>
              <a:gd name="connsiteX2" fmla="*/ 268739 w 376513"/>
              <a:gd name="connsiteY2" fmla="*/ 285284 h 383060"/>
              <a:gd name="connsiteX3" fmla="*/ 237993 w 376513"/>
              <a:gd name="connsiteY3" fmla="*/ 297855 h 383060"/>
              <a:gd name="connsiteX4" fmla="*/ 202646 w 376513"/>
              <a:gd name="connsiteY4" fmla="*/ 336410 h 383060"/>
              <a:gd name="connsiteX5" fmla="*/ 154944 w 376513"/>
              <a:gd name="connsiteY5" fmla="*/ 374825 h 383060"/>
              <a:gd name="connsiteX6" fmla="*/ 122180 w 376513"/>
              <a:gd name="connsiteY6" fmla="*/ 383015 h 383060"/>
              <a:gd name="connsiteX7" fmla="*/ 99622 w 376513"/>
              <a:gd name="connsiteY7" fmla="*/ 374403 h 383060"/>
              <a:gd name="connsiteX8" fmla="*/ 75052 w 376513"/>
              <a:gd name="connsiteY8" fmla="*/ 363664 h 383060"/>
              <a:gd name="connsiteX9" fmla="*/ 39278 w 376513"/>
              <a:gd name="connsiteY9" fmla="*/ 360275 h 383060"/>
              <a:gd name="connsiteX10" fmla="*/ 11116 w 376513"/>
              <a:gd name="connsiteY10" fmla="*/ 320877 h 383060"/>
              <a:gd name="connsiteX11" fmla="*/ 1633 w 376513"/>
              <a:gd name="connsiteY11" fmla="*/ 295735 h 383060"/>
              <a:gd name="connsiteX12" fmla="*/ 6802 w 376513"/>
              <a:gd name="connsiteY12" fmla="*/ 219615 h 383060"/>
              <a:gd name="connsiteX13" fmla="*/ 25627 w 376513"/>
              <a:gd name="connsiteY13" fmla="*/ 199274 h 383060"/>
              <a:gd name="connsiteX14" fmla="*/ 65716 w 376513"/>
              <a:gd name="connsiteY14" fmla="*/ 158740 h 383060"/>
              <a:gd name="connsiteX15" fmla="*/ 74338 w 376513"/>
              <a:gd name="connsiteY15" fmla="*/ 126116 h 383060"/>
              <a:gd name="connsiteX16" fmla="*/ 78071 w 376513"/>
              <a:gd name="connsiteY16" fmla="*/ 114535 h 383060"/>
              <a:gd name="connsiteX17" fmla="*/ 91434 w 376513"/>
              <a:gd name="connsiteY17" fmla="*/ 120185 h 383060"/>
              <a:gd name="connsiteX18" fmla="*/ 108243 w 376513"/>
              <a:gd name="connsiteY18" fmla="*/ 132047 h 383060"/>
              <a:gd name="connsiteX19" fmla="*/ 151350 w 376513"/>
              <a:gd name="connsiteY19" fmla="*/ 143348 h 383060"/>
              <a:gd name="connsiteX20" fmla="*/ 193450 w 376513"/>
              <a:gd name="connsiteY20" fmla="*/ 163401 h 383060"/>
              <a:gd name="connsiteX21" fmla="*/ 211120 w 376513"/>
              <a:gd name="connsiteY21" fmla="*/ 189813 h 383060"/>
              <a:gd name="connsiteX22" fmla="*/ 249773 w 376513"/>
              <a:gd name="connsiteY22" fmla="*/ 203373 h 383060"/>
              <a:gd name="connsiteX23" fmla="*/ 261841 w 376513"/>
              <a:gd name="connsiteY23" fmla="*/ 186844 h 383060"/>
              <a:gd name="connsiteX24" fmla="*/ 251356 w 376513"/>
              <a:gd name="connsiteY24" fmla="*/ 159730 h 383060"/>
              <a:gd name="connsiteX25" fmla="*/ 233826 w 376513"/>
              <a:gd name="connsiteY25" fmla="*/ 136005 h 383060"/>
              <a:gd name="connsiteX26" fmla="*/ 218019 w 376513"/>
              <a:gd name="connsiteY26" fmla="*/ 91941 h 383060"/>
              <a:gd name="connsiteX27" fmla="*/ 227214 w 376513"/>
              <a:gd name="connsiteY27" fmla="*/ 38976 h 383060"/>
              <a:gd name="connsiteX28" fmla="*/ 267304 w 376513"/>
              <a:gd name="connsiteY28" fmla="*/ 5082 h 383060"/>
              <a:gd name="connsiteX29" fmla="*/ 284974 w 376513"/>
              <a:gd name="connsiteY29" fmla="*/ 0 h 383060"/>
              <a:gd name="connsiteX30" fmla="*/ 314431 w 376513"/>
              <a:gd name="connsiteY30" fmla="*/ 25282 h 383060"/>
              <a:gd name="connsiteX31" fmla="*/ 345465 w 376513"/>
              <a:gd name="connsiteY31" fmla="*/ 48444 h 383060"/>
              <a:gd name="connsiteX32" fmla="*/ 357392 w 376513"/>
              <a:gd name="connsiteY32" fmla="*/ 59036 h 383060"/>
              <a:gd name="connsiteX33" fmla="*/ 376505 w 376513"/>
              <a:gd name="connsiteY33" fmla="*/ 103382 h 383060"/>
              <a:gd name="connsiteX34" fmla="*/ 373627 w 376513"/>
              <a:gd name="connsiteY34" fmla="*/ 137135 h 383060"/>
              <a:gd name="connsiteX35" fmla="*/ 357679 w 376513"/>
              <a:gd name="connsiteY35" fmla="*/ 226248 h 383060"/>
              <a:gd name="connsiteX36" fmla="*/ 357539 w 376513"/>
              <a:gd name="connsiteY36" fmla="*/ 226389 h 38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6513" h="383060">
                <a:moveTo>
                  <a:pt x="357539" y="226389"/>
                </a:moveTo>
                <a:cubicBezTo>
                  <a:pt x="325829" y="238442"/>
                  <a:pt x="298963" y="257934"/>
                  <a:pt x="276927" y="284863"/>
                </a:cubicBezTo>
                <a:cubicBezTo>
                  <a:pt x="274629" y="284863"/>
                  <a:pt x="271611" y="285424"/>
                  <a:pt x="268739" y="285284"/>
                </a:cubicBezTo>
                <a:cubicBezTo>
                  <a:pt x="256238" y="284295"/>
                  <a:pt x="246181" y="289383"/>
                  <a:pt x="237993" y="297855"/>
                </a:cubicBezTo>
                <a:cubicBezTo>
                  <a:pt x="225919" y="310425"/>
                  <a:pt x="213998" y="323137"/>
                  <a:pt x="202646" y="336410"/>
                </a:cubicBezTo>
                <a:cubicBezTo>
                  <a:pt x="189136" y="352230"/>
                  <a:pt x="172761" y="364373"/>
                  <a:pt x="154944" y="374825"/>
                </a:cubicBezTo>
                <a:cubicBezTo>
                  <a:pt x="144739" y="380896"/>
                  <a:pt x="133961" y="383437"/>
                  <a:pt x="122180" y="383015"/>
                </a:cubicBezTo>
                <a:cubicBezTo>
                  <a:pt x="113559" y="382734"/>
                  <a:pt x="105946" y="381745"/>
                  <a:pt x="99622" y="374403"/>
                </a:cubicBezTo>
                <a:cubicBezTo>
                  <a:pt x="93591" y="367335"/>
                  <a:pt x="84395" y="364513"/>
                  <a:pt x="75052" y="363664"/>
                </a:cubicBezTo>
                <a:cubicBezTo>
                  <a:pt x="63700" y="362675"/>
                  <a:pt x="52207" y="361551"/>
                  <a:pt x="39278" y="360275"/>
                </a:cubicBezTo>
                <a:cubicBezTo>
                  <a:pt x="30222" y="347850"/>
                  <a:pt x="19877" y="334859"/>
                  <a:pt x="11116" y="320877"/>
                </a:cubicBezTo>
                <a:cubicBezTo>
                  <a:pt x="6374" y="313388"/>
                  <a:pt x="2635" y="304348"/>
                  <a:pt x="1633" y="295735"/>
                </a:cubicBezTo>
                <a:cubicBezTo>
                  <a:pt x="-1386" y="270172"/>
                  <a:pt x="-524" y="244610"/>
                  <a:pt x="6802" y="219615"/>
                </a:cubicBezTo>
                <a:cubicBezTo>
                  <a:pt x="9680" y="209866"/>
                  <a:pt x="14421" y="202805"/>
                  <a:pt x="25627" y="199274"/>
                </a:cubicBezTo>
                <a:cubicBezTo>
                  <a:pt x="45742" y="192922"/>
                  <a:pt x="58958" y="178231"/>
                  <a:pt x="65716" y="158740"/>
                </a:cubicBezTo>
                <a:cubicBezTo>
                  <a:pt x="69449" y="148149"/>
                  <a:pt x="71460" y="136995"/>
                  <a:pt x="74338" y="126116"/>
                </a:cubicBezTo>
                <a:cubicBezTo>
                  <a:pt x="75199" y="122726"/>
                  <a:pt x="76489" y="119342"/>
                  <a:pt x="78071" y="114535"/>
                </a:cubicBezTo>
                <a:cubicBezTo>
                  <a:pt x="83534" y="116795"/>
                  <a:pt x="87841" y="117925"/>
                  <a:pt x="91434" y="120185"/>
                </a:cubicBezTo>
                <a:cubicBezTo>
                  <a:pt x="97324" y="123716"/>
                  <a:pt x="102640" y="128095"/>
                  <a:pt x="108243" y="132047"/>
                </a:cubicBezTo>
                <a:cubicBezTo>
                  <a:pt x="121179" y="141228"/>
                  <a:pt x="135256" y="146457"/>
                  <a:pt x="151350" y="143348"/>
                </a:cubicBezTo>
                <a:cubicBezTo>
                  <a:pt x="170744" y="139676"/>
                  <a:pt x="183820" y="147587"/>
                  <a:pt x="193450" y="163401"/>
                </a:cubicBezTo>
                <a:cubicBezTo>
                  <a:pt x="198906" y="172441"/>
                  <a:pt x="204515" y="181481"/>
                  <a:pt x="211120" y="189813"/>
                </a:cubicBezTo>
                <a:cubicBezTo>
                  <a:pt x="220890" y="202103"/>
                  <a:pt x="233966" y="207185"/>
                  <a:pt x="249773" y="203373"/>
                </a:cubicBezTo>
                <a:cubicBezTo>
                  <a:pt x="258682" y="201253"/>
                  <a:pt x="262562" y="196025"/>
                  <a:pt x="261841" y="186844"/>
                </a:cubicBezTo>
                <a:cubicBezTo>
                  <a:pt x="260979" y="176820"/>
                  <a:pt x="257100" y="167921"/>
                  <a:pt x="251356" y="159730"/>
                </a:cubicBezTo>
                <a:cubicBezTo>
                  <a:pt x="245753" y="151679"/>
                  <a:pt x="240003" y="143628"/>
                  <a:pt x="233826" y="136005"/>
                </a:cubicBezTo>
                <a:cubicBezTo>
                  <a:pt x="223622" y="123013"/>
                  <a:pt x="219027" y="108042"/>
                  <a:pt x="218019" y="91941"/>
                </a:cubicBezTo>
                <a:cubicBezTo>
                  <a:pt x="216723" y="73720"/>
                  <a:pt x="219888" y="55786"/>
                  <a:pt x="227214" y="38976"/>
                </a:cubicBezTo>
                <a:cubicBezTo>
                  <a:pt x="234974" y="21464"/>
                  <a:pt x="247763" y="9321"/>
                  <a:pt x="267304" y="5082"/>
                </a:cubicBezTo>
                <a:cubicBezTo>
                  <a:pt x="273194" y="3811"/>
                  <a:pt x="278943" y="1692"/>
                  <a:pt x="284974" y="0"/>
                </a:cubicBezTo>
                <a:cubicBezTo>
                  <a:pt x="294891" y="8612"/>
                  <a:pt x="304374" y="17231"/>
                  <a:pt x="314431" y="25282"/>
                </a:cubicBezTo>
                <a:cubicBezTo>
                  <a:pt x="324489" y="33333"/>
                  <a:pt x="335267" y="40674"/>
                  <a:pt x="345465" y="48444"/>
                </a:cubicBezTo>
                <a:cubicBezTo>
                  <a:pt x="349632" y="51688"/>
                  <a:pt x="353512" y="55365"/>
                  <a:pt x="357392" y="59036"/>
                </a:cubicBezTo>
                <a:cubicBezTo>
                  <a:pt x="370181" y="71179"/>
                  <a:pt x="376792" y="86010"/>
                  <a:pt x="376505" y="103382"/>
                </a:cubicBezTo>
                <a:cubicBezTo>
                  <a:pt x="376217" y="114675"/>
                  <a:pt x="375497" y="125976"/>
                  <a:pt x="373627" y="137135"/>
                </a:cubicBezTo>
                <a:cubicBezTo>
                  <a:pt x="368745" y="166650"/>
                  <a:pt x="363142" y="196165"/>
                  <a:pt x="357679" y="226248"/>
                </a:cubicBezTo>
                <a:lnTo>
                  <a:pt x="357539" y="2263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8" name="Freeform 37">
            <a:extLst>
              <a:ext uri="{FF2B5EF4-FFF2-40B4-BE49-F238E27FC236}">
                <a16:creationId xmlns:a16="http://schemas.microsoft.com/office/drawing/2014/main" id="{E79EFC1C-23E0-DF13-0074-778DC09CCFDD}"/>
              </a:ext>
            </a:extLst>
          </p:cNvPr>
          <p:cNvSpPr/>
          <p:nvPr/>
        </p:nvSpPr>
        <p:spPr>
          <a:xfrm>
            <a:off x="9383559" y="3080675"/>
            <a:ext cx="357367" cy="842728"/>
          </a:xfrm>
          <a:custGeom>
            <a:avLst/>
            <a:gdLst>
              <a:gd name="connsiteX0" fmla="*/ 256 w 357367"/>
              <a:gd name="connsiteY0" fmla="*/ 267405 h 842728"/>
              <a:gd name="connsiteX1" fmla="*/ 25335 w 357367"/>
              <a:gd name="connsiteY1" fmla="*/ 221176 h 842728"/>
              <a:gd name="connsiteX2" fmla="*/ 31398 w 357367"/>
              <a:gd name="connsiteY2" fmla="*/ 185551 h 842728"/>
              <a:gd name="connsiteX3" fmla="*/ 54881 w 357367"/>
              <a:gd name="connsiteY3" fmla="*/ 128009 h 842728"/>
              <a:gd name="connsiteX4" fmla="*/ 73388 w 357367"/>
              <a:gd name="connsiteY4" fmla="*/ 71885 h 842728"/>
              <a:gd name="connsiteX5" fmla="*/ 95340 w 357367"/>
              <a:gd name="connsiteY5" fmla="*/ 33859 h 842728"/>
              <a:gd name="connsiteX6" fmla="*/ 128141 w 357367"/>
              <a:gd name="connsiteY6" fmla="*/ 74 h 842728"/>
              <a:gd name="connsiteX7" fmla="*/ 172940 w 357367"/>
              <a:gd name="connsiteY7" fmla="*/ 19297 h 842728"/>
              <a:gd name="connsiteX8" fmla="*/ 175748 w 357367"/>
              <a:gd name="connsiteY8" fmla="*/ 72025 h 842728"/>
              <a:gd name="connsiteX9" fmla="*/ 164963 w 357367"/>
              <a:gd name="connsiteY9" fmla="*/ 86447 h 842728"/>
              <a:gd name="connsiteX10" fmla="*/ 153221 w 357367"/>
              <a:gd name="connsiteY10" fmla="*/ 102989 h 842728"/>
              <a:gd name="connsiteX11" fmla="*/ 159667 w 357367"/>
              <a:gd name="connsiteY11" fmla="*/ 154166 h 842728"/>
              <a:gd name="connsiteX12" fmla="*/ 173387 w 357367"/>
              <a:gd name="connsiteY12" fmla="*/ 165613 h 842728"/>
              <a:gd name="connsiteX13" fmla="*/ 191702 w 357367"/>
              <a:gd name="connsiteY13" fmla="*/ 178478 h 842728"/>
              <a:gd name="connsiteX14" fmla="*/ 225014 w 357367"/>
              <a:gd name="connsiteY14" fmla="*/ 217218 h 842728"/>
              <a:gd name="connsiteX15" fmla="*/ 256666 w 357367"/>
              <a:gd name="connsiteY15" fmla="*/ 246196 h 842728"/>
              <a:gd name="connsiteX16" fmla="*/ 264835 w 357367"/>
              <a:gd name="connsiteY16" fmla="*/ 249733 h 842728"/>
              <a:gd name="connsiteX17" fmla="*/ 271216 w 357367"/>
              <a:gd name="connsiteY17" fmla="*/ 276164 h 842728"/>
              <a:gd name="connsiteX18" fmla="*/ 253603 w 357367"/>
              <a:gd name="connsiteY18" fmla="*/ 289456 h 842728"/>
              <a:gd name="connsiteX19" fmla="*/ 227821 w 357367"/>
              <a:gd name="connsiteY19" fmla="*/ 296664 h 842728"/>
              <a:gd name="connsiteX20" fmla="*/ 204018 w 357367"/>
              <a:gd name="connsiteY20" fmla="*/ 302889 h 842728"/>
              <a:gd name="connsiteX21" fmla="*/ 179833 w 357367"/>
              <a:gd name="connsiteY21" fmla="*/ 340914 h 842728"/>
              <a:gd name="connsiteX22" fmla="*/ 184300 w 357367"/>
              <a:gd name="connsiteY22" fmla="*/ 360565 h 842728"/>
              <a:gd name="connsiteX23" fmla="*/ 196169 w 357367"/>
              <a:gd name="connsiteY23" fmla="*/ 387284 h 842728"/>
              <a:gd name="connsiteX24" fmla="*/ 215824 w 357367"/>
              <a:gd name="connsiteY24" fmla="*/ 422768 h 842728"/>
              <a:gd name="connsiteX25" fmla="*/ 234586 w 357367"/>
              <a:gd name="connsiteY25" fmla="*/ 491757 h 842728"/>
              <a:gd name="connsiteX26" fmla="*/ 258645 w 357367"/>
              <a:gd name="connsiteY26" fmla="*/ 557777 h 842728"/>
              <a:gd name="connsiteX27" fmla="*/ 265537 w 357367"/>
              <a:gd name="connsiteY27" fmla="*/ 566683 h 842728"/>
              <a:gd name="connsiteX28" fmla="*/ 271089 w 357367"/>
              <a:gd name="connsiteY28" fmla="*/ 596371 h 842728"/>
              <a:gd name="connsiteX29" fmla="*/ 264388 w 357367"/>
              <a:gd name="connsiteY29" fmla="*/ 695188 h 842728"/>
              <a:gd name="connsiteX30" fmla="*/ 290297 w 357367"/>
              <a:gd name="connsiteY30" fmla="*/ 768844 h 842728"/>
              <a:gd name="connsiteX31" fmla="*/ 347540 w 357367"/>
              <a:gd name="connsiteY31" fmla="*/ 831895 h 842728"/>
              <a:gd name="connsiteX32" fmla="*/ 355964 w 357367"/>
              <a:gd name="connsiteY32" fmla="*/ 839390 h 842728"/>
              <a:gd name="connsiteX33" fmla="*/ 357367 w 357367"/>
              <a:gd name="connsiteY33" fmla="*/ 842640 h 842728"/>
              <a:gd name="connsiteX34" fmla="*/ 348689 w 357367"/>
              <a:gd name="connsiteY34" fmla="*/ 842072 h 842728"/>
              <a:gd name="connsiteX35" fmla="*/ 329352 w 357367"/>
              <a:gd name="connsiteY35" fmla="*/ 830765 h 842728"/>
              <a:gd name="connsiteX36" fmla="*/ 314547 w 357367"/>
              <a:gd name="connsiteY36" fmla="*/ 820589 h 842728"/>
              <a:gd name="connsiteX37" fmla="*/ 261134 w 357367"/>
              <a:gd name="connsiteY37" fmla="*/ 811676 h 842728"/>
              <a:gd name="connsiteX38" fmla="*/ 251498 w 357367"/>
              <a:gd name="connsiteY38" fmla="*/ 797541 h 842728"/>
              <a:gd name="connsiteX39" fmla="*/ 247732 w 357367"/>
              <a:gd name="connsiteY39" fmla="*/ 743823 h 842728"/>
              <a:gd name="connsiteX40" fmla="*/ 247413 w 357367"/>
              <a:gd name="connsiteY40" fmla="*/ 658152 h 842728"/>
              <a:gd name="connsiteX41" fmla="*/ 219462 w 357367"/>
              <a:gd name="connsiteY41" fmla="*/ 546892 h 842728"/>
              <a:gd name="connsiteX42" fmla="*/ 196743 w 357367"/>
              <a:gd name="connsiteY42" fmla="*/ 478471 h 842728"/>
              <a:gd name="connsiteX43" fmla="*/ 183151 w 357367"/>
              <a:gd name="connsiteY43" fmla="*/ 435492 h 842728"/>
              <a:gd name="connsiteX44" fmla="*/ 161900 w 357367"/>
              <a:gd name="connsiteY44" fmla="*/ 415279 h 842728"/>
              <a:gd name="connsiteX45" fmla="*/ 140714 w 357367"/>
              <a:gd name="connsiteY45" fmla="*/ 433232 h 842728"/>
              <a:gd name="connsiteX46" fmla="*/ 133885 w 357367"/>
              <a:gd name="connsiteY46" fmla="*/ 447367 h 842728"/>
              <a:gd name="connsiteX47" fmla="*/ 125908 w 357367"/>
              <a:gd name="connsiteY47" fmla="*/ 460940 h 842728"/>
              <a:gd name="connsiteX48" fmla="*/ 103062 w 357367"/>
              <a:gd name="connsiteY48" fmla="*/ 471965 h 842728"/>
              <a:gd name="connsiteX49" fmla="*/ 85002 w 357367"/>
              <a:gd name="connsiteY49" fmla="*/ 453872 h 842728"/>
              <a:gd name="connsiteX50" fmla="*/ 80216 w 357367"/>
              <a:gd name="connsiteY50" fmla="*/ 422768 h 842728"/>
              <a:gd name="connsiteX51" fmla="*/ 68602 w 357367"/>
              <a:gd name="connsiteY51" fmla="*/ 363113 h 842728"/>
              <a:gd name="connsiteX52" fmla="*/ 23931 w 357367"/>
              <a:gd name="connsiteY52" fmla="*/ 291014 h 842728"/>
              <a:gd name="connsiteX53" fmla="*/ 0 w 357367"/>
              <a:gd name="connsiteY53" fmla="*/ 266977 h 842728"/>
              <a:gd name="connsiteX54" fmla="*/ 256 w 357367"/>
              <a:gd name="connsiteY54" fmla="*/ 267405 h 8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7367" h="842728">
                <a:moveTo>
                  <a:pt x="256" y="267405"/>
                </a:moveTo>
                <a:cubicBezTo>
                  <a:pt x="12061" y="252842"/>
                  <a:pt x="21570" y="238420"/>
                  <a:pt x="25335" y="221176"/>
                </a:cubicBezTo>
                <a:cubicBezTo>
                  <a:pt x="27887" y="209442"/>
                  <a:pt x="29802" y="197426"/>
                  <a:pt x="31398" y="185551"/>
                </a:cubicBezTo>
                <a:cubicBezTo>
                  <a:pt x="34013" y="164202"/>
                  <a:pt x="40331" y="144411"/>
                  <a:pt x="54881" y="128009"/>
                </a:cubicBezTo>
                <a:cubicBezTo>
                  <a:pt x="69048" y="112176"/>
                  <a:pt x="75621" y="93655"/>
                  <a:pt x="73388" y="71885"/>
                </a:cubicBezTo>
                <a:cubicBezTo>
                  <a:pt x="71537" y="54072"/>
                  <a:pt x="79259" y="41776"/>
                  <a:pt x="95340" y="33859"/>
                </a:cubicBezTo>
                <a:cubicBezTo>
                  <a:pt x="118442" y="22547"/>
                  <a:pt x="118314" y="22125"/>
                  <a:pt x="128141" y="74"/>
                </a:cubicBezTo>
                <a:cubicBezTo>
                  <a:pt x="147478" y="-775"/>
                  <a:pt x="162602" y="5724"/>
                  <a:pt x="172940" y="19297"/>
                </a:cubicBezTo>
                <a:cubicBezTo>
                  <a:pt x="185129" y="35130"/>
                  <a:pt x="186277" y="55202"/>
                  <a:pt x="175748" y="72025"/>
                </a:cubicBezTo>
                <a:cubicBezTo>
                  <a:pt x="172494" y="77120"/>
                  <a:pt x="168473" y="81640"/>
                  <a:pt x="164963" y="86447"/>
                </a:cubicBezTo>
                <a:cubicBezTo>
                  <a:pt x="160879" y="91823"/>
                  <a:pt x="156540" y="97052"/>
                  <a:pt x="153221" y="102989"/>
                </a:cubicBezTo>
                <a:cubicBezTo>
                  <a:pt x="142118" y="122212"/>
                  <a:pt x="144223" y="138614"/>
                  <a:pt x="159667" y="154166"/>
                </a:cubicBezTo>
                <a:cubicBezTo>
                  <a:pt x="163815" y="158405"/>
                  <a:pt x="168601" y="162083"/>
                  <a:pt x="173387" y="165613"/>
                </a:cubicBezTo>
                <a:cubicBezTo>
                  <a:pt x="179386" y="170140"/>
                  <a:pt x="185576" y="174238"/>
                  <a:pt x="191702" y="178478"/>
                </a:cubicBezTo>
                <a:cubicBezTo>
                  <a:pt x="206125" y="188520"/>
                  <a:pt x="217867" y="200957"/>
                  <a:pt x="225014" y="217218"/>
                </a:cubicBezTo>
                <a:cubicBezTo>
                  <a:pt x="231332" y="231774"/>
                  <a:pt x="240330" y="242946"/>
                  <a:pt x="256666" y="246196"/>
                </a:cubicBezTo>
                <a:cubicBezTo>
                  <a:pt x="259475" y="246764"/>
                  <a:pt x="262282" y="248316"/>
                  <a:pt x="264835" y="249733"/>
                </a:cubicBezTo>
                <a:cubicBezTo>
                  <a:pt x="275747" y="255671"/>
                  <a:pt x="278108" y="265707"/>
                  <a:pt x="271216" y="276164"/>
                </a:cubicBezTo>
                <a:cubicBezTo>
                  <a:pt x="266877" y="282670"/>
                  <a:pt x="260878" y="287056"/>
                  <a:pt x="253603" y="289456"/>
                </a:cubicBezTo>
                <a:cubicBezTo>
                  <a:pt x="245052" y="292144"/>
                  <a:pt x="236373" y="294404"/>
                  <a:pt x="227821" y="296664"/>
                </a:cubicBezTo>
                <a:cubicBezTo>
                  <a:pt x="219845" y="298784"/>
                  <a:pt x="211741" y="300061"/>
                  <a:pt x="204018" y="302889"/>
                </a:cubicBezTo>
                <a:cubicBezTo>
                  <a:pt x="185129" y="309816"/>
                  <a:pt x="178110" y="320982"/>
                  <a:pt x="179833" y="340914"/>
                </a:cubicBezTo>
                <a:cubicBezTo>
                  <a:pt x="180343" y="347560"/>
                  <a:pt x="182066" y="354347"/>
                  <a:pt x="184300" y="360565"/>
                </a:cubicBezTo>
                <a:cubicBezTo>
                  <a:pt x="187618" y="369752"/>
                  <a:pt x="191702" y="378658"/>
                  <a:pt x="196169" y="387284"/>
                </a:cubicBezTo>
                <a:cubicBezTo>
                  <a:pt x="202359" y="399299"/>
                  <a:pt x="209379" y="410893"/>
                  <a:pt x="215824" y="422768"/>
                </a:cubicBezTo>
                <a:cubicBezTo>
                  <a:pt x="227439" y="444257"/>
                  <a:pt x="234714" y="467018"/>
                  <a:pt x="234586" y="491757"/>
                </a:cubicBezTo>
                <a:cubicBezTo>
                  <a:pt x="234395" y="516924"/>
                  <a:pt x="240968" y="539397"/>
                  <a:pt x="258645" y="557777"/>
                </a:cubicBezTo>
                <a:cubicBezTo>
                  <a:pt x="261325" y="560465"/>
                  <a:pt x="263431" y="563574"/>
                  <a:pt x="265537" y="566683"/>
                </a:cubicBezTo>
                <a:cubicBezTo>
                  <a:pt x="271663" y="575730"/>
                  <a:pt x="273641" y="584923"/>
                  <a:pt x="271089" y="596371"/>
                </a:cubicBezTo>
                <a:cubicBezTo>
                  <a:pt x="263941" y="628886"/>
                  <a:pt x="262154" y="661970"/>
                  <a:pt x="264388" y="695188"/>
                </a:cubicBezTo>
                <a:cubicBezTo>
                  <a:pt x="266366" y="722193"/>
                  <a:pt x="275428" y="746651"/>
                  <a:pt x="290297" y="768844"/>
                </a:cubicBezTo>
                <a:cubicBezTo>
                  <a:pt x="306251" y="792734"/>
                  <a:pt x="325268" y="813942"/>
                  <a:pt x="347540" y="831895"/>
                </a:cubicBezTo>
                <a:cubicBezTo>
                  <a:pt x="350476" y="834296"/>
                  <a:pt x="353155" y="836843"/>
                  <a:pt x="355964" y="839390"/>
                </a:cubicBezTo>
                <a:cubicBezTo>
                  <a:pt x="356538" y="839812"/>
                  <a:pt x="356538" y="840661"/>
                  <a:pt x="357367" y="842640"/>
                </a:cubicBezTo>
                <a:cubicBezTo>
                  <a:pt x="353985" y="842500"/>
                  <a:pt x="350922" y="843202"/>
                  <a:pt x="348689" y="842072"/>
                </a:cubicBezTo>
                <a:cubicBezTo>
                  <a:pt x="342115" y="838682"/>
                  <a:pt x="335670" y="834723"/>
                  <a:pt x="329352" y="830765"/>
                </a:cubicBezTo>
                <a:cubicBezTo>
                  <a:pt x="324311" y="827516"/>
                  <a:pt x="319588" y="823838"/>
                  <a:pt x="314547" y="820589"/>
                </a:cubicBezTo>
                <a:cubicBezTo>
                  <a:pt x="295721" y="808567"/>
                  <a:pt x="286915" y="807156"/>
                  <a:pt x="261134" y="811676"/>
                </a:cubicBezTo>
                <a:cubicBezTo>
                  <a:pt x="254752" y="809416"/>
                  <a:pt x="253348" y="803057"/>
                  <a:pt x="251498" y="797541"/>
                </a:cubicBezTo>
                <a:cubicBezTo>
                  <a:pt x="245499" y="780010"/>
                  <a:pt x="245882" y="761917"/>
                  <a:pt x="247732" y="743823"/>
                </a:cubicBezTo>
                <a:cubicBezTo>
                  <a:pt x="250668" y="715266"/>
                  <a:pt x="250221" y="686709"/>
                  <a:pt x="247413" y="658152"/>
                </a:cubicBezTo>
                <a:cubicBezTo>
                  <a:pt x="243648" y="619559"/>
                  <a:pt x="234714" y="582376"/>
                  <a:pt x="219462" y="546892"/>
                </a:cubicBezTo>
                <a:cubicBezTo>
                  <a:pt x="209890" y="524694"/>
                  <a:pt x="202934" y="501793"/>
                  <a:pt x="196743" y="478471"/>
                </a:cubicBezTo>
                <a:cubicBezTo>
                  <a:pt x="192978" y="463908"/>
                  <a:pt x="188320" y="449627"/>
                  <a:pt x="183151" y="435492"/>
                </a:cubicBezTo>
                <a:cubicBezTo>
                  <a:pt x="179513" y="425596"/>
                  <a:pt x="174599" y="415132"/>
                  <a:pt x="161900" y="415279"/>
                </a:cubicBezTo>
                <a:cubicBezTo>
                  <a:pt x="150796" y="415419"/>
                  <a:pt x="145500" y="424606"/>
                  <a:pt x="140714" y="433232"/>
                </a:cubicBezTo>
                <a:cubicBezTo>
                  <a:pt x="138225" y="437892"/>
                  <a:pt x="136246" y="442840"/>
                  <a:pt x="133885" y="447367"/>
                </a:cubicBezTo>
                <a:cubicBezTo>
                  <a:pt x="131332" y="452034"/>
                  <a:pt x="128971" y="456701"/>
                  <a:pt x="125908" y="460940"/>
                </a:cubicBezTo>
                <a:cubicBezTo>
                  <a:pt x="120292" y="468716"/>
                  <a:pt x="113145" y="474085"/>
                  <a:pt x="103062" y="471965"/>
                </a:cubicBezTo>
                <a:cubicBezTo>
                  <a:pt x="93426" y="469986"/>
                  <a:pt x="87236" y="463340"/>
                  <a:pt x="85002" y="453872"/>
                </a:cubicBezTo>
                <a:cubicBezTo>
                  <a:pt x="82641" y="443689"/>
                  <a:pt x="80791" y="433232"/>
                  <a:pt x="80216" y="422768"/>
                </a:cubicBezTo>
                <a:cubicBezTo>
                  <a:pt x="79132" y="402268"/>
                  <a:pt x="75047" y="382476"/>
                  <a:pt x="68602" y="363113"/>
                </a:cubicBezTo>
                <a:cubicBezTo>
                  <a:pt x="59540" y="335405"/>
                  <a:pt x="44671" y="311367"/>
                  <a:pt x="23931" y="291014"/>
                </a:cubicBezTo>
                <a:cubicBezTo>
                  <a:pt x="15954" y="283238"/>
                  <a:pt x="8232" y="275175"/>
                  <a:pt x="0" y="266977"/>
                </a:cubicBezTo>
                <a:lnTo>
                  <a:pt x="256" y="26740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39" name="Freeform 38">
            <a:extLst>
              <a:ext uri="{FF2B5EF4-FFF2-40B4-BE49-F238E27FC236}">
                <a16:creationId xmlns:a16="http://schemas.microsoft.com/office/drawing/2014/main" id="{69BAEA4B-01CC-F1EA-B0AA-1E3C82C613B2}"/>
              </a:ext>
            </a:extLst>
          </p:cNvPr>
          <p:cNvSpPr/>
          <p:nvPr/>
        </p:nvSpPr>
        <p:spPr>
          <a:xfrm>
            <a:off x="7405277" y="4625682"/>
            <a:ext cx="344603" cy="612895"/>
          </a:xfrm>
          <a:custGeom>
            <a:avLst/>
            <a:gdLst>
              <a:gd name="connsiteX0" fmla="*/ 324328 w 344603"/>
              <a:gd name="connsiteY0" fmla="*/ 0 h 612895"/>
              <a:gd name="connsiteX1" fmla="*/ 327027 w 344603"/>
              <a:gd name="connsiteY1" fmla="*/ 2790 h 612895"/>
              <a:gd name="connsiteX2" fmla="*/ 342784 w 344603"/>
              <a:gd name="connsiteY2" fmla="*/ 81330 h 612895"/>
              <a:gd name="connsiteX3" fmla="*/ 324615 w 344603"/>
              <a:gd name="connsiteY3" fmla="*/ 152477 h 612895"/>
              <a:gd name="connsiteX4" fmla="*/ 294520 w 344603"/>
              <a:gd name="connsiteY4" fmla="*/ 182611 h 612895"/>
              <a:gd name="connsiteX5" fmla="*/ 257756 w 344603"/>
              <a:gd name="connsiteY5" fmla="*/ 208698 h 612895"/>
              <a:gd name="connsiteX6" fmla="*/ 201687 w 344603"/>
              <a:gd name="connsiteY6" fmla="*/ 246640 h 612895"/>
              <a:gd name="connsiteX7" fmla="*/ 162511 w 344603"/>
              <a:gd name="connsiteY7" fmla="*/ 280260 h 612895"/>
              <a:gd name="connsiteX8" fmla="*/ 139091 w 344603"/>
              <a:gd name="connsiteY8" fmla="*/ 366895 h 612895"/>
              <a:gd name="connsiteX9" fmla="*/ 148172 w 344603"/>
              <a:gd name="connsiteY9" fmla="*/ 403726 h 612895"/>
              <a:gd name="connsiteX10" fmla="*/ 151720 w 344603"/>
              <a:gd name="connsiteY10" fmla="*/ 454641 h 612895"/>
              <a:gd name="connsiteX11" fmla="*/ 115811 w 344603"/>
              <a:gd name="connsiteY11" fmla="*/ 513237 h 612895"/>
              <a:gd name="connsiteX12" fmla="*/ 88127 w 344603"/>
              <a:gd name="connsiteY12" fmla="*/ 528438 h 612895"/>
              <a:gd name="connsiteX13" fmla="*/ 43131 w 344603"/>
              <a:gd name="connsiteY13" fmla="*/ 589121 h 612895"/>
              <a:gd name="connsiteX14" fmla="*/ 41714 w 344603"/>
              <a:gd name="connsiteY14" fmla="*/ 597912 h 612895"/>
              <a:gd name="connsiteX15" fmla="*/ 32487 w 344603"/>
              <a:gd name="connsiteY15" fmla="*/ 611721 h 612895"/>
              <a:gd name="connsiteX16" fmla="*/ 7649 w 344603"/>
              <a:gd name="connsiteY16" fmla="*/ 605727 h 612895"/>
              <a:gd name="connsiteX17" fmla="*/ 11338 w 344603"/>
              <a:gd name="connsiteY17" fmla="*/ 564573 h 612895"/>
              <a:gd name="connsiteX18" fmla="*/ 37458 w 344603"/>
              <a:gd name="connsiteY18" fmla="*/ 514909 h 612895"/>
              <a:gd name="connsiteX19" fmla="*/ 33055 w 344603"/>
              <a:gd name="connsiteY19" fmla="*/ 461894 h 612895"/>
              <a:gd name="connsiteX20" fmla="*/ 23406 w 344603"/>
              <a:gd name="connsiteY20" fmla="*/ 428555 h 612895"/>
              <a:gd name="connsiteX21" fmla="*/ 32774 w 344603"/>
              <a:gd name="connsiteY21" fmla="*/ 423530 h 612895"/>
              <a:gd name="connsiteX22" fmla="*/ 61446 w 344603"/>
              <a:gd name="connsiteY22" fmla="*/ 396052 h 612895"/>
              <a:gd name="connsiteX23" fmla="*/ 79895 w 344603"/>
              <a:gd name="connsiteY23" fmla="*/ 343598 h 612895"/>
              <a:gd name="connsiteX24" fmla="*/ 86570 w 344603"/>
              <a:gd name="connsiteY24" fmla="*/ 237018 h 612895"/>
              <a:gd name="connsiteX25" fmla="*/ 59315 w 344603"/>
              <a:gd name="connsiteY25" fmla="*/ 185682 h 612895"/>
              <a:gd name="connsiteX26" fmla="*/ 8926 w 344603"/>
              <a:gd name="connsiteY26" fmla="*/ 152898 h 612895"/>
              <a:gd name="connsiteX27" fmla="*/ 11619 w 344603"/>
              <a:gd name="connsiteY27" fmla="*/ 144388 h 612895"/>
              <a:gd name="connsiteX28" fmla="*/ 69391 w 344603"/>
              <a:gd name="connsiteY28" fmla="*/ 104212 h 612895"/>
              <a:gd name="connsiteX29" fmla="*/ 114955 w 344603"/>
              <a:gd name="connsiteY29" fmla="*/ 117880 h 612895"/>
              <a:gd name="connsiteX30" fmla="*/ 125459 w 344603"/>
              <a:gd name="connsiteY30" fmla="*/ 156384 h 612895"/>
              <a:gd name="connsiteX31" fmla="*/ 120635 w 344603"/>
              <a:gd name="connsiteY31" fmla="*/ 173545 h 612895"/>
              <a:gd name="connsiteX32" fmla="*/ 129155 w 344603"/>
              <a:gd name="connsiteY32" fmla="*/ 197397 h 612895"/>
              <a:gd name="connsiteX33" fmla="*/ 140648 w 344603"/>
              <a:gd name="connsiteY33" fmla="*/ 204510 h 612895"/>
              <a:gd name="connsiteX34" fmla="*/ 179971 w 344603"/>
              <a:gd name="connsiteY34" fmla="*/ 188332 h 612895"/>
              <a:gd name="connsiteX35" fmla="*/ 176423 w 344603"/>
              <a:gd name="connsiteY35" fmla="*/ 118717 h 612895"/>
              <a:gd name="connsiteX36" fmla="*/ 157118 w 344603"/>
              <a:gd name="connsiteY36" fmla="*/ 83424 h 612895"/>
              <a:gd name="connsiteX37" fmla="*/ 142920 w 344603"/>
              <a:gd name="connsiteY37" fmla="*/ 53150 h 612895"/>
              <a:gd name="connsiteX38" fmla="*/ 150871 w 344603"/>
              <a:gd name="connsiteY38" fmla="*/ 22741 h 612895"/>
              <a:gd name="connsiteX39" fmla="*/ 178267 w 344603"/>
              <a:gd name="connsiteY39" fmla="*/ 8089 h 612895"/>
              <a:gd name="connsiteX40" fmla="*/ 209779 w 344603"/>
              <a:gd name="connsiteY40" fmla="*/ 6838 h 612895"/>
              <a:gd name="connsiteX41" fmla="*/ 254916 w 344603"/>
              <a:gd name="connsiteY41" fmla="*/ 11581 h 612895"/>
              <a:gd name="connsiteX42" fmla="*/ 324188 w 344603"/>
              <a:gd name="connsiteY42" fmla="*/ 0 h 612895"/>
              <a:gd name="connsiteX43" fmla="*/ 324328 w 344603"/>
              <a:gd name="connsiteY43" fmla="*/ 0 h 61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603" h="612895">
                <a:moveTo>
                  <a:pt x="324328" y="0"/>
                </a:moveTo>
                <a:cubicBezTo>
                  <a:pt x="326032" y="1673"/>
                  <a:pt x="326887" y="2234"/>
                  <a:pt x="327027" y="2790"/>
                </a:cubicBezTo>
                <a:cubicBezTo>
                  <a:pt x="332279" y="29017"/>
                  <a:pt x="337244" y="55103"/>
                  <a:pt x="342784" y="81330"/>
                </a:cubicBezTo>
                <a:cubicBezTo>
                  <a:pt x="348316" y="107978"/>
                  <a:pt x="340940" y="131690"/>
                  <a:pt x="324615" y="152477"/>
                </a:cubicBezTo>
                <a:cubicBezTo>
                  <a:pt x="315956" y="163637"/>
                  <a:pt x="305452" y="173545"/>
                  <a:pt x="294520" y="182611"/>
                </a:cubicBezTo>
                <a:cubicBezTo>
                  <a:pt x="283020" y="192239"/>
                  <a:pt x="270245" y="200328"/>
                  <a:pt x="257756" y="208698"/>
                </a:cubicBezTo>
                <a:cubicBezTo>
                  <a:pt x="239160" y="221390"/>
                  <a:pt x="219856" y="233252"/>
                  <a:pt x="201687" y="246640"/>
                </a:cubicBezTo>
                <a:cubicBezTo>
                  <a:pt x="187916" y="256829"/>
                  <a:pt x="174578" y="268123"/>
                  <a:pt x="162511" y="280260"/>
                </a:cubicBezTo>
                <a:cubicBezTo>
                  <a:pt x="138382" y="304539"/>
                  <a:pt x="131848" y="334112"/>
                  <a:pt x="139091" y="366895"/>
                </a:cubicBezTo>
                <a:cubicBezTo>
                  <a:pt x="141784" y="379172"/>
                  <a:pt x="145192" y="391449"/>
                  <a:pt x="148172" y="403726"/>
                </a:cubicBezTo>
                <a:cubicBezTo>
                  <a:pt x="152288" y="420466"/>
                  <a:pt x="153143" y="437621"/>
                  <a:pt x="151720" y="454641"/>
                </a:cubicBezTo>
                <a:cubicBezTo>
                  <a:pt x="149876" y="480032"/>
                  <a:pt x="138235" y="499983"/>
                  <a:pt x="115811" y="513237"/>
                </a:cubicBezTo>
                <a:cubicBezTo>
                  <a:pt x="106723" y="518536"/>
                  <a:pt x="97496" y="523694"/>
                  <a:pt x="88127" y="528438"/>
                </a:cubicBezTo>
                <a:cubicBezTo>
                  <a:pt x="62722" y="541277"/>
                  <a:pt x="47962" y="561643"/>
                  <a:pt x="43131" y="589121"/>
                </a:cubicBezTo>
                <a:cubicBezTo>
                  <a:pt x="42563" y="592051"/>
                  <a:pt x="42142" y="594982"/>
                  <a:pt x="41714" y="597912"/>
                </a:cubicBezTo>
                <a:cubicBezTo>
                  <a:pt x="41006" y="604048"/>
                  <a:pt x="39730" y="610049"/>
                  <a:pt x="32487" y="611721"/>
                </a:cubicBezTo>
                <a:cubicBezTo>
                  <a:pt x="23259" y="613815"/>
                  <a:pt x="14318" y="613815"/>
                  <a:pt x="7649" y="605727"/>
                </a:cubicBezTo>
                <a:cubicBezTo>
                  <a:pt x="-3422" y="592332"/>
                  <a:pt x="-2714" y="574756"/>
                  <a:pt x="11338" y="564573"/>
                </a:cubicBezTo>
                <a:cubicBezTo>
                  <a:pt x="28938" y="552015"/>
                  <a:pt x="35467" y="534854"/>
                  <a:pt x="37458" y="514909"/>
                </a:cubicBezTo>
                <a:cubicBezTo>
                  <a:pt x="39302" y="496912"/>
                  <a:pt x="37458" y="479336"/>
                  <a:pt x="33055" y="461894"/>
                </a:cubicBezTo>
                <a:cubicBezTo>
                  <a:pt x="30215" y="451156"/>
                  <a:pt x="26954" y="440551"/>
                  <a:pt x="23406" y="428555"/>
                </a:cubicBezTo>
                <a:cubicBezTo>
                  <a:pt x="26667" y="426742"/>
                  <a:pt x="29647" y="424788"/>
                  <a:pt x="32774" y="423530"/>
                </a:cubicBezTo>
                <a:cubicBezTo>
                  <a:pt x="46258" y="418231"/>
                  <a:pt x="54490" y="407768"/>
                  <a:pt x="61446" y="396052"/>
                </a:cubicBezTo>
                <a:cubicBezTo>
                  <a:pt x="71382" y="379868"/>
                  <a:pt x="76775" y="362011"/>
                  <a:pt x="79895" y="343598"/>
                </a:cubicBezTo>
                <a:cubicBezTo>
                  <a:pt x="85862" y="308306"/>
                  <a:pt x="88127" y="272732"/>
                  <a:pt x="86570" y="237018"/>
                </a:cubicBezTo>
                <a:cubicBezTo>
                  <a:pt x="85715" y="215254"/>
                  <a:pt x="76915" y="198093"/>
                  <a:pt x="59315" y="185682"/>
                </a:cubicBezTo>
                <a:cubicBezTo>
                  <a:pt x="43418" y="174516"/>
                  <a:pt x="26667" y="164333"/>
                  <a:pt x="8926" y="152898"/>
                </a:cubicBezTo>
                <a:cubicBezTo>
                  <a:pt x="9494" y="150945"/>
                  <a:pt x="9775" y="147178"/>
                  <a:pt x="11619" y="144388"/>
                </a:cubicBezTo>
                <a:cubicBezTo>
                  <a:pt x="25531" y="123741"/>
                  <a:pt x="44554" y="109651"/>
                  <a:pt x="69391" y="104212"/>
                </a:cubicBezTo>
                <a:cubicBezTo>
                  <a:pt x="86998" y="100304"/>
                  <a:pt x="102467" y="105048"/>
                  <a:pt x="114955" y="117880"/>
                </a:cubicBezTo>
                <a:cubicBezTo>
                  <a:pt x="125606" y="128759"/>
                  <a:pt x="130999" y="141036"/>
                  <a:pt x="125459" y="156384"/>
                </a:cubicBezTo>
                <a:cubicBezTo>
                  <a:pt x="123475" y="161964"/>
                  <a:pt x="121912" y="167825"/>
                  <a:pt x="120635" y="173545"/>
                </a:cubicBezTo>
                <a:cubicBezTo>
                  <a:pt x="118504" y="183167"/>
                  <a:pt x="121490" y="191262"/>
                  <a:pt x="129155" y="197397"/>
                </a:cubicBezTo>
                <a:cubicBezTo>
                  <a:pt x="132562" y="200187"/>
                  <a:pt x="136532" y="202562"/>
                  <a:pt x="140648" y="204510"/>
                </a:cubicBezTo>
                <a:cubicBezTo>
                  <a:pt x="158535" y="213020"/>
                  <a:pt x="173724" y="207025"/>
                  <a:pt x="179971" y="188332"/>
                </a:cubicBezTo>
                <a:cubicBezTo>
                  <a:pt x="187776" y="164895"/>
                  <a:pt x="186927" y="141317"/>
                  <a:pt x="176423" y="118717"/>
                </a:cubicBezTo>
                <a:cubicBezTo>
                  <a:pt x="170743" y="106580"/>
                  <a:pt x="163360" y="95280"/>
                  <a:pt x="157118" y="83424"/>
                </a:cubicBezTo>
                <a:cubicBezTo>
                  <a:pt x="152007" y="73516"/>
                  <a:pt x="147036" y="63473"/>
                  <a:pt x="142920" y="53150"/>
                </a:cubicBezTo>
                <a:cubicBezTo>
                  <a:pt x="138235" y="41434"/>
                  <a:pt x="142071" y="31385"/>
                  <a:pt x="150871" y="22741"/>
                </a:cubicBezTo>
                <a:cubicBezTo>
                  <a:pt x="158535" y="15208"/>
                  <a:pt x="167195" y="9206"/>
                  <a:pt x="178267" y="8089"/>
                </a:cubicBezTo>
                <a:cubicBezTo>
                  <a:pt x="188771" y="7112"/>
                  <a:pt x="199416" y="6135"/>
                  <a:pt x="209779" y="6838"/>
                </a:cubicBezTo>
                <a:cubicBezTo>
                  <a:pt x="224827" y="7674"/>
                  <a:pt x="239868" y="10043"/>
                  <a:pt x="254916" y="11581"/>
                </a:cubicBezTo>
                <a:cubicBezTo>
                  <a:pt x="279332" y="14231"/>
                  <a:pt x="303320" y="13669"/>
                  <a:pt x="324188" y="0"/>
                </a:cubicBezTo>
                <a:lnTo>
                  <a:pt x="324328"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0" name="Freeform 39">
            <a:extLst>
              <a:ext uri="{FF2B5EF4-FFF2-40B4-BE49-F238E27FC236}">
                <a16:creationId xmlns:a16="http://schemas.microsoft.com/office/drawing/2014/main" id="{EB6FBBC3-DD58-B817-2A20-E6BE16DCDE40}"/>
              </a:ext>
            </a:extLst>
          </p:cNvPr>
          <p:cNvSpPr/>
          <p:nvPr/>
        </p:nvSpPr>
        <p:spPr>
          <a:xfrm>
            <a:off x="8285917" y="2672072"/>
            <a:ext cx="357365" cy="351136"/>
          </a:xfrm>
          <a:custGeom>
            <a:avLst/>
            <a:gdLst>
              <a:gd name="connsiteX0" fmla="*/ 29800 w 357365"/>
              <a:gd name="connsiteY0" fmla="*/ 100954 h 351136"/>
              <a:gd name="connsiteX1" fmla="*/ 50796 w 357365"/>
              <a:gd name="connsiteY1" fmla="*/ 116602 h 351136"/>
              <a:gd name="connsiteX2" fmla="*/ 98147 w 357365"/>
              <a:gd name="connsiteY2" fmla="*/ 124570 h 351136"/>
              <a:gd name="connsiteX3" fmla="*/ 119142 w 357365"/>
              <a:gd name="connsiteY3" fmla="*/ 96256 h 351136"/>
              <a:gd name="connsiteX4" fmla="*/ 130948 w 357365"/>
              <a:gd name="connsiteY4" fmla="*/ 70788 h 351136"/>
              <a:gd name="connsiteX5" fmla="*/ 141414 w 357365"/>
              <a:gd name="connsiteY5" fmla="*/ 61972 h 351136"/>
              <a:gd name="connsiteX6" fmla="*/ 167514 w 357365"/>
              <a:gd name="connsiteY6" fmla="*/ 36505 h 351136"/>
              <a:gd name="connsiteX7" fmla="*/ 185319 w 357365"/>
              <a:gd name="connsiteY7" fmla="*/ 43617 h 351136"/>
              <a:gd name="connsiteX8" fmla="*/ 205612 w 357365"/>
              <a:gd name="connsiteY8" fmla="*/ 58269 h 351136"/>
              <a:gd name="connsiteX9" fmla="*/ 259792 w 357365"/>
              <a:gd name="connsiteY9" fmla="*/ 47320 h 351136"/>
              <a:gd name="connsiteX10" fmla="*/ 269939 w 357365"/>
              <a:gd name="connsiteY10" fmla="*/ 32233 h 351136"/>
              <a:gd name="connsiteX11" fmla="*/ 307143 w 357365"/>
              <a:gd name="connsiteY11" fmla="*/ 3217 h 351136"/>
              <a:gd name="connsiteX12" fmla="*/ 338795 w 357365"/>
              <a:gd name="connsiteY12" fmla="*/ 14740 h 351136"/>
              <a:gd name="connsiteX13" fmla="*/ 342369 w 357365"/>
              <a:gd name="connsiteY13" fmla="*/ 23129 h 351136"/>
              <a:gd name="connsiteX14" fmla="*/ 357366 w 357365"/>
              <a:gd name="connsiteY14" fmla="*/ 69371 h 351136"/>
              <a:gd name="connsiteX15" fmla="*/ 349835 w 357365"/>
              <a:gd name="connsiteY15" fmla="*/ 76624 h 351136"/>
              <a:gd name="connsiteX16" fmla="*/ 338987 w 357365"/>
              <a:gd name="connsiteY16" fmla="*/ 98535 h 351136"/>
              <a:gd name="connsiteX17" fmla="*/ 335414 w 357365"/>
              <a:gd name="connsiteY17" fmla="*/ 127839 h 351136"/>
              <a:gd name="connsiteX18" fmla="*/ 310270 w 357365"/>
              <a:gd name="connsiteY18" fmla="*/ 197409 h 351136"/>
              <a:gd name="connsiteX19" fmla="*/ 282446 w 357365"/>
              <a:gd name="connsiteY19" fmla="*/ 233404 h 351136"/>
              <a:gd name="connsiteX20" fmla="*/ 251942 w 357365"/>
              <a:gd name="connsiteY20" fmla="*/ 270108 h 351136"/>
              <a:gd name="connsiteX21" fmla="*/ 219269 w 357365"/>
              <a:gd name="connsiteY21" fmla="*/ 321891 h 351136"/>
              <a:gd name="connsiteX22" fmla="*/ 210846 w 357365"/>
              <a:gd name="connsiteY22" fmla="*/ 338113 h 351136"/>
              <a:gd name="connsiteX23" fmla="*/ 186213 w 357365"/>
              <a:gd name="connsiteY23" fmla="*/ 350914 h 351136"/>
              <a:gd name="connsiteX24" fmla="*/ 155389 w 357365"/>
              <a:gd name="connsiteY24" fmla="*/ 343802 h 351136"/>
              <a:gd name="connsiteX25" fmla="*/ 147221 w 357365"/>
              <a:gd name="connsiteY25" fmla="*/ 339677 h 351136"/>
              <a:gd name="connsiteX26" fmla="*/ 93744 w 357365"/>
              <a:gd name="connsiteY26" fmla="*/ 340814 h 351136"/>
              <a:gd name="connsiteX27" fmla="*/ 73642 w 357365"/>
              <a:gd name="connsiteY27" fmla="*/ 347217 h 351136"/>
              <a:gd name="connsiteX28" fmla="*/ 72046 w 357365"/>
              <a:gd name="connsiteY28" fmla="*/ 337398 h 351136"/>
              <a:gd name="connsiteX29" fmla="*/ 74024 w 357365"/>
              <a:gd name="connsiteY29" fmla="*/ 319331 h 351136"/>
              <a:gd name="connsiteX30" fmla="*/ 66494 w 357365"/>
              <a:gd name="connsiteY30" fmla="*/ 284619 h 351136"/>
              <a:gd name="connsiteX31" fmla="*/ 12143 w 357365"/>
              <a:gd name="connsiteY31" fmla="*/ 195417 h 351136"/>
              <a:gd name="connsiteX32" fmla="*/ 12143 w 357365"/>
              <a:gd name="connsiteY32" fmla="*/ 128554 h 351136"/>
              <a:gd name="connsiteX33" fmla="*/ 29800 w 357365"/>
              <a:gd name="connsiteY33" fmla="*/ 100954 h 3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7365" h="351136">
                <a:moveTo>
                  <a:pt x="29800" y="100954"/>
                </a:moveTo>
                <a:cubicBezTo>
                  <a:pt x="37522" y="106783"/>
                  <a:pt x="43968" y="112050"/>
                  <a:pt x="50796" y="116602"/>
                </a:cubicBezTo>
                <a:cubicBezTo>
                  <a:pt x="65346" y="126134"/>
                  <a:pt x="80598" y="131254"/>
                  <a:pt x="98147" y="124570"/>
                </a:cubicBezTo>
                <a:cubicBezTo>
                  <a:pt x="111421" y="119444"/>
                  <a:pt x="120865" y="111904"/>
                  <a:pt x="119142" y="96256"/>
                </a:cubicBezTo>
                <a:cubicBezTo>
                  <a:pt x="117993" y="85300"/>
                  <a:pt x="122716" y="77332"/>
                  <a:pt x="130948" y="70788"/>
                </a:cubicBezTo>
                <a:cubicBezTo>
                  <a:pt x="134522" y="67947"/>
                  <a:pt x="138096" y="65100"/>
                  <a:pt x="141414" y="61972"/>
                </a:cubicBezTo>
                <a:cubicBezTo>
                  <a:pt x="149518" y="54285"/>
                  <a:pt x="157368" y="46464"/>
                  <a:pt x="167514" y="36505"/>
                </a:cubicBezTo>
                <a:cubicBezTo>
                  <a:pt x="172747" y="34800"/>
                  <a:pt x="179065" y="39352"/>
                  <a:pt x="185319" y="43617"/>
                </a:cubicBezTo>
                <a:cubicBezTo>
                  <a:pt x="192147" y="48316"/>
                  <a:pt x="198593" y="53717"/>
                  <a:pt x="205612" y="58269"/>
                </a:cubicBezTo>
                <a:cubicBezTo>
                  <a:pt x="222587" y="69512"/>
                  <a:pt x="247794" y="66096"/>
                  <a:pt x="259792" y="47320"/>
                </a:cubicBezTo>
                <a:cubicBezTo>
                  <a:pt x="263046" y="42193"/>
                  <a:pt x="266365" y="37213"/>
                  <a:pt x="269939" y="32233"/>
                </a:cubicBezTo>
                <a:cubicBezTo>
                  <a:pt x="279320" y="18718"/>
                  <a:pt x="292338" y="9761"/>
                  <a:pt x="307143" y="3217"/>
                </a:cubicBezTo>
                <a:cubicBezTo>
                  <a:pt x="322267" y="-3474"/>
                  <a:pt x="331520" y="229"/>
                  <a:pt x="338795" y="14740"/>
                </a:cubicBezTo>
                <a:cubicBezTo>
                  <a:pt x="340136" y="17441"/>
                  <a:pt x="341412" y="20288"/>
                  <a:pt x="342369" y="23129"/>
                </a:cubicBezTo>
                <a:cubicBezTo>
                  <a:pt x="347410" y="38069"/>
                  <a:pt x="352260" y="53149"/>
                  <a:pt x="357366" y="69371"/>
                </a:cubicBezTo>
                <a:cubicBezTo>
                  <a:pt x="355069" y="71503"/>
                  <a:pt x="352516" y="74064"/>
                  <a:pt x="349835" y="76624"/>
                </a:cubicBezTo>
                <a:cubicBezTo>
                  <a:pt x="343391" y="82599"/>
                  <a:pt x="340136" y="89999"/>
                  <a:pt x="338987" y="98535"/>
                </a:cubicBezTo>
                <a:cubicBezTo>
                  <a:pt x="337711" y="108348"/>
                  <a:pt x="335796" y="118026"/>
                  <a:pt x="335414" y="127839"/>
                </a:cubicBezTo>
                <a:cubicBezTo>
                  <a:pt x="334265" y="153734"/>
                  <a:pt x="324692" y="176494"/>
                  <a:pt x="310270" y="197409"/>
                </a:cubicBezTo>
                <a:cubicBezTo>
                  <a:pt x="301719" y="209929"/>
                  <a:pt x="292019" y="221593"/>
                  <a:pt x="282446" y="233404"/>
                </a:cubicBezTo>
                <a:cubicBezTo>
                  <a:pt x="272491" y="245783"/>
                  <a:pt x="261962" y="257728"/>
                  <a:pt x="251942" y="270108"/>
                </a:cubicBezTo>
                <a:cubicBezTo>
                  <a:pt x="239115" y="286043"/>
                  <a:pt x="227693" y="303114"/>
                  <a:pt x="219269" y="321891"/>
                </a:cubicBezTo>
                <a:cubicBezTo>
                  <a:pt x="216844" y="327439"/>
                  <a:pt x="213845" y="332706"/>
                  <a:pt x="210846" y="338113"/>
                </a:cubicBezTo>
                <a:cubicBezTo>
                  <a:pt x="205612" y="347926"/>
                  <a:pt x="196742" y="352197"/>
                  <a:pt x="186213" y="350914"/>
                </a:cubicBezTo>
                <a:cubicBezTo>
                  <a:pt x="175747" y="349637"/>
                  <a:pt x="165472" y="346502"/>
                  <a:pt x="155389" y="343802"/>
                </a:cubicBezTo>
                <a:cubicBezTo>
                  <a:pt x="152518" y="343093"/>
                  <a:pt x="149965" y="341242"/>
                  <a:pt x="147221" y="339677"/>
                </a:cubicBezTo>
                <a:cubicBezTo>
                  <a:pt x="129097" y="329150"/>
                  <a:pt x="111421" y="329431"/>
                  <a:pt x="93744" y="340814"/>
                </a:cubicBezTo>
                <a:cubicBezTo>
                  <a:pt x="88192" y="344370"/>
                  <a:pt x="82640" y="349209"/>
                  <a:pt x="73642" y="347217"/>
                </a:cubicBezTo>
                <a:cubicBezTo>
                  <a:pt x="73067" y="344230"/>
                  <a:pt x="71919" y="340814"/>
                  <a:pt x="72046" y="337398"/>
                </a:cubicBezTo>
                <a:cubicBezTo>
                  <a:pt x="72366" y="331423"/>
                  <a:pt x="73067" y="325306"/>
                  <a:pt x="74024" y="319331"/>
                </a:cubicBezTo>
                <a:cubicBezTo>
                  <a:pt x="75939" y="306811"/>
                  <a:pt x="72940" y="295287"/>
                  <a:pt x="66494" y="284619"/>
                </a:cubicBezTo>
                <a:cubicBezTo>
                  <a:pt x="48498" y="254740"/>
                  <a:pt x="31842" y="224013"/>
                  <a:pt x="12143" y="195417"/>
                </a:cubicBezTo>
                <a:cubicBezTo>
                  <a:pt x="-3977" y="171942"/>
                  <a:pt x="-4118" y="151027"/>
                  <a:pt x="12143" y="128554"/>
                </a:cubicBezTo>
                <a:cubicBezTo>
                  <a:pt x="18275" y="120018"/>
                  <a:pt x="23546" y="110767"/>
                  <a:pt x="29800" y="10095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41" name="Freeform 40">
            <a:extLst>
              <a:ext uri="{FF2B5EF4-FFF2-40B4-BE49-F238E27FC236}">
                <a16:creationId xmlns:a16="http://schemas.microsoft.com/office/drawing/2014/main" id="{201236AC-6630-3930-ED1C-AD35A38CDAE1}"/>
              </a:ext>
            </a:extLst>
          </p:cNvPr>
          <p:cNvSpPr/>
          <p:nvPr/>
        </p:nvSpPr>
        <p:spPr>
          <a:xfrm>
            <a:off x="7098960" y="2135791"/>
            <a:ext cx="504145" cy="280908"/>
          </a:xfrm>
          <a:custGeom>
            <a:avLst/>
            <a:gdLst>
              <a:gd name="connsiteX0" fmla="*/ 201906 w 504145"/>
              <a:gd name="connsiteY0" fmla="*/ 258169 h 280908"/>
              <a:gd name="connsiteX1" fmla="*/ 183719 w 504145"/>
              <a:gd name="connsiteY1" fmla="*/ 243594 h 280908"/>
              <a:gd name="connsiteX2" fmla="*/ 199207 w 504145"/>
              <a:gd name="connsiteY2" fmla="*/ 222653 h 280908"/>
              <a:gd name="connsiteX3" fmla="*/ 207165 w 504145"/>
              <a:gd name="connsiteY3" fmla="*/ 163796 h 280908"/>
              <a:gd name="connsiteX4" fmla="*/ 159424 w 504145"/>
              <a:gd name="connsiteY4" fmla="*/ 137199 h 280908"/>
              <a:gd name="connsiteX5" fmla="*/ 119922 w 504145"/>
              <a:gd name="connsiteY5" fmla="*/ 146960 h 280908"/>
              <a:gd name="connsiteX6" fmla="*/ 57543 w 504145"/>
              <a:gd name="connsiteY6" fmla="*/ 157431 h 280908"/>
              <a:gd name="connsiteX7" fmla="*/ 27562 w 504145"/>
              <a:gd name="connsiteY7" fmla="*/ 149227 h 280908"/>
              <a:gd name="connsiteX8" fmla="*/ 0 w 504145"/>
              <a:gd name="connsiteY8" fmla="*/ 132104 h 280908"/>
              <a:gd name="connsiteX9" fmla="*/ 0 w 504145"/>
              <a:gd name="connsiteY9" fmla="*/ 112153 h 280908"/>
              <a:gd name="connsiteX10" fmla="*/ 10370 w 504145"/>
              <a:gd name="connsiteY10" fmla="*/ 93338 h 280908"/>
              <a:gd name="connsiteX11" fmla="*/ 15916 w 504145"/>
              <a:gd name="connsiteY11" fmla="*/ 89374 h 280908"/>
              <a:gd name="connsiteX12" fmla="*/ 29981 w 504145"/>
              <a:gd name="connsiteY12" fmla="*/ 60370 h 280908"/>
              <a:gd name="connsiteX13" fmla="*/ 27141 w 504145"/>
              <a:gd name="connsiteY13" fmla="*/ 25281 h 280908"/>
              <a:gd name="connsiteX14" fmla="*/ 74594 w 504145"/>
              <a:gd name="connsiteY14" fmla="*/ 3638 h 280908"/>
              <a:gd name="connsiteX15" fmla="*/ 112532 w 504145"/>
              <a:gd name="connsiteY15" fmla="*/ 14671 h 280908"/>
              <a:gd name="connsiteX16" fmla="*/ 114236 w 504145"/>
              <a:gd name="connsiteY16" fmla="*/ 16228 h 280908"/>
              <a:gd name="connsiteX17" fmla="*/ 169935 w 504145"/>
              <a:gd name="connsiteY17" fmla="*/ 43113 h 280908"/>
              <a:gd name="connsiteX18" fmla="*/ 203750 w 504145"/>
              <a:gd name="connsiteY18" fmla="*/ 47071 h 280908"/>
              <a:gd name="connsiteX19" fmla="*/ 219238 w 504145"/>
              <a:gd name="connsiteY19" fmla="*/ 45232 h 280908"/>
              <a:gd name="connsiteX20" fmla="*/ 231459 w 504145"/>
              <a:gd name="connsiteY20" fmla="*/ 27969 h 280908"/>
              <a:gd name="connsiteX21" fmla="*/ 229328 w 504145"/>
              <a:gd name="connsiteY21" fmla="*/ 14671 h 280908"/>
              <a:gd name="connsiteX22" fmla="*/ 242257 w 504145"/>
              <a:gd name="connsiteY22" fmla="*/ 382 h 280908"/>
              <a:gd name="connsiteX23" fmla="*/ 284739 w 504145"/>
              <a:gd name="connsiteY23" fmla="*/ 7597 h 280908"/>
              <a:gd name="connsiteX24" fmla="*/ 331063 w 504145"/>
              <a:gd name="connsiteY24" fmla="*/ 37169 h 280908"/>
              <a:gd name="connsiteX25" fmla="*/ 347399 w 504145"/>
              <a:gd name="connsiteY25" fmla="*/ 58812 h 280908"/>
              <a:gd name="connsiteX26" fmla="*/ 366302 w 504145"/>
              <a:gd name="connsiteY26" fmla="*/ 78341 h 280908"/>
              <a:gd name="connsiteX27" fmla="*/ 423136 w 504145"/>
              <a:gd name="connsiteY27" fmla="*/ 92489 h 280908"/>
              <a:gd name="connsiteX28" fmla="*/ 442887 w 504145"/>
              <a:gd name="connsiteY28" fmla="*/ 87394 h 280908"/>
              <a:gd name="connsiteX29" fmla="*/ 460787 w 504145"/>
              <a:gd name="connsiteY29" fmla="*/ 84285 h 280908"/>
              <a:gd name="connsiteX30" fmla="*/ 499861 w 504145"/>
              <a:gd name="connsiteY30" fmla="*/ 105220 h 280908"/>
              <a:gd name="connsiteX31" fmla="*/ 495318 w 504145"/>
              <a:gd name="connsiteY31" fmla="*/ 132953 h 280908"/>
              <a:gd name="connsiteX32" fmla="*/ 476984 w 504145"/>
              <a:gd name="connsiteY32" fmla="*/ 146111 h 280908"/>
              <a:gd name="connsiteX33" fmla="*/ 460647 w 504145"/>
              <a:gd name="connsiteY33" fmla="*/ 164364 h 280908"/>
              <a:gd name="connsiteX34" fmla="*/ 428535 w 504145"/>
              <a:gd name="connsiteY34" fmla="*/ 198175 h 280908"/>
              <a:gd name="connsiteX35" fmla="*/ 411770 w 504145"/>
              <a:gd name="connsiteY35" fmla="*/ 204119 h 280908"/>
              <a:gd name="connsiteX36" fmla="*/ 384910 w 504145"/>
              <a:gd name="connsiteY36" fmla="*/ 208224 h 280908"/>
              <a:gd name="connsiteX37" fmla="*/ 366014 w 504145"/>
              <a:gd name="connsiteY37" fmla="*/ 215298 h 280908"/>
              <a:gd name="connsiteX38" fmla="*/ 355504 w 504145"/>
              <a:gd name="connsiteY38" fmla="*/ 236379 h 280908"/>
              <a:gd name="connsiteX39" fmla="*/ 357916 w 504145"/>
              <a:gd name="connsiteY39" fmla="*/ 251944 h 280908"/>
              <a:gd name="connsiteX40" fmla="*/ 357208 w 504145"/>
              <a:gd name="connsiteY40" fmla="*/ 267650 h 280908"/>
              <a:gd name="connsiteX41" fmla="*/ 332626 w 504145"/>
              <a:gd name="connsiteY41" fmla="*/ 278401 h 280908"/>
              <a:gd name="connsiteX42" fmla="*/ 314152 w 504145"/>
              <a:gd name="connsiteY42" fmla="*/ 258878 h 280908"/>
              <a:gd name="connsiteX43" fmla="*/ 297674 w 504145"/>
              <a:gd name="connsiteY43" fmla="*/ 231853 h 280908"/>
              <a:gd name="connsiteX44" fmla="*/ 252346 w 504145"/>
              <a:gd name="connsiteY44" fmla="*/ 213032 h 280908"/>
              <a:gd name="connsiteX45" fmla="*/ 228473 w 504145"/>
              <a:gd name="connsiteY45" fmla="*/ 225200 h 280908"/>
              <a:gd name="connsiteX46" fmla="*/ 211140 w 504145"/>
              <a:gd name="connsiteY46" fmla="*/ 246001 h 280908"/>
              <a:gd name="connsiteX47" fmla="*/ 202187 w 504145"/>
              <a:gd name="connsiteY47" fmla="*/ 258029 h 280908"/>
              <a:gd name="connsiteX48" fmla="*/ 201906 w 504145"/>
              <a:gd name="connsiteY48" fmla="*/ 258169 h 2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4145" h="280908">
                <a:moveTo>
                  <a:pt x="201906" y="258169"/>
                </a:moveTo>
                <a:cubicBezTo>
                  <a:pt x="192525" y="256752"/>
                  <a:pt x="187127" y="252366"/>
                  <a:pt x="183719" y="243594"/>
                </a:cubicBezTo>
                <a:cubicBezTo>
                  <a:pt x="185710" y="234822"/>
                  <a:pt x="193240" y="229306"/>
                  <a:pt x="199207" y="222653"/>
                </a:cubicBezTo>
                <a:cubicBezTo>
                  <a:pt x="215263" y="204688"/>
                  <a:pt x="216679" y="184877"/>
                  <a:pt x="207165" y="163796"/>
                </a:cubicBezTo>
                <a:cubicBezTo>
                  <a:pt x="198211" y="144132"/>
                  <a:pt x="180879" y="134083"/>
                  <a:pt x="159424" y="137199"/>
                </a:cubicBezTo>
                <a:cubicBezTo>
                  <a:pt x="146067" y="139178"/>
                  <a:pt x="132564" y="142293"/>
                  <a:pt x="119922" y="146960"/>
                </a:cubicBezTo>
                <a:cubicBezTo>
                  <a:pt x="99603" y="154462"/>
                  <a:pt x="78576" y="155732"/>
                  <a:pt x="57543" y="157431"/>
                </a:cubicBezTo>
                <a:cubicBezTo>
                  <a:pt x="46745" y="158280"/>
                  <a:pt x="36656" y="155592"/>
                  <a:pt x="27562" y="149227"/>
                </a:cubicBezTo>
                <a:cubicBezTo>
                  <a:pt x="18896" y="143283"/>
                  <a:pt x="9662" y="138048"/>
                  <a:pt x="0" y="132104"/>
                </a:cubicBezTo>
                <a:cubicBezTo>
                  <a:pt x="0" y="125598"/>
                  <a:pt x="0" y="118805"/>
                  <a:pt x="0" y="112153"/>
                </a:cubicBezTo>
                <a:cubicBezTo>
                  <a:pt x="0" y="103949"/>
                  <a:pt x="3408" y="97724"/>
                  <a:pt x="10370" y="93338"/>
                </a:cubicBezTo>
                <a:cubicBezTo>
                  <a:pt x="12221" y="92208"/>
                  <a:pt x="14065" y="90651"/>
                  <a:pt x="15916" y="89374"/>
                </a:cubicBezTo>
                <a:cubicBezTo>
                  <a:pt x="26426" y="82440"/>
                  <a:pt x="30548" y="72398"/>
                  <a:pt x="29981" y="60370"/>
                </a:cubicBezTo>
                <a:cubicBezTo>
                  <a:pt x="29413" y="49197"/>
                  <a:pt x="28277" y="37878"/>
                  <a:pt x="27141" y="25281"/>
                </a:cubicBezTo>
                <a:cubicBezTo>
                  <a:pt x="40210" y="13681"/>
                  <a:pt x="56553" y="6607"/>
                  <a:pt x="74594" y="3638"/>
                </a:cubicBezTo>
                <a:cubicBezTo>
                  <a:pt x="88806" y="1372"/>
                  <a:pt x="101594" y="4909"/>
                  <a:pt x="112532" y="14671"/>
                </a:cubicBezTo>
                <a:cubicBezTo>
                  <a:pt x="113101" y="15239"/>
                  <a:pt x="113668" y="15660"/>
                  <a:pt x="114236" y="16228"/>
                </a:cubicBezTo>
                <a:cubicBezTo>
                  <a:pt x="128729" y="33492"/>
                  <a:pt x="148052" y="40706"/>
                  <a:pt x="169935" y="43113"/>
                </a:cubicBezTo>
                <a:cubicBezTo>
                  <a:pt x="181160" y="44383"/>
                  <a:pt x="192385" y="46222"/>
                  <a:pt x="203750" y="47071"/>
                </a:cubicBezTo>
                <a:cubicBezTo>
                  <a:pt x="208868" y="47499"/>
                  <a:pt x="214408" y="46790"/>
                  <a:pt x="219238" y="45232"/>
                </a:cubicBezTo>
                <a:cubicBezTo>
                  <a:pt x="227337" y="42685"/>
                  <a:pt x="231319" y="36179"/>
                  <a:pt x="231459" y="27969"/>
                </a:cubicBezTo>
                <a:cubicBezTo>
                  <a:pt x="231459" y="23583"/>
                  <a:pt x="229896" y="19057"/>
                  <a:pt x="229328" y="14671"/>
                </a:cubicBezTo>
                <a:cubicBezTo>
                  <a:pt x="227624" y="2502"/>
                  <a:pt x="230891" y="-1316"/>
                  <a:pt x="242257" y="382"/>
                </a:cubicBezTo>
                <a:cubicBezTo>
                  <a:pt x="256469" y="2642"/>
                  <a:pt x="270534" y="5049"/>
                  <a:pt x="284739" y="7597"/>
                </a:cubicBezTo>
                <a:cubicBezTo>
                  <a:pt x="304209" y="11134"/>
                  <a:pt x="320125" y="20187"/>
                  <a:pt x="331063" y="37169"/>
                </a:cubicBezTo>
                <a:cubicBezTo>
                  <a:pt x="336034" y="44805"/>
                  <a:pt x="341580" y="51885"/>
                  <a:pt x="347399" y="58812"/>
                </a:cubicBezTo>
                <a:cubicBezTo>
                  <a:pt x="353226" y="65745"/>
                  <a:pt x="359620" y="72257"/>
                  <a:pt x="366302" y="78341"/>
                </a:cubicBezTo>
                <a:cubicBezTo>
                  <a:pt x="382639" y="93057"/>
                  <a:pt x="401681" y="97724"/>
                  <a:pt x="423136" y="92489"/>
                </a:cubicBezTo>
                <a:cubicBezTo>
                  <a:pt x="429671" y="90931"/>
                  <a:pt x="436205" y="88952"/>
                  <a:pt x="442887" y="87394"/>
                </a:cubicBezTo>
                <a:cubicBezTo>
                  <a:pt x="448713" y="86124"/>
                  <a:pt x="454680" y="84988"/>
                  <a:pt x="460787" y="84285"/>
                </a:cubicBezTo>
                <a:cubicBezTo>
                  <a:pt x="478834" y="81878"/>
                  <a:pt x="491335" y="89801"/>
                  <a:pt x="499861" y="105220"/>
                </a:cubicBezTo>
                <a:cubicBezTo>
                  <a:pt x="506543" y="117248"/>
                  <a:pt x="505688" y="124462"/>
                  <a:pt x="495318" y="132953"/>
                </a:cubicBezTo>
                <a:cubicBezTo>
                  <a:pt x="489491" y="137761"/>
                  <a:pt x="482529" y="141157"/>
                  <a:pt x="476984" y="146111"/>
                </a:cubicBezTo>
                <a:cubicBezTo>
                  <a:pt x="470876" y="151487"/>
                  <a:pt x="463487" y="157290"/>
                  <a:pt x="460647" y="164364"/>
                </a:cubicBezTo>
                <a:cubicBezTo>
                  <a:pt x="454252" y="180210"/>
                  <a:pt x="440188" y="187992"/>
                  <a:pt x="428535" y="198175"/>
                </a:cubicBezTo>
                <a:cubicBezTo>
                  <a:pt x="424412" y="201859"/>
                  <a:pt x="417590" y="202849"/>
                  <a:pt x="411770" y="204119"/>
                </a:cubicBezTo>
                <a:cubicBezTo>
                  <a:pt x="402957" y="205958"/>
                  <a:pt x="393723" y="206245"/>
                  <a:pt x="384910" y="208224"/>
                </a:cubicBezTo>
                <a:cubicBezTo>
                  <a:pt x="378376" y="209635"/>
                  <a:pt x="371841" y="212042"/>
                  <a:pt x="366014" y="215298"/>
                </a:cubicBezTo>
                <a:cubicBezTo>
                  <a:pt x="358203" y="219684"/>
                  <a:pt x="354789" y="227326"/>
                  <a:pt x="355504" y="236379"/>
                </a:cubicBezTo>
                <a:cubicBezTo>
                  <a:pt x="355925" y="241614"/>
                  <a:pt x="357489" y="246850"/>
                  <a:pt x="357916" y="251944"/>
                </a:cubicBezTo>
                <a:cubicBezTo>
                  <a:pt x="358203" y="257180"/>
                  <a:pt x="358344" y="262555"/>
                  <a:pt x="357208" y="267650"/>
                </a:cubicBezTo>
                <a:cubicBezTo>
                  <a:pt x="354509" y="279672"/>
                  <a:pt x="343564" y="284198"/>
                  <a:pt x="332626" y="278401"/>
                </a:cubicBezTo>
                <a:cubicBezTo>
                  <a:pt x="324241" y="274015"/>
                  <a:pt x="318982" y="266654"/>
                  <a:pt x="314152" y="258878"/>
                </a:cubicBezTo>
                <a:cubicBezTo>
                  <a:pt x="308612" y="249818"/>
                  <a:pt x="303494" y="240625"/>
                  <a:pt x="297674" y="231853"/>
                </a:cubicBezTo>
                <a:cubicBezTo>
                  <a:pt x="286870" y="215579"/>
                  <a:pt x="271242" y="210344"/>
                  <a:pt x="252346" y="213032"/>
                </a:cubicBezTo>
                <a:cubicBezTo>
                  <a:pt x="242965" y="214309"/>
                  <a:pt x="235014" y="218695"/>
                  <a:pt x="228473" y="225200"/>
                </a:cubicBezTo>
                <a:cubicBezTo>
                  <a:pt x="222085" y="231566"/>
                  <a:pt x="216826" y="238927"/>
                  <a:pt x="211140" y="246001"/>
                </a:cubicBezTo>
                <a:cubicBezTo>
                  <a:pt x="208013" y="249959"/>
                  <a:pt x="205033" y="254204"/>
                  <a:pt x="202187" y="258029"/>
                </a:cubicBezTo>
                <a:lnTo>
                  <a:pt x="201906" y="25816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2" name="Freeform 41">
            <a:extLst>
              <a:ext uri="{FF2B5EF4-FFF2-40B4-BE49-F238E27FC236}">
                <a16:creationId xmlns:a16="http://schemas.microsoft.com/office/drawing/2014/main" id="{F9765B5B-72F4-6124-4654-00B15E548682}"/>
              </a:ext>
            </a:extLst>
          </p:cNvPr>
          <p:cNvSpPr/>
          <p:nvPr/>
        </p:nvSpPr>
        <p:spPr>
          <a:xfrm>
            <a:off x="6314027" y="2186863"/>
            <a:ext cx="357368" cy="325601"/>
          </a:xfrm>
          <a:custGeom>
            <a:avLst/>
            <a:gdLst>
              <a:gd name="connsiteX0" fmla="*/ 79235 w 357368"/>
              <a:gd name="connsiteY0" fmla="*/ 71494 h 325601"/>
              <a:gd name="connsiteX1" fmla="*/ 81743 w 357368"/>
              <a:gd name="connsiteY1" fmla="*/ 44661 h 325601"/>
              <a:gd name="connsiteX2" fmla="*/ 95284 w 357368"/>
              <a:gd name="connsiteY2" fmla="*/ 45644 h 325601"/>
              <a:gd name="connsiteX3" fmla="*/ 114958 w 357368"/>
              <a:gd name="connsiteY3" fmla="*/ 55897 h 325601"/>
              <a:gd name="connsiteX4" fmla="*/ 128775 w 357368"/>
              <a:gd name="connsiteY4" fmla="*/ 62926 h 325601"/>
              <a:gd name="connsiteX5" fmla="*/ 152642 w 357368"/>
              <a:gd name="connsiteY5" fmla="*/ 56600 h 325601"/>
              <a:gd name="connsiteX6" fmla="*/ 165060 w 357368"/>
              <a:gd name="connsiteY6" fmla="*/ 35391 h 325601"/>
              <a:gd name="connsiteX7" fmla="*/ 199808 w 357368"/>
              <a:gd name="connsiteY7" fmla="*/ 1950 h 325601"/>
              <a:gd name="connsiteX8" fmla="*/ 214460 w 357368"/>
              <a:gd name="connsiteY8" fmla="*/ 2933 h 325601"/>
              <a:gd name="connsiteX9" fmla="*/ 229533 w 357368"/>
              <a:gd name="connsiteY9" fmla="*/ 19092 h 325601"/>
              <a:gd name="connsiteX10" fmla="*/ 299175 w 357368"/>
              <a:gd name="connsiteY10" fmla="*/ 51965 h 325601"/>
              <a:gd name="connsiteX11" fmla="*/ 332385 w 357368"/>
              <a:gd name="connsiteY11" fmla="*/ 53650 h 325601"/>
              <a:gd name="connsiteX12" fmla="*/ 350949 w 357368"/>
              <a:gd name="connsiteY12" fmla="*/ 104508 h 325601"/>
              <a:gd name="connsiteX13" fmla="*/ 334899 w 357368"/>
              <a:gd name="connsiteY13" fmla="*/ 120098 h 325601"/>
              <a:gd name="connsiteX14" fmla="*/ 323036 w 357368"/>
              <a:gd name="connsiteY14" fmla="*/ 147353 h 325601"/>
              <a:gd name="connsiteX15" fmla="*/ 323036 w 357368"/>
              <a:gd name="connsiteY15" fmla="*/ 161124 h 325601"/>
              <a:gd name="connsiteX16" fmla="*/ 313687 w 357368"/>
              <a:gd name="connsiteY16" fmla="*/ 163652 h 325601"/>
              <a:gd name="connsiteX17" fmla="*/ 301402 w 357368"/>
              <a:gd name="connsiteY17" fmla="*/ 184586 h 325601"/>
              <a:gd name="connsiteX18" fmla="*/ 312430 w 357368"/>
              <a:gd name="connsiteY18" fmla="*/ 203688 h 325601"/>
              <a:gd name="connsiteX19" fmla="*/ 326941 w 357368"/>
              <a:gd name="connsiteY19" fmla="*/ 249209 h 325601"/>
              <a:gd name="connsiteX20" fmla="*/ 326667 w 357368"/>
              <a:gd name="connsiteY20" fmla="*/ 264940 h 325601"/>
              <a:gd name="connsiteX21" fmla="*/ 330713 w 357368"/>
              <a:gd name="connsiteY21" fmla="*/ 280958 h 325601"/>
              <a:gd name="connsiteX22" fmla="*/ 318569 w 357368"/>
              <a:gd name="connsiteY22" fmla="*/ 285312 h 325601"/>
              <a:gd name="connsiteX23" fmla="*/ 287593 w 357368"/>
              <a:gd name="connsiteY23" fmla="*/ 282643 h 325601"/>
              <a:gd name="connsiteX24" fmla="*/ 256470 w 357368"/>
              <a:gd name="connsiteY24" fmla="*/ 280677 h 325601"/>
              <a:gd name="connsiteX25" fmla="*/ 229814 w 357368"/>
              <a:gd name="connsiteY25" fmla="*/ 297391 h 325601"/>
              <a:gd name="connsiteX26" fmla="*/ 215858 w 357368"/>
              <a:gd name="connsiteY26" fmla="*/ 324365 h 325601"/>
              <a:gd name="connsiteX27" fmla="*/ 192271 w 357368"/>
              <a:gd name="connsiteY27" fmla="*/ 318747 h 325601"/>
              <a:gd name="connsiteX28" fmla="*/ 171480 w 357368"/>
              <a:gd name="connsiteY28" fmla="*/ 301752 h 325601"/>
              <a:gd name="connsiteX29" fmla="*/ 117613 w 357368"/>
              <a:gd name="connsiteY29" fmla="*/ 291913 h 325601"/>
              <a:gd name="connsiteX30" fmla="*/ 107007 w 357368"/>
              <a:gd name="connsiteY30" fmla="*/ 295565 h 325601"/>
              <a:gd name="connsiteX31" fmla="*/ 90677 w 357368"/>
              <a:gd name="connsiteY31" fmla="*/ 293739 h 325601"/>
              <a:gd name="connsiteX32" fmla="*/ 89560 w 357368"/>
              <a:gd name="connsiteY32" fmla="*/ 270986 h 325601"/>
              <a:gd name="connsiteX33" fmla="*/ 95284 w 357368"/>
              <a:gd name="connsiteY33" fmla="*/ 264097 h 325601"/>
              <a:gd name="connsiteX34" fmla="*/ 106586 w 357368"/>
              <a:gd name="connsiteY34" fmla="*/ 223920 h 325601"/>
              <a:gd name="connsiteX35" fmla="*/ 74213 w 357368"/>
              <a:gd name="connsiteY35" fmla="*/ 146651 h 325601"/>
              <a:gd name="connsiteX36" fmla="*/ 29688 w 357368"/>
              <a:gd name="connsiteY36" fmla="*/ 124178 h 325601"/>
              <a:gd name="connsiteX37" fmla="*/ 9733 w 357368"/>
              <a:gd name="connsiteY37" fmla="*/ 122211 h 325601"/>
              <a:gd name="connsiteX38" fmla="*/ 244 w 357368"/>
              <a:gd name="connsiteY38" fmla="*/ 111109 h 325601"/>
              <a:gd name="connsiteX39" fmla="*/ 25228 w 357368"/>
              <a:gd name="connsiteY39" fmla="*/ 77253 h 325601"/>
              <a:gd name="connsiteX40" fmla="*/ 51883 w 357368"/>
              <a:gd name="connsiteY40" fmla="*/ 76270 h 325601"/>
              <a:gd name="connsiteX41" fmla="*/ 71839 w 357368"/>
              <a:gd name="connsiteY41" fmla="*/ 74865 h 325601"/>
              <a:gd name="connsiteX42" fmla="*/ 79094 w 357368"/>
              <a:gd name="connsiteY42" fmla="*/ 71494 h 325601"/>
              <a:gd name="connsiteX43" fmla="*/ 79235 w 357368"/>
              <a:gd name="connsiteY43" fmla="*/ 71494 h 3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7368" h="325601">
                <a:moveTo>
                  <a:pt x="79235" y="71494"/>
                </a:moveTo>
                <a:cubicBezTo>
                  <a:pt x="80071" y="62077"/>
                  <a:pt x="80906" y="54071"/>
                  <a:pt x="81743" y="44661"/>
                </a:cubicBezTo>
                <a:cubicBezTo>
                  <a:pt x="87046" y="44942"/>
                  <a:pt x="91513" y="44239"/>
                  <a:pt x="95284" y="45644"/>
                </a:cubicBezTo>
                <a:cubicBezTo>
                  <a:pt x="102119" y="48453"/>
                  <a:pt x="108399" y="52526"/>
                  <a:pt x="114958" y="55897"/>
                </a:cubicBezTo>
                <a:cubicBezTo>
                  <a:pt x="119566" y="58285"/>
                  <a:pt x="124033" y="61094"/>
                  <a:pt x="128775" y="62926"/>
                </a:cubicBezTo>
                <a:cubicBezTo>
                  <a:pt x="138124" y="66719"/>
                  <a:pt x="146637" y="64893"/>
                  <a:pt x="152642" y="56600"/>
                </a:cubicBezTo>
                <a:cubicBezTo>
                  <a:pt x="157383" y="49998"/>
                  <a:pt x="161850" y="42975"/>
                  <a:pt x="165060" y="35391"/>
                </a:cubicBezTo>
                <a:cubicBezTo>
                  <a:pt x="171901" y="18951"/>
                  <a:pt x="185296" y="10102"/>
                  <a:pt x="199808" y="1950"/>
                </a:cubicBezTo>
                <a:cubicBezTo>
                  <a:pt x="204971" y="-859"/>
                  <a:pt x="210274" y="-719"/>
                  <a:pt x="214460" y="2933"/>
                </a:cubicBezTo>
                <a:cubicBezTo>
                  <a:pt x="220044" y="7855"/>
                  <a:pt x="226043" y="12912"/>
                  <a:pt x="229533" y="19092"/>
                </a:cubicBezTo>
                <a:cubicBezTo>
                  <a:pt x="245162" y="46908"/>
                  <a:pt x="268608" y="55757"/>
                  <a:pt x="299175" y="51965"/>
                </a:cubicBezTo>
                <a:cubicBezTo>
                  <a:pt x="310056" y="50560"/>
                  <a:pt x="321364" y="52245"/>
                  <a:pt x="332385" y="53650"/>
                </a:cubicBezTo>
                <a:cubicBezTo>
                  <a:pt x="358345" y="57021"/>
                  <a:pt x="363227" y="90596"/>
                  <a:pt x="350949" y="104508"/>
                </a:cubicBezTo>
                <a:cubicBezTo>
                  <a:pt x="346061" y="109985"/>
                  <a:pt x="340623" y="115323"/>
                  <a:pt x="334899" y="120098"/>
                </a:cubicBezTo>
                <a:cubicBezTo>
                  <a:pt x="326246" y="127268"/>
                  <a:pt x="321223" y="135555"/>
                  <a:pt x="323036" y="147353"/>
                </a:cubicBezTo>
                <a:cubicBezTo>
                  <a:pt x="323731" y="151567"/>
                  <a:pt x="323036" y="156068"/>
                  <a:pt x="323036" y="161124"/>
                </a:cubicBezTo>
                <a:cubicBezTo>
                  <a:pt x="319130" y="162248"/>
                  <a:pt x="316335" y="162809"/>
                  <a:pt x="313687" y="163652"/>
                </a:cubicBezTo>
                <a:cubicBezTo>
                  <a:pt x="300847" y="167444"/>
                  <a:pt x="297216" y="172641"/>
                  <a:pt x="301402" y="184586"/>
                </a:cubicBezTo>
                <a:cubicBezTo>
                  <a:pt x="303776" y="191469"/>
                  <a:pt x="307688" y="198351"/>
                  <a:pt x="312430" y="203688"/>
                </a:cubicBezTo>
                <a:cubicBezTo>
                  <a:pt x="324153" y="216898"/>
                  <a:pt x="328760" y="231786"/>
                  <a:pt x="326941" y="249209"/>
                </a:cubicBezTo>
                <a:cubicBezTo>
                  <a:pt x="326386" y="254405"/>
                  <a:pt x="326105" y="259743"/>
                  <a:pt x="326667" y="264940"/>
                </a:cubicBezTo>
                <a:cubicBezTo>
                  <a:pt x="327222" y="269862"/>
                  <a:pt x="329035" y="274778"/>
                  <a:pt x="330713" y="280958"/>
                </a:cubicBezTo>
                <a:cubicBezTo>
                  <a:pt x="326246" y="282643"/>
                  <a:pt x="322340" y="285312"/>
                  <a:pt x="318569" y="285312"/>
                </a:cubicBezTo>
                <a:cubicBezTo>
                  <a:pt x="308243" y="285031"/>
                  <a:pt x="297918" y="283486"/>
                  <a:pt x="287593" y="282643"/>
                </a:cubicBezTo>
                <a:cubicBezTo>
                  <a:pt x="277261" y="281801"/>
                  <a:pt x="266935" y="280958"/>
                  <a:pt x="256470" y="280677"/>
                </a:cubicBezTo>
                <a:cubicBezTo>
                  <a:pt x="244185" y="280396"/>
                  <a:pt x="235257" y="286155"/>
                  <a:pt x="229814" y="297391"/>
                </a:cubicBezTo>
                <a:cubicBezTo>
                  <a:pt x="225206" y="306668"/>
                  <a:pt x="222418" y="316921"/>
                  <a:pt x="215858" y="324365"/>
                </a:cubicBezTo>
                <a:cubicBezTo>
                  <a:pt x="206087" y="327736"/>
                  <a:pt x="198831" y="323663"/>
                  <a:pt x="192271" y="318747"/>
                </a:cubicBezTo>
                <a:cubicBezTo>
                  <a:pt x="185015" y="313550"/>
                  <a:pt x="178181" y="307651"/>
                  <a:pt x="171480" y="301752"/>
                </a:cubicBezTo>
                <a:cubicBezTo>
                  <a:pt x="155431" y="287700"/>
                  <a:pt x="137709" y="283767"/>
                  <a:pt x="117613" y="291913"/>
                </a:cubicBezTo>
                <a:cubicBezTo>
                  <a:pt x="114123" y="293318"/>
                  <a:pt x="110632" y="294301"/>
                  <a:pt x="107007" y="295565"/>
                </a:cubicBezTo>
                <a:cubicBezTo>
                  <a:pt x="101283" y="297672"/>
                  <a:pt x="95284" y="299364"/>
                  <a:pt x="90677" y="293739"/>
                </a:cubicBezTo>
                <a:cubicBezTo>
                  <a:pt x="85233" y="287278"/>
                  <a:pt x="84819" y="278008"/>
                  <a:pt x="89560" y="270986"/>
                </a:cubicBezTo>
                <a:cubicBezTo>
                  <a:pt x="91238" y="268451"/>
                  <a:pt x="93466" y="266485"/>
                  <a:pt x="95284" y="264097"/>
                </a:cubicBezTo>
                <a:cubicBezTo>
                  <a:pt x="104212" y="252158"/>
                  <a:pt x="107843" y="238387"/>
                  <a:pt x="106586" y="223920"/>
                </a:cubicBezTo>
                <a:cubicBezTo>
                  <a:pt x="104072" y="194840"/>
                  <a:pt x="93466" y="168849"/>
                  <a:pt x="74213" y="146651"/>
                </a:cubicBezTo>
                <a:cubicBezTo>
                  <a:pt x="62349" y="132886"/>
                  <a:pt x="47831" y="125161"/>
                  <a:pt x="29688" y="124178"/>
                </a:cubicBezTo>
                <a:cubicBezTo>
                  <a:pt x="22994" y="123756"/>
                  <a:pt x="16293" y="123475"/>
                  <a:pt x="9733" y="122211"/>
                </a:cubicBezTo>
                <a:cubicBezTo>
                  <a:pt x="4156" y="121081"/>
                  <a:pt x="805" y="117008"/>
                  <a:pt x="244" y="111109"/>
                </a:cubicBezTo>
                <a:cubicBezTo>
                  <a:pt x="-1709" y="93693"/>
                  <a:pt x="8201" y="79781"/>
                  <a:pt x="25228" y="77253"/>
                </a:cubicBezTo>
                <a:cubicBezTo>
                  <a:pt x="34015" y="75989"/>
                  <a:pt x="43090" y="76691"/>
                  <a:pt x="51883" y="76270"/>
                </a:cubicBezTo>
                <a:cubicBezTo>
                  <a:pt x="58578" y="75989"/>
                  <a:pt x="65278" y="75567"/>
                  <a:pt x="71839" y="74865"/>
                </a:cubicBezTo>
                <a:cubicBezTo>
                  <a:pt x="73932" y="74584"/>
                  <a:pt x="75884" y="73039"/>
                  <a:pt x="79094" y="71494"/>
                </a:cubicBezTo>
                <a:lnTo>
                  <a:pt x="79235" y="71494"/>
                </a:lnTo>
                <a:close/>
              </a:path>
            </a:pathLst>
          </a:custGeom>
          <a:solidFill>
            <a:schemeClr val="accent4"/>
          </a:solidFill>
          <a:ln w="6377" cap="flat">
            <a:noFill/>
            <a:prstDash val="solid"/>
            <a:miter/>
          </a:ln>
        </p:spPr>
        <p:txBody>
          <a:bodyPr rtlCol="0" anchor="ctr"/>
          <a:lstStyle/>
          <a:p>
            <a:endParaRPr lang="en-PK"/>
          </a:p>
        </p:txBody>
      </p:sp>
      <p:sp>
        <p:nvSpPr>
          <p:cNvPr id="43" name="Freeform 42">
            <a:extLst>
              <a:ext uri="{FF2B5EF4-FFF2-40B4-BE49-F238E27FC236}">
                <a16:creationId xmlns:a16="http://schemas.microsoft.com/office/drawing/2014/main" id="{DAD3875E-8332-7B3C-3DB9-541DDA754D3D}"/>
              </a:ext>
            </a:extLst>
          </p:cNvPr>
          <p:cNvSpPr/>
          <p:nvPr/>
        </p:nvSpPr>
        <p:spPr>
          <a:xfrm>
            <a:off x="7756262" y="3699952"/>
            <a:ext cx="319076" cy="517131"/>
          </a:xfrm>
          <a:custGeom>
            <a:avLst/>
            <a:gdLst>
              <a:gd name="connsiteX0" fmla="*/ 66859 w 319076"/>
              <a:gd name="connsiteY0" fmla="*/ 35051 h 517131"/>
              <a:gd name="connsiteX1" fmla="*/ 77644 w 319076"/>
              <a:gd name="connsiteY1" fmla="*/ 39137 h 517131"/>
              <a:gd name="connsiteX2" fmla="*/ 124791 w 319076"/>
              <a:gd name="connsiteY2" fmla="*/ 49556 h 517131"/>
              <a:gd name="connsiteX3" fmla="*/ 182167 w 319076"/>
              <a:gd name="connsiteY3" fmla="*/ 48994 h 517131"/>
              <a:gd name="connsiteX4" fmla="*/ 235951 w 319076"/>
              <a:gd name="connsiteY4" fmla="*/ 31246 h 517131"/>
              <a:gd name="connsiteX5" fmla="*/ 259729 w 319076"/>
              <a:gd name="connsiteY5" fmla="*/ 14761 h 517131"/>
              <a:gd name="connsiteX6" fmla="*/ 280884 w 319076"/>
              <a:gd name="connsiteY6" fmla="*/ 2644 h 517131"/>
              <a:gd name="connsiteX7" fmla="*/ 317661 w 319076"/>
              <a:gd name="connsiteY7" fmla="*/ 22512 h 517131"/>
              <a:gd name="connsiteX8" fmla="*/ 318490 w 319076"/>
              <a:gd name="connsiteY8" fmla="*/ 44768 h 517131"/>
              <a:gd name="connsiteX9" fmla="*/ 310335 w 319076"/>
              <a:gd name="connsiteY9" fmla="*/ 84217 h 517131"/>
              <a:gd name="connsiteX10" fmla="*/ 245211 w 319076"/>
              <a:gd name="connsiteY10" fmla="*/ 258483 h 517131"/>
              <a:gd name="connsiteX11" fmla="*/ 210508 w 319076"/>
              <a:gd name="connsiteY11" fmla="*/ 321031 h 517131"/>
              <a:gd name="connsiteX12" fmla="*/ 158664 w 319076"/>
              <a:gd name="connsiteY12" fmla="*/ 379071 h 517131"/>
              <a:gd name="connsiteX13" fmla="*/ 143042 w 319076"/>
              <a:gd name="connsiteY13" fmla="*/ 391469 h 517131"/>
              <a:gd name="connsiteX14" fmla="*/ 51371 w 319076"/>
              <a:gd name="connsiteY14" fmla="*/ 478673 h 517131"/>
              <a:gd name="connsiteX15" fmla="*/ 23860 w 319076"/>
              <a:gd name="connsiteY15" fmla="*/ 507977 h 517131"/>
              <a:gd name="connsiteX16" fmla="*/ 12105 w 319076"/>
              <a:gd name="connsiteY16" fmla="*/ 517132 h 517131"/>
              <a:gd name="connsiteX17" fmla="*/ 8097 w 319076"/>
              <a:gd name="connsiteY17" fmla="*/ 503610 h 517131"/>
              <a:gd name="connsiteX18" fmla="*/ 497 w 319076"/>
              <a:gd name="connsiteY18" fmla="*/ 416266 h 517131"/>
              <a:gd name="connsiteX19" fmla="*/ 11831 w 319076"/>
              <a:gd name="connsiteY19" fmla="*/ 352869 h 517131"/>
              <a:gd name="connsiteX20" fmla="*/ 20541 w 319076"/>
              <a:gd name="connsiteY20" fmla="*/ 334693 h 517131"/>
              <a:gd name="connsiteX21" fmla="*/ 49437 w 319076"/>
              <a:gd name="connsiteY21" fmla="*/ 307221 h 517131"/>
              <a:gd name="connsiteX22" fmla="*/ 81096 w 319076"/>
              <a:gd name="connsiteY22" fmla="*/ 287500 h 517131"/>
              <a:gd name="connsiteX23" fmla="*/ 129902 w 319076"/>
              <a:gd name="connsiteY23" fmla="*/ 257494 h 517131"/>
              <a:gd name="connsiteX24" fmla="*/ 171523 w 319076"/>
              <a:gd name="connsiteY24" fmla="*/ 225234 h 517131"/>
              <a:gd name="connsiteX25" fmla="*/ 196685 w 319076"/>
              <a:gd name="connsiteY25" fmla="*/ 193816 h 517131"/>
              <a:gd name="connsiteX26" fmla="*/ 211337 w 319076"/>
              <a:gd name="connsiteY26" fmla="*/ 168879 h 517131"/>
              <a:gd name="connsiteX27" fmla="*/ 192123 w 319076"/>
              <a:gd name="connsiteY27" fmla="*/ 136760 h 517131"/>
              <a:gd name="connsiteX28" fmla="*/ 165575 w 319076"/>
              <a:gd name="connsiteY28" fmla="*/ 136198 h 517131"/>
              <a:gd name="connsiteX29" fmla="*/ 148013 w 319076"/>
              <a:gd name="connsiteY29" fmla="*/ 134927 h 517131"/>
              <a:gd name="connsiteX30" fmla="*/ 126724 w 319076"/>
              <a:gd name="connsiteY30" fmla="*/ 119994 h 517131"/>
              <a:gd name="connsiteX31" fmla="*/ 89947 w 319076"/>
              <a:gd name="connsiteY31" fmla="*/ 85340 h 517131"/>
              <a:gd name="connsiteX32" fmla="*/ 72392 w 319076"/>
              <a:gd name="connsiteY32" fmla="*/ 71818 h 517131"/>
              <a:gd name="connsiteX33" fmla="*/ 62851 w 319076"/>
              <a:gd name="connsiteY33" fmla="*/ 43216 h 517131"/>
              <a:gd name="connsiteX34" fmla="*/ 66999 w 319076"/>
              <a:gd name="connsiteY34" fmla="*/ 34910 h 517131"/>
              <a:gd name="connsiteX35" fmla="*/ 66859 w 319076"/>
              <a:gd name="connsiteY35" fmla="*/ 35051 h 51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9076" h="517131">
                <a:moveTo>
                  <a:pt x="66859" y="35051"/>
                </a:moveTo>
                <a:cubicBezTo>
                  <a:pt x="71007" y="36596"/>
                  <a:pt x="74466" y="37726"/>
                  <a:pt x="77644" y="39137"/>
                </a:cubicBezTo>
                <a:cubicBezTo>
                  <a:pt x="92711" y="45617"/>
                  <a:pt x="108333" y="49415"/>
                  <a:pt x="124791" y="49556"/>
                </a:cubicBezTo>
                <a:cubicBezTo>
                  <a:pt x="143865" y="49556"/>
                  <a:pt x="163087" y="49415"/>
                  <a:pt x="182167" y="48994"/>
                </a:cubicBezTo>
                <a:cubicBezTo>
                  <a:pt x="201797" y="48573"/>
                  <a:pt x="219774" y="43216"/>
                  <a:pt x="235951" y="31246"/>
                </a:cubicBezTo>
                <a:cubicBezTo>
                  <a:pt x="243692" y="25468"/>
                  <a:pt x="251573" y="19977"/>
                  <a:pt x="259729" y="14761"/>
                </a:cubicBezTo>
                <a:cubicBezTo>
                  <a:pt x="266506" y="10394"/>
                  <a:pt x="273417" y="5887"/>
                  <a:pt x="280884" y="2644"/>
                </a:cubicBezTo>
                <a:cubicBezTo>
                  <a:pt x="297610" y="-4819"/>
                  <a:pt x="314068" y="4055"/>
                  <a:pt x="317661" y="22512"/>
                </a:cubicBezTo>
                <a:cubicBezTo>
                  <a:pt x="319039" y="29694"/>
                  <a:pt x="319594" y="37585"/>
                  <a:pt x="318490" y="44768"/>
                </a:cubicBezTo>
                <a:cubicBezTo>
                  <a:pt x="316550" y="58009"/>
                  <a:pt x="314342" y="71537"/>
                  <a:pt x="310335" y="84217"/>
                </a:cubicBezTo>
                <a:cubicBezTo>
                  <a:pt x="292083" y="143527"/>
                  <a:pt x="271484" y="202269"/>
                  <a:pt x="245211" y="258483"/>
                </a:cubicBezTo>
                <a:cubicBezTo>
                  <a:pt x="235121" y="280037"/>
                  <a:pt x="222952" y="300741"/>
                  <a:pt x="210508" y="321031"/>
                </a:cubicBezTo>
                <a:cubicBezTo>
                  <a:pt x="196819" y="343427"/>
                  <a:pt x="179123" y="362727"/>
                  <a:pt x="158664" y="379071"/>
                </a:cubicBezTo>
                <a:cubicBezTo>
                  <a:pt x="153406" y="383157"/>
                  <a:pt x="148428" y="387664"/>
                  <a:pt x="143042" y="391469"/>
                </a:cubicBezTo>
                <a:cubicBezTo>
                  <a:pt x="108473" y="416125"/>
                  <a:pt x="77918" y="445142"/>
                  <a:pt x="51371" y="478673"/>
                </a:cubicBezTo>
                <a:cubicBezTo>
                  <a:pt x="43075" y="489098"/>
                  <a:pt x="33260" y="498394"/>
                  <a:pt x="23860" y="507977"/>
                </a:cubicBezTo>
                <a:cubicBezTo>
                  <a:pt x="20816" y="511073"/>
                  <a:pt x="17083" y="513327"/>
                  <a:pt x="12105" y="517132"/>
                </a:cubicBezTo>
                <a:cubicBezTo>
                  <a:pt x="10446" y="511495"/>
                  <a:pt x="8372" y="507549"/>
                  <a:pt x="8097" y="503610"/>
                </a:cubicBezTo>
                <a:cubicBezTo>
                  <a:pt x="5334" y="474446"/>
                  <a:pt x="2986" y="445423"/>
                  <a:pt x="497" y="416266"/>
                </a:cubicBezTo>
                <a:cubicBezTo>
                  <a:pt x="-1443" y="394004"/>
                  <a:pt x="2290" y="373012"/>
                  <a:pt x="11831" y="352869"/>
                </a:cubicBezTo>
                <a:cubicBezTo>
                  <a:pt x="14734" y="346811"/>
                  <a:pt x="17912" y="340892"/>
                  <a:pt x="20541" y="334693"/>
                </a:cubicBezTo>
                <a:cubicBezTo>
                  <a:pt x="26349" y="321452"/>
                  <a:pt x="33126" y="311026"/>
                  <a:pt x="49437" y="307221"/>
                </a:cubicBezTo>
                <a:cubicBezTo>
                  <a:pt x="60911" y="304546"/>
                  <a:pt x="71562" y="295532"/>
                  <a:pt x="81096" y="287500"/>
                </a:cubicBezTo>
                <a:cubicBezTo>
                  <a:pt x="96029" y="275102"/>
                  <a:pt x="111791" y="264395"/>
                  <a:pt x="129902" y="257494"/>
                </a:cubicBezTo>
                <a:cubicBezTo>
                  <a:pt x="146909" y="251014"/>
                  <a:pt x="160323" y="239745"/>
                  <a:pt x="171523" y="225234"/>
                </a:cubicBezTo>
                <a:cubicBezTo>
                  <a:pt x="179678" y="214527"/>
                  <a:pt x="188804" y="204663"/>
                  <a:pt x="196685" y="193816"/>
                </a:cubicBezTo>
                <a:cubicBezTo>
                  <a:pt x="202352" y="186072"/>
                  <a:pt x="207745" y="177760"/>
                  <a:pt x="211337" y="168879"/>
                </a:cubicBezTo>
                <a:cubicBezTo>
                  <a:pt x="217974" y="151980"/>
                  <a:pt x="209959" y="138873"/>
                  <a:pt x="192123" y="136760"/>
                </a:cubicBezTo>
                <a:cubicBezTo>
                  <a:pt x="183412" y="135776"/>
                  <a:pt x="174426" y="136479"/>
                  <a:pt x="165575" y="136198"/>
                </a:cubicBezTo>
                <a:cubicBezTo>
                  <a:pt x="159768" y="136057"/>
                  <a:pt x="153686" y="136198"/>
                  <a:pt x="148013" y="134927"/>
                </a:cubicBezTo>
                <a:cubicBezTo>
                  <a:pt x="139168" y="132961"/>
                  <a:pt x="131287" y="128307"/>
                  <a:pt x="126724" y="119994"/>
                </a:cubicBezTo>
                <a:cubicBezTo>
                  <a:pt x="118154" y="104219"/>
                  <a:pt x="104740" y="94214"/>
                  <a:pt x="89947" y="85340"/>
                </a:cubicBezTo>
                <a:cubicBezTo>
                  <a:pt x="83585" y="81535"/>
                  <a:pt x="77784" y="76887"/>
                  <a:pt x="72392" y="71818"/>
                </a:cubicBezTo>
                <a:cubicBezTo>
                  <a:pt x="64230" y="64208"/>
                  <a:pt x="61466" y="54210"/>
                  <a:pt x="62851" y="43216"/>
                </a:cubicBezTo>
                <a:cubicBezTo>
                  <a:pt x="63126" y="40541"/>
                  <a:pt x="65340" y="38147"/>
                  <a:pt x="66999" y="34910"/>
                </a:cubicBezTo>
                <a:lnTo>
                  <a:pt x="66859" y="350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4" name="Freeform 43">
            <a:extLst>
              <a:ext uri="{FF2B5EF4-FFF2-40B4-BE49-F238E27FC236}">
                <a16:creationId xmlns:a16="http://schemas.microsoft.com/office/drawing/2014/main" id="{19A71A3D-A01E-F29F-49C0-5721AC599C04}"/>
              </a:ext>
            </a:extLst>
          </p:cNvPr>
          <p:cNvSpPr/>
          <p:nvPr/>
        </p:nvSpPr>
        <p:spPr>
          <a:xfrm>
            <a:off x="6773501" y="1554816"/>
            <a:ext cx="299932" cy="466056"/>
          </a:xfrm>
          <a:custGeom>
            <a:avLst/>
            <a:gdLst>
              <a:gd name="connsiteX0" fmla="*/ 140 w 299932"/>
              <a:gd name="connsiteY0" fmla="*/ 335414 h 466056"/>
              <a:gd name="connsiteX1" fmla="*/ 11825 w 299932"/>
              <a:gd name="connsiteY1" fmla="*/ 325550 h 466056"/>
              <a:gd name="connsiteX2" fmla="*/ 26503 w 299932"/>
              <a:gd name="connsiteY2" fmla="*/ 281179 h 466056"/>
              <a:gd name="connsiteX3" fmla="*/ 14531 w 299932"/>
              <a:gd name="connsiteY3" fmla="*/ 244973 h 466056"/>
              <a:gd name="connsiteX4" fmla="*/ 33484 w 299932"/>
              <a:gd name="connsiteY4" fmla="*/ 174960 h 466056"/>
              <a:gd name="connsiteX5" fmla="*/ 75941 w 299932"/>
              <a:gd name="connsiteY5" fmla="*/ 108329 h 466056"/>
              <a:gd name="connsiteX6" fmla="*/ 104434 w 299932"/>
              <a:gd name="connsiteY6" fmla="*/ 67195 h 466056"/>
              <a:gd name="connsiteX7" fmla="*/ 144613 w 299932"/>
              <a:gd name="connsiteY7" fmla="*/ 28033 h 466056"/>
              <a:gd name="connsiteX8" fmla="*/ 151313 w 299932"/>
              <a:gd name="connsiteY8" fmla="*/ 19018 h 466056"/>
              <a:gd name="connsiteX9" fmla="*/ 182513 w 299932"/>
              <a:gd name="connsiteY9" fmla="*/ 3804 h 466056"/>
              <a:gd name="connsiteX10" fmla="*/ 224541 w 299932"/>
              <a:gd name="connsiteY10" fmla="*/ 0 h 466056"/>
              <a:gd name="connsiteX11" fmla="*/ 263584 w 299932"/>
              <a:gd name="connsiteY11" fmla="*/ 27893 h 466056"/>
              <a:gd name="connsiteX12" fmla="*/ 286666 w 299932"/>
              <a:gd name="connsiteY12" fmla="*/ 46064 h 466056"/>
              <a:gd name="connsiteX13" fmla="*/ 297208 w 299932"/>
              <a:gd name="connsiteY13" fmla="*/ 77901 h 466056"/>
              <a:gd name="connsiteX14" fmla="*/ 293648 w 299932"/>
              <a:gd name="connsiteY14" fmla="*/ 81705 h 466056"/>
              <a:gd name="connsiteX15" fmla="*/ 256456 w 299932"/>
              <a:gd name="connsiteY15" fmla="*/ 111991 h 466056"/>
              <a:gd name="connsiteX16" fmla="*/ 254325 w 299932"/>
              <a:gd name="connsiteY16" fmla="*/ 115936 h 466056"/>
              <a:gd name="connsiteX17" fmla="*/ 194198 w 299932"/>
              <a:gd name="connsiteY17" fmla="*/ 170453 h 466056"/>
              <a:gd name="connsiteX18" fmla="*/ 174108 w 299932"/>
              <a:gd name="connsiteY18" fmla="*/ 180877 h 466056"/>
              <a:gd name="connsiteX19" fmla="*/ 154019 w 299932"/>
              <a:gd name="connsiteY19" fmla="*/ 259485 h 466056"/>
              <a:gd name="connsiteX20" fmla="*/ 166986 w 299932"/>
              <a:gd name="connsiteY20" fmla="*/ 280611 h 466056"/>
              <a:gd name="connsiteX21" fmla="*/ 156297 w 299932"/>
              <a:gd name="connsiteY21" fmla="*/ 338229 h 466056"/>
              <a:gd name="connsiteX22" fmla="*/ 150886 w 299932"/>
              <a:gd name="connsiteY22" fmla="*/ 342315 h 466056"/>
              <a:gd name="connsiteX23" fmla="*/ 128940 w 299932"/>
              <a:gd name="connsiteY23" fmla="*/ 390632 h 466056"/>
              <a:gd name="connsiteX24" fmla="*/ 112418 w 299932"/>
              <a:gd name="connsiteY24" fmla="*/ 432609 h 466056"/>
              <a:gd name="connsiteX25" fmla="*/ 70957 w 299932"/>
              <a:gd name="connsiteY25" fmla="*/ 460081 h 466056"/>
              <a:gd name="connsiteX26" fmla="*/ 55992 w 299932"/>
              <a:gd name="connsiteY26" fmla="*/ 465150 h 466056"/>
              <a:gd name="connsiteX27" fmla="*/ 35335 w 299932"/>
              <a:gd name="connsiteY27" fmla="*/ 453601 h 466056"/>
              <a:gd name="connsiteX28" fmla="*/ 25647 w 299932"/>
              <a:gd name="connsiteY28" fmla="*/ 416552 h 466056"/>
              <a:gd name="connsiteX29" fmla="*/ 0 w 299932"/>
              <a:gd name="connsiteY29" fmla="*/ 335554 h 466056"/>
              <a:gd name="connsiteX30" fmla="*/ 140 w 299932"/>
              <a:gd name="connsiteY30" fmla="*/ 335414 h 46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9932" h="466056">
                <a:moveTo>
                  <a:pt x="140" y="335414"/>
                </a:moveTo>
                <a:cubicBezTo>
                  <a:pt x="4984" y="331328"/>
                  <a:pt x="8405" y="328506"/>
                  <a:pt x="11825" y="325550"/>
                </a:cubicBezTo>
                <a:cubicBezTo>
                  <a:pt x="25647" y="313720"/>
                  <a:pt x="31487" y="298927"/>
                  <a:pt x="26503" y="281179"/>
                </a:cubicBezTo>
                <a:cubicBezTo>
                  <a:pt x="23082" y="268921"/>
                  <a:pt x="18947" y="256804"/>
                  <a:pt x="14531" y="244973"/>
                </a:cubicBezTo>
                <a:cubicBezTo>
                  <a:pt x="1423" y="210038"/>
                  <a:pt x="4129" y="197640"/>
                  <a:pt x="33484" y="174960"/>
                </a:cubicBezTo>
                <a:cubicBezTo>
                  <a:pt x="55992" y="157634"/>
                  <a:pt x="71812" y="136925"/>
                  <a:pt x="75941" y="108329"/>
                </a:cubicBezTo>
                <a:cubicBezTo>
                  <a:pt x="78506" y="90016"/>
                  <a:pt x="88480" y="76633"/>
                  <a:pt x="104434" y="67195"/>
                </a:cubicBezTo>
                <a:cubicBezTo>
                  <a:pt x="120963" y="57334"/>
                  <a:pt x="133783" y="43670"/>
                  <a:pt x="144613" y="28033"/>
                </a:cubicBezTo>
                <a:cubicBezTo>
                  <a:pt x="146750" y="24934"/>
                  <a:pt x="149029" y="21976"/>
                  <a:pt x="151313" y="19018"/>
                </a:cubicBezTo>
                <a:cubicBezTo>
                  <a:pt x="159003" y="8593"/>
                  <a:pt x="169118" y="3804"/>
                  <a:pt x="182513" y="3804"/>
                </a:cubicBezTo>
                <a:cubicBezTo>
                  <a:pt x="195193" y="3804"/>
                  <a:pt x="207873" y="1691"/>
                  <a:pt x="224541" y="0"/>
                </a:cubicBezTo>
                <a:cubicBezTo>
                  <a:pt x="235518" y="7748"/>
                  <a:pt x="249621" y="17609"/>
                  <a:pt x="263584" y="27893"/>
                </a:cubicBezTo>
                <a:cubicBezTo>
                  <a:pt x="271420" y="33668"/>
                  <a:pt x="278542" y="40712"/>
                  <a:pt x="286666" y="46064"/>
                </a:cubicBezTo>
                <a:cubicBezTo>
                  <a:pt x="299487" y="54376"/>
                  <a:pt x="303047" y="64941"/>
                  <a:pt x="297208" y="77901"/>
                </a:cubicBezTo>
                <a:cubicBezTo>
                  <a:pt x="295639" y="79592"/>
                  <a:pt x="294783" y="81564"/>
                  <a:pt x="293648" y="81705"/>
                </a:cubicBezTo>
                <a:cubicBezTo>
                  <a:pt x="275696" y="85226"/>
                  <a:pt x="264439" y="96496"/>
                  <a:pt x="256456" y="111991"/>
                </a:cubicBezTo>
                <a:cubicBezTo>
                  <a:pt x="255747" y="113259"/>
                  <a:pt x="254892" y="114527"/>
                  <a:pt x="254325" y="115936"/>
                </a:cubicBezTo>
                <a:cubicBezTo>
                  <a:pt x="242353" y="142842"/>
                  <a:pt x="222691" y="161155"/>
                  <a:pt x="194198" y="170453"/>
                </a:cubicBezTo>
                <a:cubicBezTo>
                  <a:pt x="187076" y="172706"/>
                  <a:pt x="180375" y="176792"/>
                  <a:pt x="174108" y="180877"/>
                </a:cubicBezTo>
                <a:cubicBezTo>
                  <a:pt x="145895" y="199332"/>
                  <a:pt x="138059" y="230040"/>
                  <a:pt x="154019" y="259485"/>
                </a:cubicBezTo>
                <a:cubicBezTo>
                  <a:pt x="158008" y="266667"/>
                  <a:pt x="162851" y="273428"/>
                  <a:pt x="166986" y="280611"/>
                </a:cubicBezTo>
                <a:cubicBezTo>
                  <a:pt x="180094" y="303856"/>
                  <a:pt x="176674" y="321605"/>
                  <a:pt x="156297" y="338229"/>
                </a:cubicBezTo>
                <a:cubicBezTo>
                  <a:pt x="154587" y="339640"/>
                  <a:pt x="152736" y="341045"/>
                  <a:pt x="150886" y="342315"/>
                </a:cubicBezTo>
                <a:cubicBezTo>
                  <a:pt x="133783" y="354146"/>
                  <a:pt x="125806" y="370068"/>
                  <a:pt x="128940" y="390632"/>
                </a:cubicBezTo>
                <a:cubicBezTo>
                  <a:pt x="131505" y="407819"/>
                  <a:pt x="125098" y="421341"/>
                  <a:pt x="112418" y="432609"/>
                </a:cubicBezTo>
                <a:cubicBezTo>
                  <a:pt x="100018" y="443743"/>
                  <a:pt x="86196" y="453039"/>
                  <a:pt x="70957" y="460081"/>
                </a:cubicBezTo>
                <a:cubicBezTo>
                  <a:pt x="66254" y="462335"/>
                  <a:pt x="61123" y="464026"/>
                  <a:pt x="55992" y="465150"/>
                </a:cubicBezTo>
                <a:cubicBezTo>
                  <a:pt x="44594" y="467831"/>
                  <a:pt x="38755" y="464729"/>
                  <a:pt x="35335" y="453601"/>
                </a:cubicBezTo>
                <a:cubicBezTo>
                  <a:pt x="31627" y="441343"/>
                  <a:pt x="28494" y="429091"/>
                  <a:pt x="25647" y="416552"/>
                </a:cubicBezTo>
                <a:cubicBezTo>
                  <a:pt x="19662" y="389508"/>
                  <a:pt x="13395" y="362458"/>
                  <a:pt x="0" y="335554"/>
                </a:cubicBezTo>
                <a:lnTo>
                  <a:pt x="140" y="33541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5" name="Freeform 44">
            <a:extLst>
              <a:ext uri="{FF2B5EF4-FFF2-40B4-BE49-F238E27FC236}">
                <a16:creationId xmlns:a16="http://schemas.microsoft.com/office/drawing/2014/main" id="{E4131F4B-F72A-EB1D-5DF9-A2276F9FA67C}"/>
              </a:ext>
            </a:extLst>
          </p:cNvPr>
          <p:cNvSpPr/>
          <p:nvPr/>
        </p:nvSpPr>
        <p:spPr>
          <a:xfrm>
            <a:off x="6875605" y="3725491"/>
            <a:ext cx="414802" cy="338370"/>
          </a:xfrm>
          <a:custGeom>
            <a:avLst/>
            <a:gdLst>
              <a:gd name="connsiteX0" fmla="*/ 414802 w 414802"/>
              <a:gd name="connsiteY0" fmla="*/ 226145 h 338370"/>
              <a:gd name="connsiteX1" fmla="*/ 391548 w 414802"/>
              <a:gd name="connsiteY1" fmla="*/ 233097 h 338370"/>
              <a:gd name="connsiteX2" fmla="*/ 373616 w 414802"/>
              <a:gd name="connsiteY2" fmla="*/ 233806 h 338370"/>
              <a:gd name="connsiteX3" fmla="*/ 302034 w 414802"/>
              <a:gd name="connsiteY3" fmla="*/ 256656 h 338370"/>
              <a:gd name="connsiteX4" fmla="*/ 283125 w 414802"/>
              <a:gd name="connsiteY4" fmla="*/ 268863 h 338370"/>
              <a:gd name="connsiteX5" fmla="*/ 230311 w 414802"/>
              <a:gd name="connsiteY5" fmla="*/ 267445 h 338370"/>
              <a:gd name="connsiteX6" fmla="*/ 213923 w 414802"/>
              <a:gd name="connsiteY6" fmla="*/ 255519 h 338370"/>
              <a:gd name="connsiteX7" fmla="*/ 195289 w 414802"/>
              <a:gd name="connsiteY7" fmla="*/ 243031 h 338370"/>
              <a:gd name="connsiteX8" fmla="*/ 142195 w 414802"/>
              <a:gd name="connsiteY8" fmla="*/ 255098 h 338370"/>
              <a:gd name="connsiteX9" fmla="*/ 133509 w 414802"/>
              <a:gd name="connsiteY9" fmla="*/ 270848 h 338370"/>
              <a:gd name="connsiteX10" fmla="*/ 128328 w 414802"/>
              <a:gd name="connsiteY10" fmla="*/ 286886 h 338370"/>
              <a:gd name="connsiteX11" fmla="*/ 111518 w 414802"/>
              <a:gd name="connsiteY11" fmla="*/ 290722 h 338370"/>
              <a:gd name="connsiteX12" fmla="*/ 81257 w 414802"/>
              <a:gd name="connsiteY12" fmla="*/ 317824 h 338370"/>
              <a:gd name="connsiteX13" fmla="*/ 74256 w 414802"/>
              <a:gd name="connsiteY13" fmla="*/ 338267 h 338370"/>
              <a:gd name="connsiteX14" fmla="*/ 55763 w 414802"/>
              <a:gd name="connsiteY14" fmla="*/ 326769 h 338370"/>
              <a:gd name="connsiteX15" fmla="*/ 19483 w 414802"/>
              <a:gd name="connsiteY15" fmla="*/ 265172 h 338370"/>
              <a:gd name="connsiteX16" fmla="*/ 5195 w 414802"/>
              <a:gd name="connsiteY16" fmla="*/ 242323 h 338370"/>
              <a:gd name="connsiteX17" fmla="*/ 7295 w 414802"/>
              <a:gd name="connsiteY17" fmla="*/ 196905 h 338370"/>
              <a:gd name="connsiteX18" fmla="*/ 12196 w 414802"/>
              <a:gd name="connsiteY18" fmla="*/ 189243 h 338370"/>
              <a:gd name="connsiteX19" fmla="*/ 46241 w 414802"/>
              <a:gd name="connsiteY19" fmla="*/ 137722 h 338370"/>
              <a:gd name="connsiteX20" fmla="*/ 98213 w 414802"/>
              <a:gd name="connsiteY20" fmla="*/ 138290 h 338370"/>
              <a:gd name="connsiteX21" fmla="*/ 129450 w 414802"/>
              <a:gd name="connsiteY21" fmla="*/ 137154 h 338370"/>
              <a:gd name="connsiteX22" fmla="*/ 162648 w 414802"/>
              <a:gd name="connsiteY22" fmla="*/ 106643 h 338370"/>
              <a:gd name="connsiteX23" fmla="*/ 163069 w 414802"/>
              <a:gd name="connsiteY23" fmla="*/ 99831 h 338370"/>
              <a:gd name="connsiteX24" fmla="*/ 189686 w 414802"/>
              <a:gd name="connsiteY24" fmla="*/ 68184 h 338370"/>
              <a:gd name="connsiteX25" fmla="*/ 211677 w 414802"/>
              <a:gd name="connsiteY25" fmla="*/ 64206 h 338370"/>
              <a:gd name="connsiteX26" fmla="*/ 226948 w 414802"/>
              <a:gd name="connsiteY26" fmla="*/ 61225 h 338370"/>
              <a:gd name="connsiteX27" fmla="*/ 250624 w 414802"/>
              <a:gd name="connsiteY27" fmla="*/ 38943 h 338370"/>
              <a:gd name="connsiteX28" fmla="*/ 256929 w 414802"/>
              <a:gd name="connsiteY28" fmla="*/ 19644 h 338370"/>
              <a:gd name="connsiteX29" fmla="*/ 262251 w 414802"/>
              <a:gd name="connsiteY29" fmla="*/ 7156 h 338370"/>
              <a:gd name="connsiteX30" fmla="*/ 285365 w 414802"/>
              <a:gd name="connsiteY30" fmla="*/ 7864 h 338370"/>
              <a:gd name="connsiteX31" fmla="*/ 294612 w 414802"/>
              <a:gd name="connsiteY31" fmla="*/ 37954 h 338370"/>
              <a:gd name="connsiteX32" fmla="*/ 297969 w 414802"/>
              <a:gd name="connsiteY32" fmla="*/ 64915 h 338370"/>
              <a:gd name="connsiteX33" fmla="*/ 323329 w 414802"/>
              <a:gd name="connsiteY33" fmla="*/ 118990 h 338370"/>
              <a:gd name="connsiteX34" fmla="*/ 350080 w 414802"/>
              <a:gd name="connsiteY34" fmla="*/ 143117 h 338370"/>
              <a:gd name="connsiteX35" fmla="*/ 413264 w 414802"/>
              <a:gd name="connsiteY35" fmla="*/ 219046 h 338370"/>
              <a:gd name="connsiteX36" fmla="*/ 414802 w 414802"/>
              <a:gd name="connsiteY36" fmla="*/ 226004 h 338370"/>
              <a:gd name="connsiteX37" fmla="*/ 414802 w 414802"/>
              <a:gd name="connsiteY37" fmla="*/ 226145 h 3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4802" h="338370">
                <a:moveTo>
                  <a:pt x="414802" y="226145"/>
                </a:moveTo>
                <a:cubicBezTo>
                  <a:pt x="407521" y="230972"/>
                  <a:pt x="399812" y="232670"/>
                  <a:pt x="391548" y="233097"/>
                </a:cubicBezTo>
                <a:cubicBezTo>
                  <a:pt x="385664" y="233385"/>
                  <a:pt x="379640" y="233525"/>
                  <a:pt x="373616" y="233806"/>
                </a:cubicBezTo>
                <a:cubicBezTo>
                  <a:pt x="347700" y="234942"/>
                  <a:pt x="323610" y="241474"/>
                  <a:pt x="302034" y="256656"/>
                </a:cubicBezTo>
                <a:cubicBezTo>
                  <a:pt x="295869" y="260914"/>
                  <a:pt x="289564" y="265032"/>
                  <a:pt x="283125" y="268863"/>
                </a:cubicBezTo>
                <a:cubicBezTo>
                  <a:pt x="265333" y="279652"/>
                  <a:pt x="247541" y="278516"/>
                  <a:pt x="230311" y="267445"/>
                </a:cubicBezTo>
                <a:cubicBezTo>
                  <a:pt x="224708" y="263755"/>
                  <a:pt x="219527" y="259356"/>
                  <a:pt x="213923" y="255519"/>
                </a:cubicBezTo>
                <a:cubicBezTo>
                  <a:pt x="207759" y="251267"/>
                  <a:pt x="201875" y="246581"/>
                  <a:pt x="195289" y="243031"/>
                </a:cubicBezTo>
                <a:cubicBezTo>
                  <a:pt x="174275" y="231680"/>
                  <a:pt x="156483" y="235792"/>
                  <a:pt x="142195" y="255098"/>
                </a:cubicBezTo>
                <a:cubicBezTo>
                  <a:pt x="138691" y="259778"/>
                  <a:pt x="135890" y="265313"/>
                  <a:pt x="133509" y="270848"/>
                </a:cubicBezTo>
                <a:cubicBezTo>
                  <a:pt x="131410" y="275675"/>
                  <a:pt x="130287" y="280929"/>
                  <a:pt x="128328" y="286886"/>
                </a:cubicBezTo>
                <a:cubicBezTo>
                  <a:pt x="122865" y="288162"/>
                  <a:pt x="117262" y="289727"/>
                  <a:pt x="111518" y="290722"/>
                </a:cubicBezTo>
                <a:cubicBezTo>
                  <a:pt x="95826" y="293276"/>
                  <a:pt x="86586" y="303351"/>
                  <a:pt x="81257" y="317824"/>
                </a:cubicBezTo>
                <a:cubicBezTo>
                  <a:pt x="78736" y="324783"/>
                  <a:pt x="76496" y="331735"/>
                  <a:pt x="74256" y="338267"/>
                </a:cubicBezTo>
                <a:cubicBezTo>
                  <a:pt x="63886" y="339116"/>
                  <a:pt x="57026" y="334717"/>
                  <a:pt x="55763" y="326769"/>
                </a:cubicBezTo>
                <a:cubicBezTo>
                  <a:pt x="51704" y="301078"/>
                  <a:pt x="33912" y="284332"/>
                  <a:pt x="19483" y="265172"/>
                </a:cubicBezTo>
                <a:cubicBezTo>
                  <a:pt x="14161" y="257933"/>
                  <a:pt x="9113" y="250271"/>
                  <a:pt x="5195" y="242323"/>
                </a:cubicBezTo>
                <a:cubicBezTo>
                  <a:pt x="-2373" y="226994"/>
                  <a:pt x="-1671" y="211665"/>
                  <a:pt x="7295" y="196905"/>
                </a:cubicBezTo>
                <a:cubicBezTo>
                  <a:pt x="8833" y="194351"/>
                  <a:pt x="10518" y="191797"/>
                  <a:pt x="12196" y="189243"/>
                </a:cubicBezTo>
                <a:cubicBezTo>
                  <a:pt x="23262" y="172357"/>
                  <a:pt x="34474" y="155604"/>
                  <a:pt x="46241" y="137722"/>
                </a:cubicBezTo>
                <a:cubicBezTo>
                  <a:pt x="62910" y="143257"/>
                  <a:pt x="80421" y="141840"/>
                  <a:pt x="98213" y="138290"/>
                </a:cubicBezTo>
                <a:cubicBezTo>
                  <a:pt x="108296" y="136305"/>
                  <a:pt x="118940" y="137441"/>
                  <a:pt x="129450" y="137154"/>
                </a:cubicBezTo>
                <a:cubicBezTo>
                  <a:pt x="152284" y="136592"/>
                  <a:pt x="159846" y="129773"/>
                  <a:pt x="162648" y="106643"/>
                </a:cubicBezTo>
                <a:cubicBezTo>
                  <a:pt x="162928" y="104370"/>
                  <a:pt x="162928" y="102104"/>
                  <a:pt x="163069" y="99831"/>
                </a:cubicBezTo>
                <a:cubicBezTo>
                  <a:pt x="165028" y="81521"/>
                  <a:pt x="171894" y="73004"/>
                  <a:pt x="189686" y="68184"/>
                </a:cubicBezTo>
                <a:cubicBezTo>
                  <a:pt x="196827" y="66192"/>
                  <a:pt x="204396" y="65623"/>
                  <a:pt x="211677" y="64206"/>
                </a:cubicBezTo>
                <a:cubicBezTo>
                  <a:pt x="216859" y="63357"/>
                  <a:pt x="222047" y="62648"/>
                  <a:pt x="226948" y="61225"/>
                </a:cubicBezTo>
                <a:cubicBezTo>
                  <a:pt x="238435" y="57962"/>
                  <a:pt x="246418" y="50301"/>
                  <a:pt x="250624" y="38943"/>
                </a:cubicBezTo>
                <a:cubicBezTo>
                  <a:pt x="253004" y="32559"/>
                  <a:pt x="254682" y="26028"/>
                  <a:pt x="256929" y="19644"/>
                </a:cubicBezTo>
                <a:cubicBezTo>
                  <a:pt x="258467" y="15385"/>
                  <a:pt x="259871" y="10986"/>
                  <a:pt x="262251" y="7156"/>
                </a:cubicBezTo>
                <a:cubicBezTo>
                  <a:pt x="268415" y="-2638"/>
                  <a:pt x="280879" y="-2357"/>
                  <a:pt x="285365" y="7864"/>
                </a:cubicBezTo>
                <a:cubicBezTo>
                  <a:pt x="289424" y="17511"/>
                  <a:pt x="292225" y="27732"/>
                  <a:pt x="294612" y="37954"/>
                </a:cubicBezTo>
                <a:cubicBezTo>
                  <a:pt x="296571" y="46751"/>
                  <a:pt x="297554" y="55836"/>
                  <a:pt x="297969" y="64915"/>
                </a:cubicBezTo>
                <a:cubicBezTo>
                  <a:pt x="298951" y="86628"/>
                  <a:pt x="308760" y="104089"/>
                  <a:pt x="323329" y="118990"/>
                </a:cubicBezTo>
                <a:cubicBezTo>
                  <a:pt x="331593" y="127647"/>
                  <a:pt x="340559" y="135877"/>
                  <a:pt x="350080" y="143117"/>
                </a:cubicBezTo>
                <a:cubicBezTo>
                  <a:pt x="376838" y="163693"/>
                  <a:pt x="395894" y="190520"/>
                  <a:pt x="413264" y="219046"/>
                </a:cubicBezTo>
                <a:cubicBezTo>
                  <a:pt x="414381" y="220750"/>
                  <a:pt x="414241" y="223304"/>
                  <a:pt x="414802" y="226004"/>
                </a:cubicBezTo>
                <a:lnTo>
                  <a:pt x="414802" y="22614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6" name="Freeform 45">
            <a:extLst>
              <a:ext uri="{FF2B5EF4-FFF2-40B4-BE49-F238E27FC236}">
                <a16:creationId xmlns:a16="http://schemas.microsoft.com/office/drawing/2014/main" id="{BE2089D6-3CEA-00A7-F511-3B79C9B1EC5E}"/>
              </a:ext>
            </a:extLst>
          </p:cNvPr>
          <p:cNvSpPr/>
          <p:nvPr/>
        </p:nvSpPr>
        <p:spPr>
          <a:xfrm>
            <a:off x="7054290" y="4893825"/>
            <a:ext cx="274406" cy="331983"/>
          </a:xfrm>
          <a:custGeom>
            <a:avLst/>
            <a:gdLst>
              <a:gd name="connsiteX0" fmla="*/ 274407 w 274406"/>
              <a:gd name="connsiteY0" fmla="*/ 151850 h 331983"/>
              <a:gd name="connsiteX1" fmla="*/ 252167 w 274406"/>
              <a:gd name="connsiteY1" fmla="*/ 186555 h 331983"/>
              <a:gd name="connsiteX2" fmla="*/ 221619 w 274406"/>
              <a:gd name="connsiteY2" fmla="*/ 219575 h 331983"/>
              <a:gd name="connsiteX3" fmla="*/ 194031 w 274406"/>
              <a:gd name="connsiteY3" fmla="*/ 262752 h 331983"/>
              <a:gd name="connsiteX4" fmla="*/ 169258 w 274406"/>
              <a:gd name="connsiteY4" fmla="*/ 286598 h 331983"/>
              <a:gd name="connsiteX5" fmla="*/ 152646 w 274406"/>
              <a:gd name="connsiteY5" fmla="*/ 283488 h 331983"/>
              <a:gd name="connsiteX6" fmla="*/ 144338 w 274406"/>
              <a:gd name="connsiteY6" fmla="*/ 275872 h 331983"/>
              <a:gd name="connsiteX7" fmla="*/ 100420 w 274406"/>
              <a:gd name="connsiteY7" fmla="*/ 278975 h 331983"/>
              <a:gd name="connsiteX8" fmla="*/ 86342 w 274406"/>
              <a:gd name="connsiteY8" fmla="*/ 301831 h 331983"/>
              <a:gd name="connsiteX9" fmla="*/ 74945 w 274406"/>
              <a:gd name="connsiteY9" fmla="*/ 323703 h 331983"/>
              <a:gd name="connsiteX10" fmla="*/ 55519 w 274406"/>
              <a:gd name="connsiteY10" fmla="*/ 331461 h 331983"/>
              <a:gd name="connsiteX11" fmla="*/ 38627 w 274406"/>
              <a:gd name="connsiteY11" fmla="*/ 315940 h 331983"/>
              <a:gd name="connsiteX12" fmla="*/ 36234 w 274406"/>
              <a:gd name="connsiteY12" fmla="*/ 295906 h 331983"/>
              <a:gd name="connsiteX13" fmla="*/ 34823 w 274406"/>
              <a:gd name="connsiteY13" fmla="*/ 277985 h 331983"/>
              <a:gd name="connsiteX14" fmla="*/ 16668 w 274406"/>
              <a:gd name="connsiteY14" fmla="*/ 257530 h 331983"/>
              <a:gd name="connsiteX15" fmla="*/ 4422 w 274406"/>
              <a:gd name="connsiteY15" fmla="*/ 254427 h 331983"/>
              <a:gd name="connsiteX16" fmla="*/ 197 w 274406"/>
              <a:gd name="connsiteY16" fmla="*/ 229592 h 331983"/>
              <a:gd name="connsiteX17" fmla="*/ 3713 w 274406"/>
              <a:gd name="connsiteY17" fmla="*/ 175696 h 331983"/>
              <a:gd name="connsiteX18" fmla="*/ 15398 w 274406"/>
              <a:gd name="connsiteY18" fmla="*/ 139573 h 331983"/>
              <a:gd name="connsiteX19" fmla="*/ 26521 w 274406"/>
              <a:gd name="connsiteY19" fmla="*/ 120101 h 331983"/>
              <a:gd name="connsiteX20" fmla="*/ 42564 w 274406"/>
              <a:gd name="connsiteY20" fmla="*/ 59992 h 331983"/>
              <a:gd name="connsiteX21" fmla="*/ 43273 w 274406"/>
              <a:gd name="connsiteY21" fmla="*/ 30790 h 331983"/>
              <a:gd name="connsiteX22" fmla="*/ 77759 w 274406"/>
              <a:gd name="connsiteY22" fmla="*/ 30 h 331983"/>
              <a:gd name="connsiteX23" fmla="*/ 124632 w 274406"/>
              <a:gd name="connsiteY23" fmla="*/ 5393 h 331983"/>
              <a:gd name="connsiteX24" fmla="*/ 167847 w 274406"/>
              <a:gd name="connsiteY24" fmla="*/ 2284 h 331983"/>
              <a:gd name="connsiteX25" fmla="*/ 193610 w 274406"/>
              <a:gd name="connsiteY25" fmla="*/ 12869 h 331983"/>
              <a:gd name="connsiteX26" fmla="*/ 212046 w 274406"/>
              <a:gd name="connsiteY26" fmla="*/ 36293 h 331983"/>
              <a:gd name="connsiteX27" fmla="*/ 212327 w 274406"/>
              <a:gd name="connsiteY27" fmla="*/ 38547 h 331983"/>
              <a:gd name="connsiteX28" fmla="*/ 238089 w 274406"/>
              <a:gd name="connsiteY28" fmla="*/ 104299 h 331983"/>
              <a:gd name="connsiteX29" fmla="*/ 274266 w 274406"/>
              <a:gd name="connsiteY29" fmla="*/ 151990 h 331983"/>
              <a:gd name="connsiteX30" fmla="*/ 274407 w 274406"/>
              <a:gd name="connsiteY30" fmla="*/ 151850 h 33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4406" h="331983">
                <a:moveTo>
                  <a:pt x="274407" y="151850"/>
                </a:moveTo>
                <a:cubicBezTo>
                  <a:pt x="269761" y="166100"/>
                  <a:pt x="261037" y="176538"/>
                  <a:pt x="252167" y="186555"/>
                </a:cubicBezTo>
                <a:cubicBezTo>
                  <a:pt x="242173" y="197843"/>
                  <a:pt x="231752" y="208568"/>
                  <a:pt x="221619" y="219575"/>
                </a:cubicBezTo>
                <a:cubicBezTo>
                  <a:pt x="209793" y="232274"/>
                  <a:pt x="199098" y="245674"/>
                  <a:pt x="194031" y="262752"/>
                </a:cubicBezTo>
                <a:cubicBezTo>
                  <a:pt x="190368" y="275451"/>
                  <a:pt x="181363" y="282505"/>
                  <a:pt x="169258" y="286598"/>
                </a:cubicBezTo>
                <a:cubicBezTo>
                  <a:pt x="162780" y="288852"/>
                  <a:pt x="157573" y="287721"/>
                  <a:pt x="152646" y="283488"/>
                </a:cubicBezTo>
                <a:cubicBezTo>
                  <a:pt x="149832" y="281094"/>
                  <a:pt x="147299" y="278132"/>
                  <a:pt x="144338" y="275872"/>
                </a:cubicBezTo>
                <a:cubicBezTo>
                  <a:pt x="129558" y="264163"/>
                  <a:pt x="112806" y="264865"/>
                  <a:pt x="100420" y="278975"/>
                </a:cubicBezTo>
                <a:cubicBezTo>
                  <a:pt x="94651" y="285608"/>
                  <a:pt x="90707" y="294074"/>
                  <a:pt x="86342" y="301831"/>
                </a:cubicBezTo>
                <a:cubicBezTo>
                  <a:pt x="82264" y="309032"/>
                  <a:pt x="79309" y="316789"/>
                  <a:pt x="74945" y="323703"/>
                </a:cubicBezTo>
                <a:cubicBezTo>
                  <a:pt x="70580" y="330758"/>
                  <a:pt x="63821" y="333159"/>
                  <a:pt x="55519" y="331461"/>
                </a:cubicBezTo>
                <a:cubicBezTo>
                  <a:pt x="46649" y="329628"/>
                  <a:pt x="40171" y="325536"/>
                  <a:pt x="38627" y="315940"/>
                </a:cubicBezTo>
                <a:cubicBezTo>
                  <a:pt x="37638" y="309313"/>
                  <a:pt x="36936" y="302539"/>
                  <a:pt x="36234" y="295906"/>
                </a:cubicBezTo>
                <a:cubicBezTo>
                  <a:pt x="35673" y="289982"/>
                  <a:pt x="35813" y="283916"/>
                  <a:pt x="34823" y="277985"/>
                </a:cubicBezTo>
                <a:cubicBezTo>
                  <a:pt x="33133" y="267406"/>
                  <a:pt x="27504" y="260211"/>
                  <a:pt x="16668" y="257530"/>
                </a:cubicBezTo>
                <a:cubicBezTo>
                  <a:pt x="12444" y="256540"/>
                  <a:pt x="8079" y="255270"/>
                  <a:pt x="4422" y="254427"/>
                </a:cubicBezTo>
                <a:cubicBezTo>
                  <a:pt x="-792" y="246102"/>
                  <a:pt x="-83" y="237636"/>
                  <a:pt x="197" y="229592"/>
                </a:cubicBezTo>
                <a:cubicBezTo>
                  <a:pt x="1040" y="211531"/>
                  <a:pt x="2029" y="193610"/>
                  <a:pt x="3713" y="175696"/>
                </a:cubicBezTo>
                <a:cubicBezTo>
                  <a:pt x="4843" y="162856"/>
                  <a:pt x="9068" y="150720"/>
                  <a:pt x="15398" y="139573"/>
                </a:cubicBezTo>
                <a:cubicBezTo>
                  <a:pt x="19061" y="133080"/>
                  <a:pt x="22718" y="126453"/>
                  <a:pt x="26521" y="120101"/>
                </a:cubicBezTo>
                <a:cubicBezTo>
                  <a:pt x="37497" y="101618"/>
                  <a:pt x="42705" y="81584"/>
                  <a:pt x="42564" y="59992"/>
                </a:cubicBezTo>
                <a:cubicBezTo>
                  <a:pt x="42564" y="50256"/>
                  <a:pt x="42284" y="40379"/>
                  <a:pt x="43273" y="30790"/>
                </a:cubicBezTo>
                <a:cubicBezTo>
                  <a:pt x="45098" y="11037"/>
                  <a:pt x="57772" y="-678"/>
                  <a:pt x="77759" y="30"/>
                </a:cubicBezTo>
                <a:cubicBezTo>
                  <a:pt x="93381" y="592"/>
                  <a:pt x="109009" y="2993"/>
                  <a:pt x="124632" y="5393"/>
                </a:cubicBezTo>
                <a:cubicBezTo>
                  <a:pt x="139692" y="7647"/>
                  <a:pt x="154478" y="7787"/>
                  <a:pt x="167847" y="2284"/>
                </a:cubicBezTo>
                <a:cubicBezTo>
                  <a:pt x="177139" y="6096"/>
                  <a:pt x="185301" y="9767"/>
                  <a:pt x="193610" y="12869"/>
                </a:cubicBezTo>
                <a:cubicBezTo>
                  <a:pt x="204726" y="16962"/>
                  <a:pt x="210221" y="25006"/>
                  <a:pt x="212046" y="36293"/>
                </a:cubicBezTo>
                <a:cubicBezTo>
                  <a:pt x="212046" y="36996"/>
                  <a:pt x="212327" y="37845"/>
                  <a:pt x="212327" y="38547"/>
                </a:cubicBezTo>
                <a:cubicBezTo>
                  <a:pt x="211765" y="64085"/>
                  <a:pt x="223450" y="84827"/>
                  <a:pt x="238089" y="104299"/>
                </a:cubicBezTo>
                <a:cubicBezTo>
                  <a:pt x="249774" y="119820"/>
                  <a:pt x="261599" y="135340"/>
                  <a:pt x="274266" y="151990"/>
                </a:cubicBezTo>
                <a:lnTo>
                  <a:pt x="274407" y="15185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7" name="Freeform 46">
            <a:extLst>
              <a:ext uri="{FF2B5EF4-FFF2-40B4-BE49-F238E27FC236}">
                <a16:creationId xmlns:a16="http://schemas.microsoft.com/office/drawing/2014/main" id="{2596179F-A2DE-FF9D-F32F-19A4A4C895B8}"/>
              </a:ext>
            </a:extLst>
          </p:cNvPr>
          <p:cNvSpPr/>
          <p:nvPr/>
        </p:nvSpPr>
        <p:spPr>
          <a:xfrm>
            <a:off x="6173635" y="2461394"/>
            <a:ext cx="338221" cy="274524"/>
          </a:xfrm>
          <a:custGeom>
            <a:avLst/>
            <a:gdLst>
              <a:gd name="connsiteX0" fmla="*/ 98320 w 338221"/>
              <a:gd name="connsiteY0" fmla="*/ 274525 h 274524"/>
              <a:gd name="connsiteX1" fmla="*/ 39526 w 338221"/>
              <a:gd name="connsiteY1" fmla="*/ 246887 h 274524"/>
              <a:gd name="connsiteX2" fmla="*/ 23164 w 338221"/>
              <a:gd name="connsiteY2" fmla="*/ 245361 h 274524"/>
              <a:gd name="connsiteX3" fmla="*/ 25800 w 338221"/>
              <a:gd name="connsiteY3" fmla="*/ 236333 h 274524"/>
              <a:gd name="connsiteX4" fmla="*/ 42851 w 338221"/>
              <a:gd name="connsiteY4" fmla="*/ 175363 h 274524"/>
              <a:gd name="connsiteX5" fmla="*/ 45347 w 338221"/>
              <a:gd name="connsiteY5" fmla="*/ 137727 h 274524"/>
              <a:gd name="connsiteX6" fmla="*/ 62819 w 338221"/>
              <a:gd name="connsiteY6" fmla="*/ 103150 h 274524"/>
              <a:gd name="connsiteX7" fmla="*/ 75027 w 338221"/>
              <a:gd name="connsiteY7" fmla="*/ 90368 h 274524"/>
              <a:gd name="connsiteX8" fmla="*/ 73502 w 338221"/>
              <a:gd name="connsiteY8" fmla="*/ 68010 h 274524"/>
              <a:gd name="connsiteX9" fmla="*/ 46182 w 338221"/>
              <a:gd name="connsiteY9" fmla="*/ 56065 h 274524"/>
              <a:gd name="connsiteX10" fmla="*/ 26349 w 338221"/>
              <a:gd name="connsiteY10" fmla="*/ 57732 h 274524"/>
              <a:gd name="connsiteX11" fmla="*/ 5 w 338221"/>
              <a:gd name="connsiteY11" fmla="*/ 49540 h 274524"/>
              <a:gd name="connsiteX12" fmla="*/ 38276 w 338221"/>
              <a:gd name="connsiteY12" fmla="*/ 1907 h 274524"/>
              <a:gd name="connsiteX13" fmla="*/ 102206 w 338221"/>
              <a:gd name="connsiteY13" fmla="*/ 3848 h 274524"/>
              <a:gd name="connsiteX14" fmla="*/ 141446 w 338221"/>
              <a:gd name="connsiteY14" fmla="*/ 10379 h 274524"/>
              <a:gd name="connsiteX15" fmla="*/ 174592 w 338221"/>
              <a:gd name="connsiteY15" fmla="*/ 12320 h 274524"/>
              <a:gd name="connsiteX16" fmla="*/ 206066 w 338221"/>
              <a:gd name="connsiteY16" fmla="*/ 9543 h 274524"/>
              <a:gd name="connsiteX17" fmla="*/ 212173 w 338221"/>
              <a:gd name="connsiteY17" fmla="*/ 23429 h 274524"/>
              <a:gd name="connsiteX18" fmla="*/ 230335 w 338221"/>
              <a:gd name="connsiteY18" fmla="*/ 32877 h 274524"/>
              <a:gd name="connsiteX19" fmla="*/ 249474 w 338221"/>
              <a:gd name="connsiteY19" fmla="*/ 27738 h 274524"/>
              <a:gd name="connsiteX20" fmla="*/ 296480 w 338221"/>
              <a:gd name="connsiteY20" fmla="*/ 35929 h 274524"/>
              <a:gd name="connsiteX21" fmla="*/ 338222 w 338221"/>
              <a:gd name="connsiteY21" fmla="*/ 63011 h 274524"/>
              <a:gd name="connsiteX22" fmla="*/ 331426 w 338221"/>
              <a:gd name="connsiteY22" fmla="*/ 74957 h 274524"/>
              <a:gd name="connsiteX23" fmla="*/ 312983 w 338221"/>
              <a:gd name="connsiteY23" fmla="*/ 86902 h 274524"/>
              <a:gd name="connsiteX24" fmla="*/ 278452 w 338221"/>
              <a:gd name="connsiteY24" fmla="*/ 106623 h 274524"/>
              <a:gd name="connsiteX25" fmla="*/ 249614 w 338221"/>
              <a:gd name="connsiteY25" fmla="*/ 173007 h 274524"/>
              <a:gd name="connsiteX26" fmla="*/ 251554 w 338221"/>
              <a:gd name="connsiteY26" fmla="*/ 183975 h 274524"/>
              <a:gd name="connsiteX27" fmla="*/ 240877 w 338221"/>
              <a:gd name="connsiteY27" fmla="*/ 206333 h 274524"/>
              <a:gd name="connsiteX28" fmla="*/ 223539 w 338221"/>
              <a:gd name="connsiteY28" fmla="*/ 216057 h 274524"/>
              <a:gd name="connsiteX29" fmla="*/ 191510 w 338221"/>
              <a:gd name="connsiteY29" fmla="*/ 245916 h 274524"/>
              <a:gd name="connsiteX30" fmla="*/ 152678 w 338221"/>
              <a:gd name="connsiteY30" fmla="*/ 266193 h 274524"/>
              <a:gd name="connsiteX31" fmla="*/ 137152 w 338221"/>
              <a:gd name="connsiteY31" fmla="*/ 265223 h 274524"/>
              <a:gd name="connsiteX32" fmla="*/ 98601 w 338221"/>
              <a:gd name="connsiteY32" fmla="*/ 274250 h 274524"/>
              <a:gd name="connsiteX33" fmla="*/ 98320 w 338221"/>
              <a:gd name="connsiteY33" fmla="*/ 274525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221" h="274524">
                <a:moveTo>
                  <a:pt x="98320" y="274525"/>
                </a:moveTo>
                <a:cubicBezTo>
                  <a:pt x="72532" y="245635"/>
                  <a:pt x="70451" y="247583"/>
                  <a:pt x="39526" y="246887"/>
                </a:cubicBezTo>
                <a:cubicBezTo>
                  <a:pt x="34536" y="246887"/>
                  <a:pt x="29540" y="246057"/>
                  <a:pt x="23164" y="245361"/>
                </a:cubicBezTo>
                <a:cubicBezTo>
                  <a:pt x="24275" y="241473"/>
                  <a:pt x="24275" y="238415"/>
                  <a:pt x="25800" y="236333"/>
                </a:cubicBezTo>
                <a:cubicBezTo>
                  <a:pt x="38276" y="217864"/>
                  <a:pt x="42437" y="197172"/>
                  <a:pt x="42851" y="175363"/>
                </a:cubicBezTo>
                <a:cubicBezTo>
                  <a:pt x="43132" y="162869"/>
                  <a:pt x="44376" y="150368"/>
                  <a:pt x="45347" y="137727"/>
                </a:cubicBezTo>
                <a:cubicBezTo>
                  <a:pt x="46323" y="123701"/>
                  <a:pt x="52009" y="112177"/>
                  <a:pt x="62819" y="103150"/>
                </a:cubicBezTo>
                <a:cubicBezTo>
                  <a:pt x="67261" y="99396"/>
                  <a:pt x="71556" y="95093"/>
                  <a:pt x="75027" y="90368"/>
                </a:cubicBezTo>
                <a:cubicBezTo>
                  <a:pt x="80292" y="83148"/>
                  <a:pt x="79603" y="74676"/>
                  <a:pt x="73502" y="68010"/>
                </a:cubicBezTo>
                <a:cubicBezTo>
                  <a:pt x="66151" y="60094"/>
                  <a:pt x="57554" y="54954"/>
                  <a:pt x="46182" y="56065"/>
                </a:cubicBezTo>
                <a:cubicBezTo>
                  <a:pt x="39526" y="56761"/>
                  <a:pt x="32871" y="57317"/>
                  <a:pt x="26349" y="57732"/>
                </a:cubicBezTo>
                <a:cubicBezTo>
                  <a:pt x="16508" y="58287"/>
                  <a:pt x="7217" y="57042"/>
                  <a:pt x="5" y="49540"/>
                </a:cubicBezTo>
                <a:cubicBezTo>
                  <a:pt x="-276" y="20377"/>
                  <a:pt x="10541" y="6906"/>
                  <a:pt x="38276" y="1907"/>
                </a:cubicBezTo>
                <a:cubicBezTo>
                  <a:pt x="59635" y="-1981"/>
                  <a:pt x="80987" y="796"/>
                  <a:pt x="102206" y="3848"/>
                </a:cubicBezTo>
                <a:cubicBezTo>
                  <a:pt x="115378" y="5795"/>
                  <a:pt x="128275" y="8713"/>
                  <a:pt x="141446" y="10379"/>
                </a:cubicBezTo>
                <a:cubicBezTo>
                  <a:pt x="152404" y="11764"/>
                  <a:pt x="163495" y="12460"/>
                  <a:pt x="174592" y="12320"/>
                </a:cubicBezTo>
                <a:cubicBezTo>
                  <a:pt x="184854" y="12320"/>
                  <a:pt x="194975" y="10654"/>
                  <a:pt x="206066" y="9543"/>
                </a:cubicBezTo>
                <a:cubicBezTo>
                  <a:pt x="208147" y="14267"/>
                  <a:pt x="209953" y="18851"/>
                  <a:pt x="212173" y="23429"/>
                </a:cubicBezTo>
                <a:cubicBezTo>
                  <a:pt x="215779" y="31211"/>
                  <a:pt x="222294" y="34122"/>
                  <a:pt x="230335" y="32877"/>
                </a:cubicBezTo>
                <a:cubicBezTo>
                  <a:pt x="236851" y="31901"/>
                  <a:pt x="243507" y="30515"/>
                  <a:pt x="249474" y="27738"/>
                </a:cubicBezTo>
                <a:cubicBezTo>
                  <a:pt x="267221" y="19681"/>
                  <a:pt x="282479" y="23710"/>
                  <a:pt x="296480" y="35929"/>
                </a:cubicBezTo>
                <a:cubicBezTo>
                  <a:pt x="308688" y="46623"/>
                  <a:pt x="320749" y="57457"/>
                  <a:pt x="338222" y="63011"/>
                </a:cubicBezTo>
                <a:cubicBezTo>
                  <a:pt x="335586" y="67870"/>
                  <a:pt x="334342" y="72454"/>
                  <a:pt x="331426" y="74957"/>
                </a:cubicBezTo>
                <a:cubicBezTo>
                  <a:pt x="325740" y="79675"/>
                  <a:pt x="319364" y="83288"/>
                  <a:pt x="312983" y="86902"/>
                </a:cubicBezTo>
                <a:cubicBezTo>
                  <a:pt x="301477" y="93567"/>
                  <a:pt x="289550" y="99536"/>
                  <a:pt x="278452" y="106623"/>
                </a:cubicBezTo>
                <a:cubicBezTo>
                  <a:pt x="254189" y="122175"/>
                  <a:pt x="243788" y="144118"/>
                  <a:pt x="249614" y="173007"/>
                </a:cubicBezTo>
                <a:cubicBezTo>
                  <a:pt x="250303" y="176614"/>
                  <a:pt x="250998" y="180228"/>
                  <a:pt x="251554" y="183975"/>
                </a:cubicBezTo>
                <a:cubicBezTo>
                  <a:pt x="253219" y="193973"/>
                  <a:pt x="249333" y="201334"/>
                  <a:pt x="240877" y="206333"/>
                </a:cubicBezTo>
                <a:cubicBezTo>
                  <a:pt x="235191" y="209666"/>
                  <a:pt x="229365" y="212999"/>
                  <a:pt x="223539" y="216057"/>
                </a:cubicBezTo>
                <a:cubicBezTo>
                  <a:pt x="210227" y="223137"/>
                  <a:pt x="198721" y="232586"/>
                  <a:pt x="191510" y="245916"/>
                </a:cubicBezTo>
                <a:cubicBezTo>
                  <a:pt x="182914" y="261749"/>
                  <a:pt x="169321" y="266468"/>
                  <a:pt x="152678" y="266193"/>
                </a:cubicBezTo>
                <a:cubicBezTo>
                  <a:pt x="147547" y="266193"/>
                  <a:pt x="142417" y="265638"/>
                  <a:pt x="137152" y="265223"/>
                </a:cubicBezTo>
                <a:cubicBezTo>
                  <a:pt x="123699" y="263831"/>
                  <a:pt x="110528" y="263971"/>
                  <a:pt x="98601" y="274250"/>
                </a:cubicBezTo>
                <a:lnTo>
                  <a:pt x="98320" y="27452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8" name="Freeform 47">
            <a:extLst>
              <a:ext uri="{FF2B5EF4-FFF2-40B4-BE49-F238E27FC236}">
                <a16:creationId xmlns:a16="http://schemas.microsoft.com/office/drawing/2014/main" id="{C3208E0A-46CD-C075-BB9B-120793B56256}"/>
              </a:ext>
            </a:extLst>
          </p:cNvPr>
          <p:cNvSpPr/>
          <p:nvPr/>
        </p:nvSpPr>
        <p:spPr>
          <a:xfrm>
            <a:off x="7520145" y="3993632"/>
            <a:ext cx="255261" cy="331985"/>
          </a:xfrm>
          <a:custGeom>
            <a:avLst/>
            <a:gdLst>
              <a:gd name="connsiteX0" fmla="*/ 13821 w 255261"/>
              <a:gd name="connsiteY0" fmla="*/ 8031 h 331985"/>
              <a:gd name="connsiteX1" fmla="*/ 64733 w 255261"/>
              <a:gd name="connsiteY1" fmla="*/ 0 h 331985"/>
              <a:gd name="connsiteX2" fmla="*/ 102429 w 255261"/>
              <a:gd name="connsiteY2" fmla="*/ 12743 h 331985"/>
              <a:gd name="connsiteX3" fmla="*/ 126060 w 255261"/>
              <a:gd name="connsiteY3" fmla="*/ 23960 h 331985"/>
              <a:gd name="connsiteX4" fmla="*/ 149263 w 255261"/>
              <a:gd name="connsiteY4" fmla="*/ 36289 h 331985"/>
              <a:gd name="connsiteX5" fmla="*/ 179078 w 255261"/>
              <a:gd name="connsiteY5" fmla="*/ 29917 h 331985"/>
              <a:gd name="connsiteX6" fmla="*/ 206506 w 255261"/>
              <a:gd name="connsiteY6" fmla="*/ 22026 h 331985"/>
              <a:gd name="connsiteX7" fmla="*/ 255031 w 255261"/>
              <a:gd name="connsiteY7" fmla="*/ 25627 h 331985"/>
              <a:gd name="connsiteX8" fmla="*/ 247858 w 255261"/>
              <a:gd name="connsiteY8" fmla="*/ 47512 h 331985"/>
              <a:gd name="connsiteX9" fmla="*/ 229435 w 255261"/>
              <a:gd name="connsiteY9" fmla="*/ 103886 h 331985"/>
              <a:gd name="connsiteX10" fmla="*/ 229014 w 255261"/>
              <a:gd name="connsiteY10" fmla="*/ 125906 h 331985"/>
              <a:gd name="connsiteX11" fmla="*/ 237450 w 255261"/>
              <a:gd name="connsiteY11" fmla="*/ 218434 h 331985"/>
              <a:gd name="connsiteX12" fmla="*/ 240685 w 255261"/>
              <a:gd name="connsiteY12" fmla="*/ 234228 h 331985"/>
              <a:gd name="connsiteX13" fmla="*/ 213819 w 255261"/>
              <a:gd name="connsiteY13" fmla="*/ 259019 h 331985"/>
              <a:gd name="connsiteX14" fmla="*/ 194413 w 255261"/>
              <a:gd name="connsiteY14" fmla="*/ 293507 h 331985"/>
              <a:gd name="connsiteX15" fmla="*/ 185408 w 255261"/>
              <a:gd name="connsiteY15" fmla="*/ 331321 h 331985"/>
              <a:gd name="connsiteX16" fmla="*/ 173175 w 255261"/>
              <a:gd name="connsiteY16" fmla="*/ 331736 h 331985"/>
              <a:gd name="connsiteX17" fmla="*/ 139697 w 255261"/>
              <a:gd name="connsiteY17" fmla="*/ 314703 h 331985"/>
              <a:gd name="connsiteX18" fmla="*/ 113960 w 255261"/>
              <a:gd name="connsiteY18" fmla="*/ 290047 h 331985"/>
              <a:gd name="connsiteX19" fmla="*/ 73597 w 255261"/>
              <a:gd name="connsiteY19" fmla="*/ 262620 h 331985"/>
              <a:gd name="connsiteX20" fmla="*/ 53201 w 255261"/>
              <a:gd name="connsiteY20" fmla="*/ 253477 h 331985"/>
              <a:gd name="connsiteX21" fmla="*/ 36041 w 255261"/>
              <a:gd name="connsiteY21" fmla="*/ 225501 h 331985"/>
              <a:gd name="connsiteX22" fmla="*/ 36322 w 255261"/>
              <a:gd name="connsiteY22" fmla="*/ 221064 h 331985"/>
              <a:gd name="connsiteX23" fmla="*/ 21976 w 255261"/>
              <a:gd name="connsiteY23" fmla="*/ 185746 h 331985"/>
              <a:gd name="connsiteX24" fmla="*/ 3553 w 255261"/>
              <a:gd name="connsiteY24" fmla="*/ 166491 h 331985"/>
              <a:gd name="connsiteX25" fmla="*/ 5665 w 255261"/>
              <a:gd name="connsiteY25" fmla="*/ 146961 h 331985"/>
              <a:gd name="connsiteX26" fmla="*/ 20853 w 255261"/>
              <a:gd name="connsiteY26" fmla="*/ 137819 h 331985"/>
              <a:gd name="connsiteX27" fmla="*/ 43495 w 255261"/>
              <a:gd name="connsiteY27" fmla="*/ 93914 h 331985"/>
              <a:gd name="connsiteX28" fmla="*/ 34497 w 255261"/>
              <a:gd name="connsiteY28" fmla="*/ 59840 h 331985"/>
              <a:gd name="connsiteX29" fmla="*/ 21274 w 255261"/>
              <a:gd name="connsiteY29" fmla="*/ 29362 h 331985"/>
              <a:gd name="connsiteX30" fmla="*/ 13680 w 255261"/>
              <a:gd name="connsiteY30" fmla="*/ 8031 h 331985"/>
              <a:gd name="connsiteX31" fmla="*/ 13821 w 255261"/>
              <a:gd name="connsiteY31" fmla="*/ 8031 h 33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261" h="331985">
                <a:moveTo>
                  <a:pt x="13821" y="8031"/>
                </a:moveTo>
                <a:cubicBezTo>
                  <a:pt x="32385" y="5127"/>
                  <a:pt x="47713" y="2771"/>
                  <a:pt x="64733" y="0"/>
                </a:cubicBezTo>
                <a:cubicBezTo>
                  <a:pt x="74720" y="9002"/>
                  <a:pt x="87381" y="13854"/>
                  <a:pt x="102429" y="12743"/>
                </a:cubicBezTo>
                <a:cubicBezTo>
                  <a:pt x="111995" y="12054"/>
                  <a:pt x="119308" y="18004"/>
                  <a:pt x="126060" y="23960"/>
                </a:cubicBezTo>
                <a:cubicBezTo>
                  <a:pt x="132805" y="29917"/>
                  <a:pt x="139557" y="35599"/>
                  <a:pt x="149263" y="36289"/>
                </a:cubicBezTo>
                <a:cubicBezTo>
                  <a:pt x="159952" y="37119"/>
                  <a:pt x="170220" y="36984"/>
                  <a:pt x="179078" y="29917"/>
                </a:cubicBezTo>
                <a:cubicBezTo>
                  <a:pt x="187099" y="23545"/>
                  <a:pt x="196518" y="21886"/>
                  <a:pt x="206506" y="22026"/>
                </a:cubicBezTo>
                <a:cubicBezTo>
                  <a:pt x="222823" y="22301"/>
                  <a:pt x="238994" y="22301"/>
                  <a:pt x="255031" y="25627"/>
                </a:cubicBezTo>
                <a:cubicBezTo>
                  <a:pt x="256435" y="35459"/>
                  <a:pt x="251094" y="41275"/>
                  <a:pt x="247858" y="47512"/>
                </a:cubicBezTo>
                <a:cubicBezTo>
                  <a:pt x="238713" y="65376"/>
                  <a:pt x="230979" y="83660"/>
                  <a:pt x="229435" y="103886"/>
                </a:cubicBezTo>
                <a:cubicBezTo>
                  <a:pt x="228867" y="111228"/>
                  <a:pt x="228445" y="118704"/>
                  <a:pt x="229014" y="125906"/>
                </a:cubicBezTo>
                <a:cubicBezTo>
                  <a:pt x="231541" y="156799"/>
                  <a:pt x="234495" y="187546"/>
                  <a:pt x="237450" y="218434"/>
                </a:cubicBezTo>
                <a:cubicBezTo>
                  <a:pt x="237871" y="223420"/>
                  <a:pt x="239416" y="228406"/>
                  <a:pt x="240685" y="234228"/>
                </a:cubicBezTo>
                <a:cubicBezTo>
                  <a:pt x="232102" y="242120"/>
                  <a:pt x="222402" y="250017"/>
                  <a:pt x="213819" y="259019"/>
                </a:cubicBezTo>
                <a:cubicBezTo>
                  <a:pt x="204540" y="268851"/>
                  <a:pt x="197929" y="280489"/>
                  <a:pt x="194413" y="293507"/>
                </a:cubicBezTo>
                <a:cubicBezTo>
                  <a:pt x="191177" y="305561"/>
                  <a:pt x="188643" y="317889"/>
                  <a:pt x="185408" y="331321"/>
                </a:cubicBezTo>
                <a:cubicBezTo>
                  <a:pt x="181471" y="331462"/>
                  <a:pt x="177112" y="332432"/>
                  <a:pt x="173175" y="331736"/>
                </a:cubicBezTo>
                <a:cubicBezTo>
                  <a:pt x="160233" y="329521"/>
                  <a:pt x="149263" y="323290"/>
                  <a:pt x="139697" y="314703"/>
                </a:cubicBezTo>
                <a:cubicBezTo>
                  <a:pt x="130839" y="306665"/>
                  <a:pt x="122256" y="298493"/>
                  <a:pt x="113960" y="290047"/>
                </a:cubicBezTo>
                <a:cubicBezTo>
                  <a:pt x="102429" y="278134"/>
                  <a:pt x="89066" y="268991"/>
                  <a:pt x="73597" y="262620"/>
                </a:cubicBezTo>
                <a:cubicBezTo>
                  <a:pt x="66705" y="259849"/>
                  <a:pt x="59953" y="256529"/>
                  <a:pt x="53201" y="253477"/>
                </a:cubicBezTo>
                <a:cubicBezTo>
                  <a:pt x="40968" y="248076"/>
                  <a:pt x="34497" y="239215"/>
                  <a:pt x="36041" y="225501"/>
                </a:cubicBezTo>
                <a:cubicBezTo>
                  <a:pt x="36182" y="223975"/>
                  <a:pt x="36041" y="222590"/>
                  <a:pt x="36322" y="221064"/>
                </a:cubicBezTo>
                <a:cubicBezTo>
                  <a:pt x="38856" y="206386"/>
                  <a:pt x="32244" y="195444"/>
                  <a:pt x="21976" y="185746"/>
                </a:cubicBezTo>
                <a:cubicBezTo>
                  <a:pt x="15505" y="179649"/>
                  <a:pt x="9041" y="173418"/>
                  <a:pt x="3553" y="166491"/>
                </a:cubicBezTo>
                <a:cubicBezTo>
                  <a:pt x="-1929" y="159845"/>
                  <a:pt x="-946" y="152228"/>
                  <a:pt x="5665" y="146961"/>
                </a:cubicBezTo>
                <a:cubicBezTo>
                  <a:pt x="10304" y="143360"/>
                  <a:pt x="15505" y="140174"/>
                  <a:pt x="20853" y="137819"/>
                </a:cubicBezTo>
                <a:cubicBezTo>
                  <a:pt x="40260" y="128957"/>
                  <a:pt x="45467" y="112613"/>
                  <a:pt x="43495" y="93914"/>
                </a:cubicBezTo>
                <a:cubicBezTo>
                  <a:pt x="42231" y="82415"/>
                  <a:pt x="38294" y="70917"/>
                  <a:pt x="34497" y="59840"/>
                </a:cubicBezTo>
                <a:cubicBezTo>
                  <a:pt x="30840" y="49447"/>
                  <a:pt x="25633" y="39615"/>
                  <a:pt x="21274" y="29362"/>
                </a:cubicBezTo>
                <a:cubicBezTo>
                  <a:pt x="18741" y="23411"/>
                  <a:pt x="16916" y="17174"/>
                  <a:pt x="13680" y="8031"/>
                </a:cubicBezTo>
                <a:lnTo>
                  <a:pt x="13821" y="803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9" name="Freeform 48">
            <a:extLst>
              <a:ext uri="{FF2B5EF4-FFF2-40B4-BE49-F238E27FC236}">
                <a16:creationId xmlns:a16="http://schemas.microsoft.com/office/drawing/2014/main" id="{58D153D6-E979-9220-8356-578A6EE2A108}"/>
              </a:ext>
            </a:extLst>
          </p:cNvPr>
          <p:cNvSpPr/>
          <p:nvPr/>
        </p:nvSpPr>
        <p:spPr>
          <a:xfrm>
            <a:off x="8030670" y="2493312"/>
            <a:ext cx="408409" cy="287296"/>
          </a:xfrm>
          <a:custGeom>
            <a:avLst/>
            <a:gdLst>
              <a:gd name="connsiteX0" fmla="*/ 67483 w 408409"/>
              <a:gd name="connsiteY0" fmla="*/ 194902 h 287296"/>
              <a:gd name="connsiteX1" fmla="*/ 65096 w 408409"/>
              <a:gd name="connsiteY1" fmla="*/ 180882 h 287296"/>
              <a:gd name="connsiteX2" fmla="*/ 33673 w 408409"/>
              <a:gd name="connsiteY2" fmla="*/ 131046 h 287296"/>
              <a:gd name="connsiteX3" fmla="*/ 11932 w 408409"/>
              <a:gd name="connsiteY3" fmla="*/ 115047 h 287296"/>
              <a:gd name="connsiteX4" fmla="*/ 11 w 408409"/>
              <a:gd name="connsiteY4" fmla="*/ 92817 h 287296"/>
              <a:gd name="connsiteX5" fmla="*/ 14459 w 408409"/>
              <a:gd name="connsiteY5" fmla="*/ 87294 h 287296"/>
              <a:gd name="connsiteX6" fmla="*/ 39008 w 408409"/>
              <a:gd name="connsiteY6" fmla="*/ 88424 h 287296"/>
              <a:gd name="connsiteX7" fmla="*/ 55977 w 408409"/>
              <a:gd name="connsiteY7" fmla="*/ 66762 h 287296"/>
              <a:gd name="connsiteX8" fmla="*/ 31434 w 408409"/>
              <a:gd name="connsiteY8" fmla="*/ 27543 h 287296"/>
              <a:gd name="connsiteX9" fmla="*/ 12914 w 408409"/>
              <a:gd name="connsiteY9" fmla="*/ 15368 h 287296"/>
              <a:gd name="connsiteX10" fmla="*/ 38166 w 408409"/>
              <a:gd name="connsiteY10" fmla="*/ 6162 h 287296"/>
              <a:gd name="connsiteX11" fmla="*/ 53316 w 408409"/>
              <a:gd name="connsiteY11" fmla="*/ 22729 h 287296"/>
              <a:gd name="connsiteX12" fmla="*/ 68466 w 408409"/>
              <a:gd name="connsiteY12" fmla="*/ 42412 h 287296"/>
              <a:gd name="connsiteX13" fmla="*/ 93016 w 408409"/>
              <a:gd name="connsiteY13" fmla="*/ 57135 h 287296"/>
              <a:gd name="connsiteX14" fmla="*/ 126678 w 408409"/>
              <a:gd name="connsiteY14" fmla="*/ 45241 h 287296"/>
              <a:gd name="connsiteX15" fmla="*/ 137342 w 408409"/>
              <a:gd name="connsiteY15" fmla="*/ 27971 h 287296"/>
              <a:gd name="connsiteX16" fmla="*/ 147999 w 408409"/>
              <a:gd name="connsiteY16" fmla="*/ 10695 h 287296"/>
              <a:gd name="connsiteX17" fmla="*/ 183494 w 408409"/>
              <a:gd name="connsiteY17" fmla="*/ 6022 h 287296"/>
              <a:gd name="connsiteX18" fmla="*/ 199064 w 408409"/>
              <a:gd name="connsiteY18" fmla="*/ 22168 h 287296"/>
              <a:gd name="connsiteX19" fmla="*/ 214776 w 408409"/>
              <a:gd name="connsiteY19" fmla="*/ 44251 h 287296"/>
              <a:gd name="connsiteX20" fmla="*/ 248860 w 408409"/>
              <a:gd name="connsiteY20" fmla="*/ 68320 h 287296"/>
              <a:gd name="connsiteX21" fmla="*/ 261910 w 408409"/>
              <a:gd name="connsiteY21" fmla="*/ 71716 h 287296"/>
              <a:gd name="connsiteX22" fmla="*/ 302165 w 408409"/>
              <a:gd name="connsiteY22" fmla="*/ 98760 h 287296"/>
              <a:gd name="connsiteX23" fmla="*/ 352643 w 408409"/>
              <a:gd name="connsiteY23" fmla="*/ 142940 h 287296"/>
              <a:gd name="connsiteX24" fmla="*/ 382381 w 408409"/>
              <a:gd name="connsiteY24" fmla="*/ 163044 h 287296"/>
              <a:gd name="connsiteX25" fmla="*/ 399930 w 408409"/>
              <a:gd name="connsiteY25" fmla="*/ 180314 h 287296"/>
              <a:gd name="connsiteX26" fmla="*/ 395719 w 408409"/>
              <a:gd name="connsiteY26" fmla="*/ 220950 h 287296"/>
              <a:gd name="connsiteX27" fmla="*/ 385189 w 408409"/>
              <a:gd name="connsiteY27" fmla="*/ 229448 h 287296"/>
              <a:gd name="connsiteX28" fmla="*/ 367385 w 408409"/>
              <a:gd name="connsiteY28" fmla="*/ 265832 h 287296"/>
              <a:gd name="connsiteX29" fmla="*/ 357429 w 408409"/>
              <a:gd name="connsiteY29" fmla="*/ 282119 h 287296"/>
              <a:gd name="connsiteX30" fmla="*/ 319140 w 408409"/>
              <a:gd name="connsiteY30" fmla="*/ 280982 h 287296"/>
              <a:gd name="connsiteX31" fmla="*/ 295145 w 408409"/>
              <a:gd name="connsiteY31" fmla="*/ 260878 h 287296"/>
              <a:gd name="connsiteX32" fmla="*/ 219402 w 408409"/>
              <a:gd name="connsiteY32" fmla="*/ 197730 h 287296"/>
              <a:gd name="connsiteX33" fmla="*/ 167361 w 408409"/>
              <a:gd name="connsiteY33" fmla="*/ 178048 h 287296"/>
              <a:gd name="connsiteX34" fmla="*/ 118261 w 408409"/>
              <a:gd name="connsiteY34" fmla="*/ 175787 h 287296"/>
              <a:gd name="connsiteX35" fmla="*/ 76462 w 408409"/>
              <a:gd name="connsiteY35" fmla="*/ 189942 h 287296"/>
              <a:gd name="connsiteX36" fmla="*/ 67483 w 408409"/>
              <a:gd name="connsiteY36" fmla="*/ 194755 h 287296"/>
              <a:gd name="connsiteX37" fmla="*/ 67483 w 408409"/>
              <a:gd name="connsiteY37" fmla="*/ 194902 h 2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8409" h="287296">
                <a:moveTo>
                  <a:pt x="67483" y="194902"/>
                </a:moveTo>
                <a:cubicBezTo>
                  <a:pt x="66500" y="189233"/>
                  <a:pt x="65658" y="184987"/>
                  <a:pt x="65096" y="180882"/>
                </a:cubicBezTo>
                <a:cubicBezTo>
                  <a:pt x="62154" y="159501"/>
                  <a:pt x="51912" y="142793"/>
                  <a:pt x="33673" y="131046"/>
                </a:cubicBezTo>
                <a:cubicBezTo>
                  <a:pt x="26099" y="126232"/>
                  <a:pt x="18805" y="120850"/>
                  <a:pt x="11932" y="115047"/>
                </a:cubicBezTo>
                <a:cubicBezTo>
                  <a:pt x="4918" y="109097"/>
                  <a:pt x="-270" y="101876"/>
                  <a:pt x="11" y="92817"/>
                </a:cubicBezTo>
                <a:cubicBezTo>
                  <a:pt x="3935" y="86445"/>
                  <a:pt x="9264" y="87154"/>
                  <a:pt x="14459" y="87294"/>
                </a:cubicBezTo>
                <a:cubicBezTo>
                  <a:pt x="22735" y="87575"/>
                  <a:pt x="30872" y="88852"/>
                  <a:pt x="39008" y="88424"/>
                </a:cubicBezTo>
                <a:cubicBezTo>
                  <a:pt x="51070" y="87716"/>
                  <a:pt x="57943" y="78944"/>
                  <a:pt x="55977" y="66762"/>
                </a:cubicBezTo>
                <a:cubicBezTo>
                  <a:pt x="53316" y="50342"/>
                  <a:pt x="44477" y="37458"/>
                  <a:pt x="31434" y="27543"/>
                </a:cubicBezTo>
                <a:cubicBezTo>
                  <a:pt x="25537" y="23017"/>
                  <a:pt x="19085" y="19333"/>
                  <a:pt x="12914" y="15368"/>
                </a:cubicBezTo>
                <a:cubicBezTo>
                  <a:pt x="19647" y="1067"/>
                  <a:pt x="28204" y="-2189"/>
                  <a:pt x="38166" y="6162"/>
                </a:cubicBezTo>
                <a:cubicBezTo>
                  <a:pt x="43916" y="10835"/>
                  <a:pt x="48543" y="16926"/>
                  <a:pt x="53316" y="22729"/>
                </a:cubicBezTo>
                <a:cubicBezTo>
                  <a:pt x="58504" y="29101"/>
                  <a:pt x="63131" y="36041"/>
                  <a:pt x="68466" y="42412"/>
                </a:cubicBezTo>
                <a:cubicBezTo>
                  <a:pt x="74918" y="50054"/>
                  <a:pt x="83194" y="54868"/>
                  <a:pt x="93016" y="57135"/>
                </a:cubicBezTo>
                <a:cubicBezTo>
                  <a:pt x="106761" y="60391"/>
                  <a:pt x="118261" y="56994"/>
                  <a:pt x="126678" y="45241"/>
                </a:cubicBezTo>
                <a:cubicBezTo>
                  <a:pt x="130609" y="39718"/>
                  <a:pt x="133832" y="33774"/>
                  <a:pt x="137342" y="27971"/>
                </a:cubicBezTo>
                <a:cubicBezTo>
                  <a:pt x="140845" y="22168"/>
                  <a:pt x="143934" y="16077"/>
                  <a:pt x="147999" y="10695"/>
                </a:cubicBezTo>
                <a:cubicBezTo>
                  <a:pt x="157540" y="-1620"/>
                  <a:pt x="170865" y="-3465"/>
                  <a:pt x="183494" y="6022"/>
                </a:cubicBezTo>
                <a:cubicBezTo>
                  <a:pt x="189384" y="10554"/>
                  <a:pt x="194432" y="16358"/>
                  <a:pt x="199064" y="22168"/>
                </a:cubicBezTo>
                <a:cubicBezTo>
                  <a:pt x="204674" y="29101"/>
                  <a:pt x="209862" y="36749"/>
                  <a:pt x="214776" y="44251"/>
                </a:cubicBezTo>
                <a:cubicBezTo>
                  <a:pt x="223053" y="56854"/>
                  <a:pt x="234833" y="64355"/>
                  <a:pt x="248860" y="68320"/>
                </a:cubicBezTo>
                <a:cubicBezTo>
                  <a:pt x="253212" y="69597"/>
                  <a:pt x="257558" y="70446"/>
                  <a:pt x="261910" y="71716"/>
                </a:cubicBezTo>
                <a:cubicBezTo>
                  <a:pt x="278170" y="76249"/>
                  <a:pt x="292210" y="84887"/>
                  <a:pt x="302165" y="98760"/>
                </a:cubicBezTo>
                <a:cubicBezTo>
                  <a:pt x="315630" y="117594"/>
                  <a:pt x="333180" y="131187"/>
                  <a:pt x="352643" y="142940"/>
                </a:cubicBezTo>
                <a:cubicBezTo>
                  <a:pt x="362917" y="149165"/>
                  <a:pt x="373000" y="155677"/>
                  <a:pt x="382381" y="163044"/>
                </a:cubicBezTo>
                <a:cubicBezTo>
                  <a:pt x="388890" y="167999"/>
                  <a:pt x="394889" y="173942"/>
                  <a:pt x="399930" y="180314"/>
                </a:cubicBezTo>
                <a:cubicBezTo>
                  <a:pt x="410588" y="194047"/>
                  <a:pt x="413268" y="209344"/>
                  <a:pt x="395719" y="220950"/>
                </a:cubicBezTo>
                <a:cubicBezTo>
                  <a:pt x="391953" y="223357"/>
                  <a:pt x="388890" y="226754"/>
                  <a:pt x="385189" y="229448"/>
                </a:cubicBezTo>
                <a:cubicBezTo>
                  <a:pt x="373319" y="238648"/>
                  <a:pt x="364896" y="249271"/>
                  <a:pt x="367385" y="265832"/>
                </a:cubicBezTo>
                <a:cubicBezTo>
                  <a:pt x="368533" y="273481"/>
                  <a:pt x="363619" y="278575"/>
                  <a:pt x="357429" y="282119"/>
                </a:cubicBezTo>
                <a:cubicBezTo>
                  <a:pt x="344539" y="289339"/>
                  <a:pt x="331329" y="289052"/>
                  <a:pt x="319140" y="280982"/>
                </a:cubicBezTo>
                <a:cubicBezTo>
                  <a:pt x="310461" y="275179"/>
                  <a:pt x="302293" y="268379"/>
                  <a:pt x="295145" y="260878"/>
                </a:cubicBezTo>
                <a:cubicBezTo>
                  <a:pt x="272287" y="236809"/>
                  <a:pt x="247456" y="215287"/>
                  <a:pt x="219402" y="197730"/>
                </a:cubicBezTo>
                <a:cubicBezTo>
                  <a:pt x="203270" y="187675"/>
                  <a:pt x="186295" y="181023"/>
                  <a:pt x="167361" y="178048"/>
                </a:cubicBezTo>
                <a:cubicBezTo>
                  <a:pt x="150947" y="175360"/>
                  <a:pt x="134534" y="175079"/>
                  <a:pt x="118261" y="175787"/>
                </a:cubicBezTo>
                <a:cubicBezTo>
                  <a:pt x="103252" y="176496"/>
                  <a:pt x="88663" y="180033"/>
                  <a:pt x="76462" y="189942"/>
                </a:cubicBezTo>
                <a:cubicBezTo>
                  <a:pt x="74216" y="191640"/>
                  <a:pt x="71408" y="192636"/>
                  <a:pt x="67483" y="194755"/>
                </a:cubicBezTo>
                <a:lnTo>
                  <a:pt x="67483" y="19490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0" name="Freeform 49">
            <a:extLst>
              <a:ext uri="{FF2B5EF4-FFF2-40B4-BE49-F238E27FC236}">
                <a16:creationId xmlns:a16="http://schemas.microsoft.com/office/drawing/2014/main" id="{54DA8A81-F694-C9C4-73D0-488C0FD0D85C}"/>
              </a:ext>
            </a:extLst>
          </p:cNvPr>
          <p:cNvSpPr/>
          <p:nvPr/>
        </p:nvSpPr>
        <p:spPr>
          <a:xfrm>
            <a:off x="6996855" y="1503741"/>
            <a:ext cx="280789" cy="338368"/>
          </a:xfrm>
          <a:custGeom>
            <a:avLst/>
            <a:gdLst>
              <a:gd name="connsiteX0" fmla="*/ 0 w 280789"/>
              <a:gd name="connsiteY0" fmla="*/ 40380 h 338368"/>
              <a:gd name="connsiteX1" fmla="*/ 4946 w 280789"/>
              <a:gd name="connsiteY1" fmla="*/ 37480 h 338368"/>
              <a:gd name="connsiteX2" fmla="*/ 52827 w 280789"/>
              <a:gd name="connsiteY2" fmla="*/ 40242 h 338368"/>
              <a:gd name="connsiteX3" fmla="*/ 61416 w 280789"/>
              <a:gd name="connsiteY3" fmla="*/ 43695 h 338368"/>
              <a:gd name="connsiteX4" fmla="*/ 92412 w 280789"/>
              <a:gd name="connsiteY4" fmla="*/ 40104 h 338368"/>
              <a:gd name="connsiteX5" fmla="*/ 122685 w 280789"/>
              <a:gd name="connsiteY5" fmla="*/ 13032 h 338368"/>
              <a:gd name="connsiteX6" fmla="*/ 160669 w 280789"/>
              <a:gd name="connsiteY6" fmla="*/ 5021 h 338368"/>
              <a:gd name="connsiteX7" fmla="*/ 182787 w 280789"/>
              <a:gd name="connsiteY7" fmla="*/ 21043 h 338368"/>
              <a:gd name="connsiteX8" fmla="*/ 191524 w 280789"/>
              <a:gd name="connsiteY8" fmla="*/ 42176 h 338368"/>
              <a:gd name="connsiteX9" fmla="*/ 195595 w 280789"/>
              <a:gd name="connsiteY9" fmla="*/ 58888 h 338368"/>
              <a:gd name="connsiteX10" fmla="*/ 208256 w 280789"/>
              <a:gd name="connsiteY10" fmla="*/ 80020 h 338368"/>
              <a:gd name="connsiteX11" fmla="*/ 249156 w 280789"/>
              <a:gd name="connsiteY11" fmla="*/ 177947 h 338368"/>
              <a:gd name="connsiteX12" fmla="*/ 254101 w 280789"/>
              <a:gd name="connsiteY12" fmla="*/ 199493 h 338368"/>
              <a:gd name="connsiteX13" fmla="*/ 272435 w 280789"/>
              <a:gd name="connsiteY13" fmla="*/ 232090 h 338368"/>
              <a:gd name="connsiteX14" fmla="*/ 275492 w 280789"/>
              <a:gd name="connsiteY14" fmla="*/ 259574 h 338368"/>
              <a:gd name="connsiteX15" fmla="*/ 255849 w 280789"/>
              <a:gd name="connsiteY15" fmla="*/ 277942 h 338368"/>
              <a:gd name="connsiteX16" fmla="*/ 231396 w 280789"/>
              <a:gd name="connsiteY16" fmla="*/ 294656 h 338368"/>
              <a:gd name="connsiteX17" fmla="*/ 209130 w 280789"/>
              <a:gd name="connsiteY17" fmla="*/ 313439 h 338368"/>
              <a:gd name="connsiteX18" fmla="*/ 146259 w 280789"/>
              <a:gd name="connsiteY18" fmla="*/ 323801 h 338368"/>
              <a:gd name="connsiteX19" fmla="*/ 120503 w 280789"/>
              <a:gd name="connsiteY19" fmla="*/ 333882 h 338368"/>
              <a:gd name="connsiteX20" fmla="*/ 36822 w 280789"/>
              <a:gd name="connsiteY20" fmla="*/ 286370 h 338368"/>
              <a:gd name="connsiteX21" fmla="*/ 57632 w 280789"/>
              <a:gd name="connsiteY21" fmla="*/ 223250 h 338368"/>
              <a:gd name="connsiteX22" fmla="*/ 80624 w 280789"/>
              <a:gd name="connsiteY22" fmla="*/ 201427 h 338368"/>
              <a:gd name="connsiteX23" fmla="*/ 101875 w 280789"/>
              <a:gd name="connsiteY23" fmla="*/ 178085 h 338368"/>
              <a:gd name="connsiteX24" fmla="*/ 92124 w 280789"/>
              <a:gd name="connsiteY24" fmla="*/ 141621 h 338368"/>
              <a:gd name="connsiteX25" fmla="*/ 85864 w 280789"/>
              <a:gd name="connsiteY25" fmla="*/ 138859 h 338368"/>
              <a:gd name="connsiteX26" fmla="*/ 80478 w 280789"/>
              <a:gd name="connsiteY26" fmla="*/ 135683 h 338368"/>
              <a:gd name="connsiteX27" fmla="*/ 80478 w 280789"/>
              <a:gd name="connsiteY27" fmla="*/ 119385 h 338368"/>
              <a:gd name="connsiteX28" fmla="*/ 68110 w 280789"/>
              <a:gd name="connsiteY28" fmla="*/ 94799 h 338368"/>
              <a:gd name="connsiteX29" fmla="*/ 14556 w 280789"/>
              <a:gd name="connsiteY29" fmla="*/ 55988 h 338368"/>
              <a:gd name="connsiteX30" fmla="*/ 0 w 280789"/>
              <a:gd name="connsiteY30" fmla="*/ 40518 h 338368"/>
              <a:gd name="connsiteX31" fmla="*/ 0 w 280789"/>
              <a:gd name="connsiteY31" fmla="*/ 40380 h 33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789" h="338368">
                <a:moveTo>
                  <a:pt x="0" y="40380"/>
                </a:moveTo>
                <a:cubicBezTo>
                  <a:pt x="1161" y="39690"/>
                  <a:pt x="2910" y="37756"/>
                  <a:pt x="4946" y="37480"/>
                </a:cubicBezTo>
                <a:cubicBezTo>
                  <a:pt x="21104" y="34441"/>
                  <a:pt x="37256" y="33336"/>
                  <a:pt x="52827" y="40242"/>
                </a:cubicBezTo>
                <a:cubicBezTo>
                  <a:pt x="55596" y="41485"/>
                  <a:pt x="58360" y="42866"/>
                  <a:pt x="61416" y="43695"/>
                </a:cubicBezTo>
                <a:cubicBezTo>
                  <a:pt x="72329" y="47010"/>
                  <a:pt x="82807" y="46458"/>
                  <a:pt x="92412" y="40104"/>
                </a:cubicBezTo>
                <a:cubicBezTo>
                  <a:pt x="103911" y="32507"/>
                  <a:pt x="114243" y="23944"/>
                  <a:pt x="122685" y="13032"/>
                </a:cubicBezTo>
                <a:cubicBezTo>
                  <a:pt x="133745" y="-1332"/>
                  <a:pt x="144804" y="-3542"/>
                  <a:pt x="160669" y="5021"/>
                </a:cubicBezTo>
                <a:cubicBezTo>
                  <a:pt x="168671" y="9441"/>
                  <a:pt x="175953" y="15104"/>
                  <a:pt x="182787" y="21043"/>
                </a:cubicBezTo>
                <a:cubicBezTo>
                  <a:pt x="189194" y="26430"/>
                  <a:pt x="193853" y="32507"/>
                  <a:pt x="191524" y="42176"/>
                </a:cubicBezTo>
                <a:cubicBezTo>
                  <a:pt x="190355" y="47286"/>
                  <a:pt x="193125" y="53639"/>
                  <a:pt x="195595" y="58888"/>
                </a:cubicBezTo>
                <a:cubicBezTo>
                  <a:pt x="199092" y="66208"/>
                  <a:pt x="203744" y="73114"/>
                  <a:pt x="208256" y="80020"/>
                </a:cubicBezTo>
                <a:cubicBezTo>
                  <a:pt x="228198" y="110268"/>
                  <a:pt x="241587" y="143003"/>
                  <a:pt x="249156" y="177947"/>
                </a:cubicBezTo>
                <a:cubicBezTo>
                  <a:pt x="250751" y="185129"/>
                  <a:pt x="252212" y="192450"/>
                  <a:pt x="254101" y="199493"/>
                </a:cubicBezTo>
                <a:cubicBezTo>
                  <a:pt x="257451" y="211648"/>
                  <a:pt x="261670" y="223388"/>
                  <a:pt x="272435" y="232090"/>
                </a:cubicBezTo>
                <a:cubicBezTo>
                  <a:pt x="284809" y="242034"/>
                  <a:pt x="281318" y="251288"/>
                  <a:pt x="275492" y="259574"/>
                </a:cubicBezTo>
                <a:cubicBezTo>
                  <a:pt x="270546" y="266757"/>
                  <a:pt x="262978" y="272420"/>
                  <a:pt x="255849" y="277942"/>
                </a:cubicBezTo>
                <a:cubicBezTo>
                  <a:pt x="248134" y="284020"/>
                  <a:pt x="239258" y="288859"/>
                  <a:pt x="231396" y="294656"/>
                </a:cubicBezTo>
                <a:cubicBezTo>
                  <a:pt x="224120" y="300045"/>
                  <a:pt x="217573" y="306257"/>
                  <a:pt x="209130" y="313439"/>
                </a:cubicBezTo>
                <a:cubicBezTo>
                  <a:pt x="188320" y="308606"/>
                  <a:pt x="167216" y="315654"/>
                  <a:pt x="146259" y="323801"/>
                </a:cubicBezTo>
                <a:cubicBezTo>
                  <a:pt x="137676" y="327255"/>
                  <a:pt x="129233" y="330843"/>
                  <a:pt x="120503" y="333882"/>
                </a:cubicBezTo>
                <a:cubicBezTo>
                  <a:pt x="79897" y="348246"/>
                  <a:pt x="42788" y="326980"/>
                  <a:pt x="36822" y="286370"/>
                </a:cubicBezTo>
                <a:cubicBezTo>
                  <a:pt x="33324" y="262198"/>
                  <a:pt x="40753" y="241205"/>
                  <a:pt x="57632" y="223250"/>
                </a:cubicBezTo>
                <a:cubicBezTo>
                  <a:pt x="64907" y="215653"/>
                  <a:pt x="73203" y="208885"/>
                  <a:pt x="80624" y="201427"/>
                </a:cubicBezTo>
                <a:cubicBezTo>
                  <a:pt x="88046" y="193969"/>
                  <a:pt x="95762" y="186510"/>
                  <a:pt x="101875" y="178085"/>
                </a:cubicBezTo>
                <a:cubicBezTo>
                  <a:pt x="112935" y="162478"/>
                  <a:pt x="109584" y="151566"/>
                  <a:pt x="92124" y="141621"/>
                </a:cubicBezTo>
                <a:cubicBezTo>
                  <a:pt x="90082" y="140517"/>
                  <a:pt x="87900" y="139826"/>
                  <a:pt x="85864" y="138859"/>
                </a:cubicBezTo>
                <a:cubicBezTo>
                  <a:pt x="84556" y="138169"/>
                  <a:pt x="83247" y="137340"/>
                  <a:pt x="80478" y="135683"/>
                </a:cubicBezTo>
                <a:cubicBezTo>
                  <a:pt x="80478" y="130848"/>
                  <a:pt x="80044" y="125048"/>
                  <a:pt x="80478" y="119385"/>
                </a:cubicBezTo>
                <a:cubicBezTo>
                  <a:pt x="81499" y="108749"/>
                  <a:pt x="76840" y="101014"/>
                  <a:pt x="68110" y="94799"/>
                </a:cubicBezTo>
                <a:cubicBezTo>
                  <a:pt x="50210" y="82092"/>
                  <a:pt x="32310" y="69109"/>
                  <a:pt x="14556" y="55988"/>
                </a:cubicBezTo>
                <a:cubicBezTo>
                  <a:pt x="9170" y="52121"/>
                  <a:pt x="2329" y="49496"/>
                  <a:pt x="0" y="40518"/>
                </a:cubicBezTo>
                <a:lnTo>
                  <a:pt x="0" y="4038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1" name="Freeform 50">
            <a:extLst>
              <a:ext uri="{FF2B5EF4-FFF2-40B4-BE49-F238E27FC236}">
                <a16:creationId xmlns:a16="http://schemas.microsoft.com/office/drawing/2014/main" id="{DE8F7ABD-3DDA-D262-9E50-2106493E9152}"/>
              </a:ext>
            </a:extLst>
          </p:cNvPr>
          <p:cNvSpPr/>
          <p:nvPr/>
        </p:nvSpPr>
        <p:spPr>
          <a:xfrm>
            <a:off x="8088102" y="2391165"/>
            <a:ext cx="529675" cy="325600"/>
          </a:xfrm>
          <a:custGeom>
            <a:avLst/>
            <a:gdLst>
              <a:gd name="connsiteX0" fmla="*/ 447603 w 529675"/>
              <a:gd name="connsiteY0" fmla="*/ 135117 h 325600"/>
              <a:gd name="connsiteX1" fmla="*/ 449837 w 529675"/>
              <a:gd name="connsiteY1" fmla="*/ 139784 h 325600"/>
              <a:gd name="connsiteX2" fmla="*/ 480405 w 529675"/>
              <a:gd name="connsiteY2" fmla="*/ 165258 h 325600"/>
              <a:gd name="connsiteX3" fmla="*/ 509887 w 529675"/>
              <a:gd name="connsiteY3" fmla="*/ 165258 h 325600"/>
              <a:gd name="connsiteX4" fmla="*/ 527053 w 529675"/>
              <a:gd name="connsiteY4" fmla="*/ 174036 h 325600"/>
              <a:gd name="connsiteX5" fmla="*/ 525203 w 529675"/>
              <a:gd name="connsiteY5" fmla="*/ 199931 h 325600"/>
              <a:gd name="connsiteX6" fmla="*/ 515439 w 529675"/>
              <a:gd name="connsiteY6" fmla="*/ 204317 h 325600"/>
              <a:gd name="connsiteX7" fmla="*/ 493614 w 529675"/>
              <a:gd name="connsiteY7" fmla="*/ 198942 h 325600"/>
              <a:gd name="connsiteX8" fmla="*/ 464259 w 529675"/>
              <a:gd name="connsiteY8" fmla="*/ 187054 h 325600"/>
              <a:gd name="connsiteX9" fmla="*/ 440902 w 529675"/>
              <a:gd name="connsiteY9" fmla="*/ 190169 h 325600"/>
              <a:gd name="connsiteX10" fmla="*/ 392467 w 529675"/>
              <a:gd name="connsiteY10" fmla="*/ 230921 h 325600"/>
              <a:gd name="connsiteX11" fmla="*/ 390935 w 529675"/>
              <a:gd name="connsiteY11" fmla="*/ 252857 h 325600"/>
              <a:gd name="connsiteX12" fmla="*/ 403124 w 529675"/>
              <a:gd name="connsiteY12" fmla="*/ 266162 h 325600"/>
              <a:gd name="connsiteX13" fmla="*/ 417801 w 529675"/>
              <a:gd name="connsiteY13" fmla="*/ 280176 h 325600"/>
              <a:gd name="connsiteX14" fmla="*/ 415696 w 529675"/>
              <a:gd name="connsiteY14" fmla="*/ 325600 h 325600"/>
              <a:gd name="connsiteX15" fmla="*/ 402422 w 529675"/>
              <a:gd name="connsiteY15" fmla="*/ 319516 h 325600"/>
              <a:gd name="connsiteX16" fmla="*/ 382001 w 529675"/>
              <a:gd name="connsiteY16" fmla="*/ 305362 h 325600"/>
              <a:gd name="connsiteX17" fmla="*/ 360048 w 529675"/>
              <a:gd name="connsiteY17" fmla="*/ 297579 h 325600"/>
              <a:gd name="connsiteX18" fmla="*/ 316398 w 529675"/>
              <a:gd name="connsiteY18" fmla="*/ 250738 h 325600"/>
              <a:gd name="connsiteX19" fmla="*/ 295339 w 529675"/>
              <a:gd name="connsiteY19" fmla="*/ 237573 h 325600"/>
              <a:gd name="connsiteX20" fmla="*/ 252966 w 529675"/>
              <a:gd name="connsiteY20" fmla="*/ 200640 h 325600"/>
              <a:gd name="connsiteX21" fmla="*/ 200975 w 529675"/>
              <a:gd name="connsiteY21" fmla="*/ 166956 h 325600"/>
              <a:gd name="connsiteX22" fmla="*/ 157778 w 529675"/>
              <a:gd name="connsiteY22" fmla="*/ 137096 h 325600"/>
              <a:gd name="connsiteX23" fmla="*/ 140069 w 529675"/>
              <a:gd name="connsiteY23" fmla="*/ 113749 h 325600"/>
              <a:gd name="connsiteX24" fmla="*/ 120382 w 529675"/>
              <a:gd name="connsiteY24" fmla="*/ 99027 h 325600"/>
              <a:gd name="connsiteX25" fmla="*/ 83701 w 529675"/>
              <a:gd name="connsiteY25" fmla="*/ 107518 h 325600"/>
              <a:gd name="connsiteX26" fmla="*/ 70102 w 529675"/>
              <a:gd name="connsiteY26" fmla="*/ 128324 h 325600"/>
              <a:gd name="connsiteX27" fmla="*/ 57352 w 529675"/>
              <a:gd name="connsiteY27" fmla="*/ 146865 h 325600"/>
              <a:gd name="connsiteX28" fmla="*/ 43759 w 529675"/>
              <a:gd name="connsiteY28" fmla="*/ 153798 h 325600"/>
              <a:gd name="connsiteX29" fmla="*/ 24352 w 529675"/>
              <a:gd name="connsiteY29" fmla="*/ 138227 h 325600"/>
              <a:gd name="connsiteX30" fmla="*/ 12451 w 529675"/>
              <a:gd name="connsiteY30" fmla="*/ 85581 h 325600"/>
              <a:gd name="connsiteX31" fmla="*/ 2113 w 529675"/>
              <a:gd name="connsiteY31" fmla="*/ 50914 h 325600"/>
              <a:gd name="connsiteX32" fmla="*/ 3108 w 529675"/>
              <a:gd name="connsiteY32" fmla="*/ 12844 h 325600"/>
              <a:gd name="connsiteX33" fmla="*/ 23644 w 529675"/>
              <a:gd name="connsiteY33" fmla="*/ 816 h 325600"/>
              <a:gd name="connsiteX34" fmla="*/ 45175 w 529675"/>
              <a:gd name="connsiteY34" fmla="*/ 7890 h 325600"/>
              <a:gd name="connsiteX35" fmla="*/ 68258 w 529675"/>
              <a:gd name="connsiteY35" fmla="*/ 16950 h 325600"/>
              <a:gd name="connsiteX36" fmla="*/ 107779 w 529675"/>
              <a:gd name="connsiteY36" fmla="*/ 16241 h 325600"/>
              <a:gd name="connsiteX37" fmla="*/ 114007 w 529675"/>
              <a:gd name="connsiteY37" fmla="*/ 13553 h 325600"/>
              <a:gd name="connsiteX38" fmla="*/ 179022 w 529675"/>
              <a:gd name="connsiteY38" fmla="*/ 36192 h 325600"/>
              <a:gd name="connsiteX39" fmla="*/ 188231 w 529675"/>
              <a:gd name="connsiteY39" fmla="*/ 51763 h 325600"/>
              <a:gd name="connsiteX40" fmla="*/ 229864 w 529675"/>
              <a:gd name="connsiteY40" fmla="*/ 80065 h 325600"/>
              <a:gd name="connsiteX41" fmla="*/ 256667 w 529675"/>
              <a:gd name="connsiteY41" fmla="*/ 84030 h 325600"/>
              <a:gd name="connsiteX42" fmla="*/ 276769 w 529675"/>
              <a:gd name="connsiteY42" fmla="*/ 87420 h 325600"/>
              <a:gd name="connsiteX43" fmla="*/ 317547 w 529675"/>
              <a:gd name="connsiteY43" fmla="*/ 113749 h 325600"/>
              <a:gd name="connsiteX44" fmla="*/ 335990 w 529675"/>
              <a:gd name="connsiteY44" fmla="*/ 139503 h 325600"/>
              <a:gd name="connsiteX45" fmla="*/ 355773 w 529675"/>
              <a:gd name="connsiteY45" fmla="*/ 164128 h 325600"/>
              <a:gd name="connsiteX46" fmla="*/ 384426 w 529675"/>
              <a:gd name="connsiteY46" fmla="*/ 181391 h 325600"/>
              <a:gd name="connsiteX47" fmla="*/ 417993 w 529675"/>
              <a:gd name="connsiteY47" fmla="*/ 165966 h 325600"/>
              <a:gd name="connsiteX48" fmla="*/ 423353 w 529675"/>
              <a:gd name="connsiteY48" fmla="*/ 153511 h 325600"/>
              <a:gd name="connsiteX49" fmla="*/ 447156 w 529675"/>
              <a:gd name="connsiteY49" fmla="*/ 135258 h 325600"/>
              <a:gd name="connsiteX50" fmla="*/ 447603 w 529675"/>
              <a:gd name="connsiteY50" fmla="*/ 135117 h 3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9675" h="325600">
                <a:moveTo>
                  <a:pt x="447603" y="135117"/>
                </a:moveTo>
                <a:cubicBezTo>
                  <a:pt x="448561" y="137096"/>
                  <a:pt x="449581" y="138373"/>
                  <a:pt x="449837" y="139784"/>
                </a:cubicBezTo>
                <a:cubicBezTo>
                  <a:pt x="454815" y="160304"/>
                  <a:pt x="459919" y="164549"/>
                  <a:pt x="480405" y="165258"/>
                </a:cubicBezTo>
                <a:cubicBezTo>
                  <a:pt x="490232" y="165539"/>
                  <a:pt x="499996" y="165258"/>
                  <a:pt x="509887" y="165258"/>
                </a:cubicBezTo>
                <a:cubicBezTo>
                  <a:pt x="516971" y="165258"/>
                  <a:pt x="523799" y="167097"/>
                  <a:pt x="527053" y="174036"/>
                </a:cubicBezTo>
                <a:cubicBezTo>
                  <a:pt x="531010" y="182808"/>
                  <a:pt x="530564" y="191868"/>
                  <a:pt x="525203" y="199931"/>
                </a:cubicBezTo>
                <a:cubicBezTo>
                  <a:pt x="523480" y="202478"/>
                  <a:pt x="518566" y="204604"/>
                  <a:pt x="515439" y="204317"/>
                </a:cubicBezTo>
                <a:cubicBezTo>
                  <a:pt x="508037" y="203468"/>
                  <a:pt x="500698" y="201348"/>
                  <a:pt x="493614" y="198942"/>
                </a:cubicBezTo>
                <a:cubicBezTo>
                  <a:pt x="483723" y="195405"/>
                  <a:pt x="474087" y="191019"/>
                  <a:pt x="464259" y="187054"/>
                </a:cubicBezTo>
                <a:cubicBezTo>
                  <a:pt x="455899" y="183657"/>
                  <a:pt x="447859" y="184366"/>
                  <a:pt x="440902" y="190169"/>
                </a:cubicBezTo>
                <a:cubicBezTo>
                  <a:pt x="424630" y="203608"/>
                  <a:pt x="408357" y="216913"/>
                  <a:pt x="392467" y="230921"/>
                </a:cubicBezTo>
                <a:cubicBezTo>
                  <a:pt x="384681" y="237860"/>
                  <a:pt x="384553" y="244226"/>
                  <a:pt x="390935" y="252857"/>
                </a:cubicBezTo>
                <a:cubicBezTo>
                  <a:pt x="394445" y="257671"/>
                  <a:pt x="398848" y="261917"/>
                  <a:pt x="403124" y="266162"/>
                </a:cubicBezTo>
                <a:cubicBezTo>
                  <a:pt x="407910" y="270976"/>
                  <a:pt x="413143" y="275222"/>
                  <a:pt x="417801" y="280176"/>
                </a:cubicBezTo>
                <a:cubicBezTo>
                  <a:pt x="433563" y="296730"/>
                  <a:pt x="433245" y="306492"/>
                  <a:pt x="415696" y="325600"/>
                </a:cubicBezTo>
                <a:cubicBezTo>
                  <a:pt x="411611" y="323762"/>
                  <a:pt x="406633" y="322204"/>
                  <a:pt x="402422" y="319516"/>
                </a:cubicBezTo>
                <a:cubicBezTo>
                  <a:pt x="395466" y="315130"/>
                  <a:pt x="389212" y="309186"/>
                  <a:pt x="382001" y="305362"/>
                </a:cubicBezTo>
                <a:cubicBezTo>
                  <a:pt x="375491" y="301825"/>
                  <a:pt x="367961" y="300267"/>
                  <a:pt x="360048" y="297579"/>
                </a:cubicBezTo>
                <a:cubicBezTo>
                  <a:pt x="351944" y="276352"/>
                  <a:pt x="334969" y="262766"/>
                  <a:pt x="316398" y="250738"/>
                </a:cubicBezTo>
                <a:cubicBezTo>
                  <a:pt x="309442" y="246205"/>
                  <a:pt x="302423" y="241819"/>
                  <a:pt x="295339" y="237573"/>
                </a:cubicBezTo>
                <a:cubicBezTo>
                  <a:pt x="279002" y="227671"/>
                  <a:pt x="264261" y="216345"/>
                  <a:pt x="252966" y="200640"/>
                </a:cubicBezTo>
                <a:cubicBezTo>
                  <a:pt x="240075" y="182808"/>
                  <a:pt x="222653" y="171202"/>
                  <a:pt x="200975" y="166956"/>
                </a:cubicBezTo>
                <a:cubicBezTo>
                  <a:pt x="181856" y="163279"/>
                  <a:pt x="167976" y="153370"/>
                  <a:pt x="157778" y="137096"/>
                </a:cubicBezTo>
                <a:cubicBezTo>
                  <a:pt x="152539" y="128746"/>
                  <a:pt x="146732" y="120682"/>
                  <a:pt x="140069" y="113749"/>
                </a:cubicBezTo>
                <a:cubicBezTo>
                  <a:pt x="134549" y="107946"/>
                  <a:pt x="127747" y="102564"/>
                  <a:pt x="120382" y="99027"/>
                </a:cubicBezTo>
                <a:cubicBezTo>
                  <a:pt x="106790" y="92662"/>
                  <a:pt x="93471" y="95918"/>
                  <a:pt x="83701" y="107518"/>
                </a:cubicBezTo>
                <a:cubicBezTo>
                  <a:pt x="78455" y="113889"/>
                  <a:pt x="74633" y="121385"/>
                  <a:pt x="70102" y="128324"/>
                </a:cubicBezTo>
                <a:cubicBezTo>
                  <a:pt x="65992" y="134549"/>
                  <a:pt x="62450" y="141482"/>
                  <a:pt x="57352" y="146865"/>
                </a:cubicBezTo>
                <a:cubicBezTo>
                  <a:pt x="54097" y="150401"/>
                  <a:pt x="48571" y="153370"/>
                  <a:pt x="43759" y="153798"/>
                </a:cubicBezTo>
                <a:cubicBezTo>
                  <a:pt x="29732" y="155068"/>
                  <a:pt x="24493" y="150114"/>
                  <a:pt x="24352" y="138227"/>
                </a:cubicBezTo>
                <a:cubicBezTo>
                  <a:pt x="24352" y="119833"/>
                  <a:pt x="18258" y="102710"/>
                  <a:pt x="12451" y="85581"/>
                </a:cubicBezTo>
                <a:cubicBezTo>
                  <a:pt x="8488" y="74262"/>
                  <a:pt x="4806" y="62655"/>
                  <a:pt x="2113" y="50914"/>
                </a:cubicBezTo>
                <a:cubicBezTo>
                  <a:pt x="-721" y="38318"/>
                  <a:pt x="-1001" y="25441"/>
                  <a:pt x="3108" y="12844"/>
                </a:cubicBezTo>
                <a:cubicBezTo>
                  <a:pt x="6644" y="2087"/>
                  <a:pt x="13019" y="-1878"/>
                  <a:pt x="23644" y="816"/>
                </a:cubicBezTo>
                <a:cubicBezTo>
                  <a:pt x="31009" y="2515"/>
                  <a:pt x="38092" y="5343"/>
                  <a:pt x="45175" y="7890"/>
                </a:cubicBezTo>
                <a:cubicBezTo>
                  <a:pt x="52961" y="10719"/>
                  <a:pt x="60612" y="13834"/>
                  <a:pt x="68258" y="16950"/>
                </a:cubicBezTo>
                <a:cubicBezTo>
                  <a:pt x="81576" y="22325"/>
                  <a:pt x="94747" y="22185"/>
                  <a:pt x="107779" y="16241"/>
                </a:cubicBezTo>
                <a:cubicBezTo>
                  <a:pt x="109763" y="15251"/>
                  <a:pt x="111889" y="14255"/>
                  <a:pt x="114007" y="13553"/>
                </a:cubicBezTo>
                <a:cubicBezTo>
                  <a:pt x="139361" y="4915"/>
                  <a:pt x="164154" y="13553"/>
                  <a:pt x="179022" y="36192"/>
                </a:cubicBezTo>
                <a:cubicBezTo>
                  <a:pt x="182284" y="41287"/>
                  <a:pt x="185117" y="46669"/>
                  <a:pt x="188231" y="51763"/>
                </a:cubicBezTo>
                <a:cubicBezTo>
                  <a:pt x="198001" y="67188"/>
                  <a:pt x="211600" y="77237"/>
                  <a:pt x="229864" y="80065"/>
                </a:cubicBezTo>
                <a:cubicBezTo>
                  <a:pt x="238798" y="81483"/>
                  <a:pt x="247733" y="82613"/>
                  <a:pt x="256667" y="84030"/>
                </a:cubicBezTo>
                <a:cubicBezTo>
                  <a:pt x="263304" y="85019"/>
                  <a:pt x="270068" y="86150"/>
                  <a:pt x="276769" y="87420"/>
                </a:cubicBezTo>
                <a:cubicBezTo>
                  <a:pt x="293871" y="90676"/>
                  <a:pt x="307464" y="99454"/>
                  <a:pt x="317547" y="113749"/>
                </a:cubicBezTo>
                <a:cubicBezTo>
                  <a:pt x="323610" y="122381"/>
                  <a:pt x="329608" y="131153"/>
                  <a:pt x="335990" y="139503"/>
                </a:cubicBezTo>
                <a:cubicBezTo>
                  <a:pt x="342308" y="147995"/>
                  <a:pt x="348689" y="156345"/>
                  <a:pt x="355773" y="164128"/>
                </a:cubicBezTo>
                <a:cubicBezTo>
                  <a:pt x="363430" y="172619"/>
                  <a:pt x="372939" y="178844"/>
                  <a:pt x="384426" y="181391"/>
                </a:cubicBezTo>
                <a:cubicBezTo>
                  <a:pt x="399869" y="184928"/>
                  <a:pt x="410909" y="179980"/>
                  <a:pt x="417993" y="165966"/>
                </a:cubicBezTo>
                <a:cubicBezTo>
                  <a:pt x="419971" y="162002"/>
                  <a:pt x="421247" y="157475"/>
                  <a:pt x="423353" y="153511"/>
                </a:cubicBezTo>
                <a:cubicBezTo>
                  <a:pt x="428586" y="143889"/>
                  <a:pt x="436116" y="137096"/>
                  <a:pt x="447156" y="135258"/>
                </a:cubicBezTo>
                <a:lnTo>
                  <a:pt x="447603" y="13511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 name="Freeform 51">
            <a:extLst>
              <a:ext uri="{FF2B5EF4-FFF2-40B4-BE49-F238E27FC236}">
                <a16:creationId xmlns:a16="http://schemas.microsoft.com/office/drawing/2014/main" id="{CA87378C-4D0E-9D22-F3A7-0BC9229078BA}"/>
              </a:ext>
            </a:extLst>
          </p:cNvPr>
          <p:cNvSpPr/>
          <p:nvPr/>
        </p:nvSpPr>
        <p:spPr>
          <a:xfrm>
            <a:off x="7641393" y="2691228"/>
            <a:ext cx="287172" cy="344753"/>
          </a:xfrm>
          <a:custGeom>
            <a:avLst/>
            <a:gdLst>
              <a:gd name="connsiteX0" fmla="*/ 286845 w 287172"/>
              <a:gd name="connsiteY0" fmla="*/ 282219 h 344753"/>
              <a:gd name="connsiteX1" fmla="*/ 259072 w 287172"/>
              <a:gd name="connsiteY1" fmla="*/ 340892 h 344753"/>
              <a:gd name="connsiteX2" fmla="*/ 166929 w 287172"/>
              <a:gd name="connsiteY2" fmla="*/ 321936 h 344753"/>
              <a:gd name="connsiteX3" fmla="*/ 148850 w 287172"/>
              <a:gd name="connsiteY3" fmla="*/ 301730 h 344753"/>
              <a:gd name="connsiteX4" fmla="*/ 105021 w 287172"/>
              <a:gd name="connsiteY4" fmla="*/ 256018 h 344753"/>
              <a:gd name="connsiteX5" fmla="*/ 4486 w 287172"/>
              <a:gd name="connsiteY5" fmla="*/ 207657 h 344753"/>
              <a:gd name="connsiteX6" fmla="*/ 2751 w 287172"/>
              <a:gd name="connsiteY6" fmla="*/ 195112 h 344753"/>
              <a:gd name="connsiteX7" fmla="*/ 0 w 287172"/>
              <a:gd name="connsiteY7" fmla="*/ 167238 h 344753"/>
              <a:gd name="connsiteX8" fmla="*/ 9834 w 287172"/>
              <a:gd name="connsiteY8" fmla="*/ 160132 h 344753"/>
              <a:gd name="connsiteX9" fmla="*/ 58876 w 287172"/>
              <a:gd name="connsiteY9" fmla="*/ 89751 h 344753"/>
              <a:gd name="connsiteX10" fmla="*/ 67555 w 287172"/>
              <a:gd name="connsiteY10" fmla="*/ 50730 h 344753"/>
              <a:gd name="connsiteX11" fmla="*/ 74932 w 287172"/>
              <a:gd name="connsiteY11" fmla="*/ 34565 h 344753"/>
              <a:gd name="connsiteX12" fmla="*/ 85200 w 287172"/>
              <a:gd name="connsiteY12" fmla="*/ 26616 h 344753"/>
              <a:gd name="connsiteX13" fmla="*/ 125557 w 287172"/>
              <a:gd name="connsiteY13" fmla="*/ 2649 h 344753"/>
              <a:gd name="connsiteX14" fmla="*/ 131058 w 287172"/>
              <a:gd name="connsiteY14" fmla="*/ 0 h 344753"/>
              <a:gd name="connsiteX15" fmla="*/ 193400 w 287172"/>
              <a:gd name="connsiteY15" fmla="*/ 47385 h 344753"/>
              <a:gd name="connsiteX16" fmla="*/ 205984 w 287172"/>
              <a:gd name="connsiteY16" fmla="*/ 114561 h 344753"/>
              <a:gd name="connsiteX17" fmla="*/ 199041 w 287172"/>
              <a:gd name="connsiteY17" fmla="*/ 123339 h 344753"/>
              <a:gd name="connsiteX18" fmla="*/ 200056 w 287172"/>
              <a:gd name="connsiteY18" fmla="*/ 170443 h 344753"/>
              <a:gd name="connsiteX19" fmla="*/ 224644 w 287172"/>
              <a:gd name="connsiteY19" fmla="*/ 193720 h 344753"/>
              <a:gd name="connsiteX20" fmla="*/ 260374 w 287172"/>
              <a:gd name="connsiteY20" fmla="*/ 218249 h 344753"/>
              <a:gd name="connsiteX21" fmla="*/ 276864 w 287172"/>
              <a:gd name="connsiteY21" fmla="*/ 230372 h 344753"/>
              <a:gd name="connsiteX22" fmla="*/ 287138 w 287172"/>
              <a:gd name="connsiteY22" fmla="*/ 254205 h 344753"/>
              <a:gd name="connsiteX23" fmla="*/ 287138 w 287172"/>
              <a:gd name="connsiteY23" fmla="*/ 282219 h 344753"/>
              <a:gd name="connsiteX24" fmla="*/ 286845 w 287172"/>
              <a:gd name="connsiteY24" fmla="*/ 282219 h 3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172" h="344753">
                <a:moveTo>
                  <a:pt x="286845" y="282219"/>
                </a:moveTo>
                <a:cubicBezTo>
                  <a:pt x="248370" y="299917"/>
                  <a:pt x="243737" y="309532"/>
                  <a:pt x="259072" y="340892"/>
                </a:cubicBezTo>
                <a:cubicBezTo>
                  <a:pt x="224790" y="348693"/>
                  <a:pt x="193546" y="345769"/>
                  <a:pt x="166929" y="321936"/>
                </a:cubicBezTo>
                <a:cubicBezTo>
                  <a:pt x="160273" y="315942"/>
                  <a:pt x="155066" y="308421"/>
                  <a:pt x="148850" y="301730"/>
                </a:cubicBezTo>
                <a:cubicBezTo>
                  <a:pt x="134383" y="286401"/>
                  <a:pt x="120644" y="270230"/>
                  <a:pt x="105021" y="256018"/>
                </a:cubicBezTo>
                <a:cubicBezTo>
                  <a:pt x="77102" y="230653"/>
                  <a:pt x="44556" y="212816"/>
                  <a:pt x="4486" y="207657"/>
                </a:cubicBezTo>
                <a:cubicBezTo>
                  <a:pt x="3906" y="203475"/>
                  <a:pt x="3185" y="199293"/>
                  <a:pt x="2751" y="195112"/>
                </a:cubicBezTo>
                <a:cubicBezTo>
                  <a:pt x="1736" y="186333"/>
                  <a:pt x="1015" y="177555"/>
                  <a:pt x="0" y="167238"/>
                </a:cubicBezTo>
                <a:cubicBezTo>
                  <a:pt x="2751" y="165150"/>
                  <a:pt x="5929" y="161945"/>
                  <a:pt x="9834" y="160132"/>
                </a:cubicBezTo>
                <a:cubicBezTo>
                  <a:pt x="40070" y="145640"/>
                  <a:pt x="55545" y="121947"/>
                  <a:pt x="58876" y="89751"/>
                </a:cubicBezTo>
                <a:cubicBezTo>
                  <a:pt x="60178" y="76650"/>
                  <a:pt x="64224" y="63550"/>
                  <a:pt x="67555" y="50730"/>
                </a:cubicBezTo>
                <a:cubicBezTo>
                  <a:pt x="69144" y="45016"/>
                  <a:pt x="71601" y="39442"/>
                  <a:pt x="74932" y="34565"/>
                </a:cubicBezTo>
                <a:cubicBezTo>
                  <a:pt x="77242" y="31079"/>
                  <a:pt x="81295" y="27178"/>
                  <a:pt x="85200" y="26616"/>
                </a:cubicBezTo>
                <a:cubicBezTo>
                  <a:pt x="102418" y="24107"/>
                  <a:pt x="114568" y="14633"/>
                  <a:pt x="125557" y="2649"/>
                </a:cubicBezTo>
                <a:cubicBezTo>
                  <a:pt x="126425" y="1673"/>
                  <a:pt x="128161" y="1251"/>
                  <a:pt x="131058" y="0"/>
                </a:cubicBezTo>
                <a:cubicBezTo>
                  <a:pt x="148703" y="18955"/>
                  <a:pt x="171849" y="32056"/>
                  <a:pt x="193400" y="47385"/>
                </a:cubicBezTo>
                <a:cubicBezTo>
                  <a:pt x="215824" y="63409"/>
                  <a:pt x="220738" y="91845"/>
                  <a:pt x="205984" y="114561"/>
                </a:cubicBezTo>
                <a:cubicBezTo>
                  <a:pt x="203961" y="117766"/>
                  <a:pt x="201211" y="120274"/>
                  <a:pt x="199041" y="123339"/>
                </a:cubicBezTo>
                <a:cubicBezTo>
                  <a:pt x="187471" y="139644"/>
                  <a:pt x="187184" y="154699"/>
                  <a:pt x="200056" y="170443"/>
                </a:cubicBezTo>
                <a:cubicBezTo>
                  <a:pt x="207146" y="179087"/>
                  <a:pt x="215678" y="186889"/>
                  <a:pt x="224644" y="193720"/>
                </a:cubicBezTo>
                <a:cubicBezTo>
                  <a:pt x="236073" y="202498"/>
                  <a:pt x="248517" y="210026"/>
                  <a:pt x="260374" y="218249"/>
                </a:cubicBezTo>
                <a:cubicBezTo>
                  <a:pt x="266015" y="222149"/>
                  <a:pt x="271803" y="225776"/>
                  <a:pt x="276864" y="230372"/>
                </a:cubicBezTo>
                <a:cubicBezTo>
                  <a:pt x="283807" y="236642"/>
                  <a:pt x="287572" y="244590"/>
                  <a:pt x="287138" y="254205"/>
                </a:cubicBezTo>
                <a:cubicBezTo>
                  <a:pt x="286845" y="263124"/>
                  <a:pt x="287138" y="271902"/>
                  <a:pt x="287138" y="282219"/>
                </a:cubicBezTo>
                <a:lnTo>
                  <a:pt x="286845" y="282219"/>
                </a:lnTo>
                <a:close/>
              </a:path>
            </a:pathLst>
          </a:custGeom>
          <a:solidFill>
            <a:schemeClr val="accent4"/>
          </a:solidFill>
          <a:ln w="1594" cap="flat">
            <a:solidFill>
              <a:srgbClr val="FFFFFF"/>
            </a:solidFill>
            <a:prstDash val="solid"/>
            <a:miter/>
          </a:ln>
        </p:spPr>
        <p:txBody>
          <a:bodyPr rtlCol="0" anchor="ctr"/>
          <a:lstStyle/>
          <a:p>
            <a:endParaRPr lang="en-PK"/>
          </a:p>
        </p:txBody>
      </p:sp>
      <p:sp>
        <p:nvSpPr>
          <p:cNvPr id="53" name="Freeform 52">
            <a:extLst>
              <a:ext uri="{FF2B5EF4-FFF2-40B4-BE49-F238E27FC236}">
                <a16:creationId xmlns:a16="http://schemas.microsoft.com/office/drawing/2014/main" id="{132CDC07-938C-B89F-A660-C89CE97CC7C3}"/>
              </a:ext>
            </a:extLst>
          </p:cNvPr>
          <p:cNvSpPr/>
          <p:nvPr/>
        </p:nvSpPr>
        <p:spPr>
          <a:xfrm>
            <a:off x="7800933" y="3431812"/>
            <a:ext cx="338221" cy="229834"/>
          </a:xfrm>
          <a:custGeom>
            <a:avLst/>
            <a:gdLst>
              <a:gd name="connsiteX0" fmla="*/ 28276 w 338221"/>
              <a:gd name="connsiteY0" fmla="*/ 173767 h 229834"/>
              <a:gd name="connsiteX1" fmla="*/ 17389 w 338221"/>
              <a:gd name="connsiteY1" fmla="*/ 110211 h 229834"/>
              <a:gd name="connsiteX2" fmla="*/ 4805 w 338221"/>
              <a:gd name="connsiteY2" fmla="*/ 83627 h 229834"/>
              <a:gd name="connsiteX3" fmla="*/ 1129 w 338221"/>
              <a:gd name="connsiteY3" fmla="*/ 55051 h 229834"/>
              <a:gd name="connsiteX4" fmla="*/ 28697 w 338221"/>
              <a:gd name="connsiteY4" fmla="*/ 34997 h 229834"/>
              <a:gd name="connsiteX5" fmla="*/ 59099 w 338221"/>
              <a:gd name="connsiteY5" fmla="*/ 43106 h 229834"/>
              <a:gd name="connsiteX6" fmla="*/ 94868 w 338221"/>
              <a:gd name="connsiteY6" fmla="*/ 57036 h 229834"/>
              <a:gd name="connsiteX7" fmla="*/ 127248 w 338221"/>
              <a:gd name="connsiteY7" fmla="*/ 66708 h 229834"/>
              <a:gd name="connsiteX8" fmla="*/ 176028 w 338221"/>
              <a:gd name="connsiteY8" fmla="*/ 43246 h 229834"/>
              <a:gd name="connsiteX9" fmla="*/ 182812 w 338221"/>
              <a:gd name="connsiteY9" fmla="*/ 26468 h 229834"/>
              <a:gd name="connsiteX10" fmla="*/ 206564 w 338221"/>
              <a:gd name="connsiteY10" fmla="*/ 4148 h 229834"/>
              <a:gd name="connsiteX11" fmla="*/ 246583 w 338221"/>
              <a:gd name="connsiteY11" fmla="*/ 1448 h 229834"/>
              <a:gd name="connsiteX12" fmla="*/ 276557 w 338221"/>
              <a:gd name="connsiteY12" fmla="*/ 10973 h 229834"/>
              <a:gd name="connsiteX13" fmla="*/ 287725 w 338221"/>
              <a:gd name="connsiteY13" fmla="*/ 21348 h 229834"/>
              <a:gd name="connsiteX14" fmla="*/ 311764 w 338221"/>
              <a:gd name="connsiteY14" fmla="*/ 50780 h 229834"/>
              <a:gd name="connsiteX15" fmla="*/ 332402 w 338221"/>
              <a:gd name="connsiteY15" fmla="*/ 71541 h 229834"/>
              <a:gd name="connsiteX16" fmla="*/ 332262 w 338221"/>
              <a:gd name="connsiteY16" fmla="*/ 100405 h 229834"/>
              <a:gd name="connsiteX17" fmla="*/ 298752 w 338221"/>
              <a:gd name="connsiteY17" fmla="*/ 146047 h 229834"/>
              <a:gd name="connsiteX18" fmla="*/ 239085 w 338221"/>
              <a:gd name="connsiteY18" fmla="*/ 183440 h 229834"/>
              <a:gd name="connsiteX19" fmla="*/ 183380 w 338221"/>
              <a:gd name="connsiteY19" fmla="*/ 191829 h 229834"/>
              <a:gd name="connsiteX20" fmla="*/ 133610 w 338221"/>
              <a:gd name="connsiteY20" fmla="*/ 205906 h 229834"/>
              <a:gd name="connsiteX21" fmla="*/ 83272 w 338221"/>
              <a:gd name="connsiteY21" fmla="*/ 225666 h 229834"/>
              <a:gd name="connsiteX22" fmla="*/ 61358 w 338221"/>
              <a:gd name="connsiteY22" fmla="*/ 229790 h 229834"/>
              <a:gd name="connsiteX23" fmla="*/ 30816 w 338221"/>
              <a:gd name="connsiteY23" fmla="*/ 205906 h 229834"/>
              <a:gd name="connsiteX24" fmla="*/ 28416 w 338221"/>
              <a:gd name="connsiteY24" fmla="*/ 173914 h 229834"/>
              <a:gd name="connsiteX25" fmla="*/ 28276 w 338221"/>
              <a:gd name="connsiteY25" fmla="*/ 173767 h 22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8221" h="229834">
                <a:moveTo>
                  <a:pt x="28276" y="173767"/>
                </a:moveTo>
                <a:cubicBezTo>
                  <a:pt x="31664" y="150171"/>
                  <a:pt x="25302" y="129977"/>
                  <a:pt x="17389" y="110211"/>
                </a:cubicBezTo>
                <a:cubicBezTo>
                  <a:pt x="13707" y="101114"/>
                  <a:pt x="9750" y="92016"/>
                  <a:pt x="4805" y="83627"/>
                </a:cubicBezTo>
                <a:cubicBezTo>
                  <a:pt x="-569" y="74382"/>
                  <a:pt x="-856" y="64857"/>
                  <a:pt x="1129" y="55051"/>
                </a:cubicBezTo>
                <a:cubicBezTo>
                  <a:pt x="4096" y="40118"/>
                  <a:pt x="13426" y="32725"/>
                  <a:pt x="28697" y="34997"/>
                </a:cubicBezTo>
                <a:cubicBezTo>
                  <a:pt x="39016" y="36562"/>
                  <a:pt x="49201" y="39690"/>
                  <a:pt x="59099" y="43106"/>
                </a:cubicBezTo>
                <a:cubicBezTo>
                  <a:pt x="71256" y="47230"/>
                  <a:pt x="82851" y="52771"/>
                  <a:pt x="94868" y="57036"/>
                </a:cubicBezTo>
                <a:cubicBezTo>
                  <a:pt x="105474" y="60733"/>
                  <a:pt x="116220" y="64429"/>
                  <a:pt x="127248" y="66708"/>
                </a:cubicBezTo>
                <a:cubicBezTo>
                  <a:pt x="148741" y="71254"/>
                  <a:pt x="165562" y="62865"/>
                  <a:pt x="176028" y="43246"/>
                </a:cubicBezTo>
                <a:cubicBezTo>
                  <a:pt x="178855" y="37985"/>
                  <a:pt x="180693" y="32156"/>
                  <a:pt x="182812" y="26468"/>
                </a:cubicBezTo>
                <a:cubicBezTo>
                  <a:pt x="187056" y="14951"/>
                  <a:pt x="195116" y="8266"/>
                  <a:pt x="206564" y="4148"/>
                </a:cubicBezTo>
                <a:cubicBezTo>
                  <a:pt x="219857" y="-544"/>
                  <a:pt x="233290" y="-972"/>
                  <a:pt x="246583" y="1448"/>
                </a:cubicBezTo>
                <a:cubicBezTo>
                  <a:pt x="256761" y="3293"/>
                  <a:pt x="266659" y="7417"/>
                  <a:pt x="276557" y="10973"/>
                </a:cubicBezTo>
                <a:cubicBezTo>
                  <a:pt x="281503" y="12678"/>
                  <a:pt x="285606" y="15666"/>
                  <a:pt x="287725" y="21348"/>
                </a:cubicBezTo>
                <a:cubicBezTo>
                  <a:pt x="292109" y="34001"/>
                  <a:pt x="302147" y="42250"/>
                  <a:pt x="311764" y="50780"/>
                </a:cubicBezTo>
                <a:cubicBezTo>
                  <a:pt x="319116" y="57183"/>
                  <a:pt x="326467" y="63861"/>
                  <a:pt x="332402" y="71541"/>
                </a:cubicBezTo>
                <a:cubicBezTo>
                  <a:pt x="340462" y="82203"/>
                  <a:pt x="339900" y="89743"/>
                  <a:pt x="332262" y="100405"/>
                </a:cubicBezTo>
                <a:cubicBezTo>
                  <a:pt x="321234" y="115619"/>
                  <a:pt x="309499" y="130545"/>
                  <a:pt x="298752" y="146047"/>
                </a:cubicBezTo>
                <a:cubicBezTo>
                  <a:pt x="284049" y="167230"/>
                  <a:pt x="263685" y="178888"/>
                  <a:pt x="239085" y="183440"/>
                </a:cubicBezTo>
                <a:cubicBezTo>
                  <a:pt x="220565" y="186849"/>
                  <a:pt x="202039" y="189696"/>
                  <a:pt x="183380" y="191829"/>
                </a:cubicBezTo>
                <a:cubicBezTo>
                  <a:pt x="165990" y="193674"/>
                  <a:pt x="149730" y="199081"/>
                  <a:pt x="133610" y="205906"/>
                </a:cubicBezTo>
                <a:cubicBezTo>
                  <a:pt x="116922" y="212871"/>
                  <a:pt x="100241" y="219556"/>
                  <a:pt x="83272" y="225666"/>
                </a:cubicBezTo>
                <a:cubicBezTo>
                  <a:pt x="76348" y="228085"/>
                  <a:pt x="68710" y="229509"/>
                  <a:pt x="61358" y="229790"/>
                </a:cubicBezTo>
                <a:cubicBezTo>
                  <a:pt x="44530" y="230499"/>
                  <a:pt x="34070" y="222684"/>
                  <a:pt x="30816" y="205906"/>
                </a:cubicBezTo>
                <a:cubicBezTo>
                  <a:pt x="28697" y="194810"/>
                  <a:pt x="29118" y="183440"/>
                  <a:pt x="28416" y="173914"/>
                </a:cubicBezTo>
                <a:lnTo>
                  <a:pt x="28276" y="17376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 name="Freeform 53">
            <a:extLst>
              <a:ext uri="{FF2B5EF4-FFF2-40B4-BE49-F238E27FC236}">
                <a16:creationId xmlns:a16="http://schemas.microsoft.com/office/drawing/2014/main" id="{30F1DA7A-053B-A5A8-1D7C-3E31DED2A553}"/>
              </a:ext>
            </a:extLst>
          </p:cNvPr>
          <p:cNvSpPr/>
          <p:nvPr/>
        </p:nvSpPr>
        <p:spPr>
          <a:xfrm>
            <a:off x="6601197" y="1478204"/>
            <a:ext cx="612631" cy="427750"/>
          </a:xfrm>
          <a:custGeom>
            <a:avLst/>
            <a:gdLst>
              <a:gd name="connsiteX0" fmla="*/ 612351 w 612631"/>
              <a:gd name="connsiteY0" fmla="*/ 26792 h 427750"/>
              <a:gd name="connsiteX1" fmla="*/ 594246 w 612631"/>
              <a:gd name="connsiteY1" fmla="*/ 49081 h 427750"/>
              <a:gd name="connsiteX2" fmla="*/ 583436 w 612631"/>
              <a:gd name="connsiteY2" fmla="*/ 40165 h 427750"/>
              <a:gd name="connsiteX3" fmla="*/ 557890 w 612631"/>
              <a:gd name="connsiteY3" fmla="*/ 18852 h 427750"/>
              <a:gd name="connsiteX4" fmla="*/ 541190 w 612631"/>
              <a:gd name="connsiteY4" fmla="*/ 12862 h 427750"/>
              <a:gd name="connsiteX5" fmla="*/ 509748 w 612631"/>
              <a:gd name="connsiteY5" fmla="*/ 25121 h 427750"/>
              <a:gd name="connsiteX6" fmla="*/ 485045 w 612631"/>
              <a:gd name="connsiteY6" fmla="*/ 50613 h 427750"/>
              <a:gd name="connsiteX7" fmla="*/ 454024 w 612631"/>
              <a:gd name="connsiteY7" fmla="*/ 54374 h 427750"/>
              <a:gd name="connsiteX8" fmla="*/ 410234 w 612631"/>
              <a:gd name="connsiteY8" fmla="*/ 48384 h 427750"/>
              <a:gd name="connsiteX9" fmla="*/ 383565 w 612631"/>
              <a:gd name="connsiteY9" fmla="*/ 61618 h 427750"/>
              <a:gd name="connsiteX10" fmla="*/ 370234 w 612631"/>
              <a:gd name="connsiteY10" fmla="*/ 68444 h 427750"/>
              <a:gd name="connsiteX11" fmla="*/ 345671 w 612631"/>
              <a:gd name="connsiteY11" fmla="*/ 69976 h 427750"/>
              <a:gd name="connsiteX12" fmla="*/ 316476 w 612631"/>
              <a:gd name="connsiteY12" fmla="*/ 83906 h 427750"/>
              <a:gd name="connsiteX13" fmla="*/ 256547 w 612631"/>
              <a:gd name="connsiteY13" fmla="*/ 143248 h 427750"/>
              <a:gd name="connsiteX14" fmla="*/ 240261 w 612631"/>
              <a:gd name="connsiteY14" fmla="*/ 169159 h 427750"/>
              <a:gd name="connsiteX15" fmla="*/ 236611 w 612631"/>
              <a:gd name="connsiteY15" fmla="*/ 184342 h 427750"/>
              <a:gd name="connsiteX16" fmla="*/ 204052 w 612631"/>
              <a:gd name="connsiteY16" fmla="*/ 236023 h 427750"/>
              <a:gd name="connsiteX17" fmla="*/ 188468 w 612631"/>
              <a:gd name="connsiteY17" fmla="*/ 248700 h 427750"/>
              <a:gd name="connsiteX18" fmla="*/ 172189 w 612631"/>
              <a:gd name="connsiteY18" fmla="*/ 304980 h 427750"/>
              <a:gd name="connsiteX19" fmla="*/ 180472 w 612631"/>
              <a:gd name="connsiteY19" fmla="*/ 328104 h 427750"/>
              <a:gd name="connsiteX20" fmla="*/ 187626 w 612631"/>
              <a:gd name="connsiteY20" fmla="*/ 349134 h 427750"/>
              <a:gd name="connsiteX21" fmla="*/ 164888 w 612631"/>
              <a:gd name="connsiteY21" fmla="*/ 396218 h 427750"/>
              <a:gd name="connsiteX22" fmla="*/ 157313 w 612631"/>
              <a:gd name="connsiteY22" fmla="*/ 392739 h 427750"/>
              <a:gd name="connsiteX23" fmla="*/ 125029 w 612631"/>
              <a:gd name="connsiteY23" fmla="*/ 391206 h 427750"/>
              <a:gd name="connsiteX24" fmla="*/ 87135 w 612631"/>
              <a:gd name="connsiteY24" fmla="*/ 410289 h 427750"/>
              <a:gd name="connsiteX25" fmla="*/ 61730 w 612631"/>
              <a:gd name="connsiteY25" fmla="*/ 424360 h 427750"/>
              <a:gd name="connsiteX26" fmla="*/ 28463 w 612631"/>
              <a:gd name="connsiteY26" fmla="*/ 419483 h 427750"/>
              <a:gd name="connsiteX27" fmla="*/ 13167 w 612631"/>
              <a:gd name="connsiteY27" fmla="*/ 400681 h 427750"/>
              <a:gd name="connsiteX28" fmla="*/ 3058 w 612631"/>
              <a:gd name="connsiteY28" fmla="*/ 315980 h 427750"/>
              <a:gd name="connsiteX29" fmla="*/ 39835 w 612631"/>
              <a:gd name="connsiteY29" fmla="*/ 275031 h 427750"/>
              <a:gd name="connsiteX30" fmla="*/ 54711 w 612631"/>
              <a:gd name="connsiteY30" fmla="*/ 270294 h 427750"/>
              <a:gd name="connsiteX31" fmla="*/ 205596 w 612631"/>
              <a:gd name="connsiteY31" fmla="*/ 164144 h 427750"/>
              <a:gd name="connsiteX32" fmla="*/ 241805 w 612631"/>
              <a:gd name="connsiteY32" fmla="*/ 113159 h 427750"/>
              <a:gd name="connsiteX33" fmla="*/ 278161 w 612631"/>
              <a:gd name="connsiteY33" fmla="*/ 68026 h 427750"/>
              <a:gd name="connsiteX34" fmla="*/ 343285 w 612631"/>
              <a:gd name="connsiteY34" fmla="*/ 31528 h 427750"/>
              <a:gd name="connsiteX35" fmla="*/ 461605 w 612631"/>
              <a:gd name="connsiteY35" fmla="*/ 6315 h 427750"/>
              <a:gd name="connsiteX36" fmla="*/ 548771 w 612631"/>
              <a:gd name="connsiteY36" fmla="*/ 46 h 427750"/>
              <a:gd name="connsiteX37" fmla="*/ 566173 w 612631"/>
              <a:gd name="connsiteY37" fmla="*/ 3390 h 427750"/>
              <a:gd name="connsiteX38" fmla="*/ 612631 w 612631"/>
              <a:gd name="connsiteY38" fmla="*/ 27210 h 427750"/>
              <a:gd name="connsiteX39" fmla="*/ 612351 w 612631"/>
              <a:gd name="connsiteY39" fmla="*/ 26792 h 4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2631" h="427750">
                <a:moveTo>
                  <a:pt x="612351" y="26792"/>
                </a:moveTo>
                <a:cubicBezTo>
                  <a:pt x="605190" y="35707"/>
                  <a:pt x="600143" y="41837"/>
                  <a:pt x="594246" y="49081"/>
                </a:cubicBezTo>
                <a:cubicBezTo>
                  <a:pt x="589894" y="45459"/>
                  <a:pt x="586665" y="42812"/>
                  <a:pt x="583436" y="40165"/>
                </a:cubicBezTo>
                <a:cubicBezTo>
                  <a:pt x="574878" y="32921"/>
                  <a:pt x="566876" y="25260"/>
                  <a:pt x="557890" y="18852"/>
                </a:cubicBezTo>
                <a:cubicBezTo>
                  <a:pt x="553257" y="15509"/>
                  <a:pt x="546946" y="13837"/>
                  <a:pt x="541190" y="12862"/>
                </a:cubicBezTo>
                <a:cubicBezTo>
                  <a:pt x="528554" y="10634"/>
                  <a:pt x="518172" y="14534"/>
                  <a:pt x="509748" y="25121"/>
                </a:cubicBezTo>
                <a:cubicBezTo>
                  <a:pt x="502447" y="34314"/>
                  <a:pt x="493749" y="42673"/>
                  <a:pt x="485045" y="50613"/>
                </a:cubicBezTo>
                <a:cubicBezTo>
                  <a:pt x="475926" y="58971"/>
                  <a:pt x="465396" y="60364"/>
                  <a:pt x="454024" y="54374"/>
                </a:cubicBezTo>
                <a:cubicBezTo>
                  <a:pt x="440272" y="47269"/>
                  <a:pt x="425396" y="46991"/>
                  <a:pt x="410234" y="48384"/>
                </a:cubicBezTo>
                <a:cubicBezTo>
                  <a:pt x="399430" y="49359"/>
                  <a:pt x="389883" y="51170"/>
                  <a:pt x="383565" y="61618"/>
                </a:cubicBezTo>
                <a:cubicBezTo>
                  <a:pt x="381325" y="65239"/>
                  <a:pt x="375148" y="67607"/>
                  <a:pt x="370234" y="68444"/>
                </a:cubicBezTo>
                <a:cubicBezTo>
                  <a:pt x="362232" y="69836"/>
                  <a:pt x="353955" y="69836"/>
                  <a:pt x="345671" y="69976"/>
                </a:cubicBezTo>
                <a:cubicBezTo>
                  <a:pt x="333598" y="69976"/>
                  <a:pt x="323215" y="74155"/>
                  <a:pt x="316476" y="83906"/>
                </a:cubicBezTo>
                <a:cubicBezTo>
                  <a:pt x="300337" y="107587"/>
                  <a:pt x="280548" y="127229"/>
                  <a:pt x="256547" y="143248"/>
                </a:cubicBezTo>
                <a:cubicBezTo>
                  <a:pt x="247702" y="149099"/>
                  <a:pt x="242507" y="158571"/>
                  <a:pt x="240261" y="169159"/>
                </a:cubicBezTo>
                <a:cubicBezTo>
                  <a:pt x="239138" y="174174"/>
                  <a:pt x="237593" y="179188"/>
                  <a:pt x="236611" y="184342"/>
                </a:cubicBezTo>
                <a:cubicBezTo>
                  <a:pt x="232546" y="205794"/>
                  <a:pt x="221174" y="222650"/>
                  <a:pt x="204052" y="236023"/>
                </a:cubicBezTo>
                <a:cubicBezTo>
                  <a:pt x="198857" y="240202"/>
                  <a:pt x="193522" y="244381"/>
                  <a:pt x="188468" y="248700"/>
                </a:cubicBezTo>
                <a:cubicBezTo>
                  <a:pt x="170364" y="263884"/>
                  <a:pt x="166011" y="282966"/>
                  <a:pt x="172189" y="304980"/>
                </a:cubicBezTo>
                <a:cubicBezTo>
                  <a:pt x="174435" y="312781"/>
                  <a:pt x="177664" y="320302"/>
                  <a:pt x="180472" y="328104"/>
                </a:cubicBezTo>
                <a:cubicBezTo>
                  <a:pt x="182999" y="335069"/>
                  <a:pt x="185947" y="342034"/>
                  <a:pt x="187626" y="349134"/>
                </a:cubicBezTo>
                <a:cubicBezTo>
                  <a:pt x="193522" y="372820"/>
                  <a:pt x="188468" y="383124"/>
                  <a:pt x="164888" y="396218"/>
                </a:cubicBezTo>
                <a:cubicBezTo>
                  <a:pt x="162648" y="395248"/>
                  <a:pt x="159840" y="394271"/>
                  <a:pt x="157313" y="392739"/>
                </a:cubicBezTo>
                <a:cubicBezTo>
                  <a:pt x="146784" y="386610"/>
                  <a:pt x="135699" y="386469"/>
                  <a:pt x="125029" y="391206"/>
                </a:cubicBezTo>
                <a:cubicBezTo>
                  <a:pt x="112119" y="396914"/>
                  <a:pt x="99624" y="403745"/>
                  <a:pt x="87135" y="410289"/>
                </a:cubicBezTo>
                <a:cubicBezTo>
                  <a:pt x="78571" y="414745"/>
                  <a:pt x="70288" y="420038"/>
                  <a:pt x="61730" y="424360"/>
                </a:cubicBezTo>
                <a:cubicBezTo>
                  <a:pt x="49656" y="430489"/>
                  <a:pt x="38010" y="427980"/>
                  <a:pt x="28463" y="419483"/>
                </a:cubicBezTo>
                <a:cubicBezTo>
                  <a:pt x="22426" y="414190"/>
                  <a:pt x="16670" y="407780"/>
                  <a:pt x="13167" y="400681"/>
                </a:cubicBezTo>
                <a:cubicBezTo>
                  <a:pt x="-31" y="373790"/>
                  <a:pt x="-3119" y="345233"/>
                  <a:pt x="3058" y="315980"/>
                </a:cubicBezTo>
                <a:cubicBezTo>
                  <a:pt x="7411" y="295646"/>
                  <a:pt x="19057" y="281160"/>
                  <a:pt x="39835" y="275031"/>
                </a:cubicBezTo>
                <a:cubicBezTo>
                  <a:pt x="44883" y="273498"/>
                  <a:pt x="49797" y="271826"/>
                  <a:pt x="54711" y="270294"/>
                </a:cubicBezTo>
                <a:cubicBezTo>
                  <a:pt x="116746" y="251347"/>
                  <a:pt x="167556" y="216661"/>
                  <a:pt x="205596" y="164144"/>
                </a:cubicBezTo>
                <a:cubicBezTo>
                  <a:pt x="217804" y="147288"/>
                  <a:pt x="229317" y="129876"/>
                  <a:pt x="241805" y="113159"/>
                </a:cubicBezTo>
                <a:cubicBezTo>
                  <a:pt x="253458" y="97697"/>
                  <a:pt x="265245" y="82374"/>
                  <a:pt x="278161" y="68026"/>
                </a:cubicBezTo>
                <a:cubicBezTo>
                  <a:pt x="295423" y="48663"/>
                  <a:pt x="317178" y="36543"/>
                  <a:pt x="343285" y="31528"/>
                </a:cubicBezTo>
                <a:cubicBezTo>
                  <a:pt x="382863" y="23867"/>
                  <a:pt x="422027" y="14255"/>
                  <a:pt x="461605" y="6315"/>
                </a:cubicBezTo>
                <a:cubicBezTo>
                  <a:pt x="490239" y="604"/>
                  <a:pt x="519576" y="-232"/>
                  <a:pt x="548771" y="46"/>
                </a:cubicBezTo>
                <a:cubicBezTo>
                  <a:pt x="554661" y="46"/>
                  <a:pt x="560698" y="1579"/>
                  <a:pt x="566173" y="3390"/>
                </a:cubicBezTo>
                <a:cubicBezTo>
                  <a:pt x="581751" y="8683"/>
                  <a:pt x="595229" y="17877"/>
                  <a:pt x="612631" y="27210"/>
                </a:cubicBezTo>
                <a:lnTo>
                  <a:pt x="612351" y="26792"/>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 name="Freeform 54">
            <a:extLst>
              <a:ext uri="{FF2B5EF4-FFF2-40B4-BE49-F238E27FC236}">
                <a16:creationId xmlns:a16="http://schemas.microsoft.com/office/drawing/2014/main" id="{01B1DB6C-13E6-3563-061A-77DDE9740E3F}"/>
              </a:ext>
            </a:extLst>
          </p:cNvPr>
          <p:cNvSpPr/>
          <p:nvPr/>
        </p:nvSpPr>
        <p:spPr>
          <a:xfrm>
            <a:off x="6033239" y="2786993"/>
            <a:ext cx="344603" cy="293680"/>
          </a:xfrm>
          <a:custGeom>
            <a:avLst/>
            <a:gdLst>
              <a:gd name="connsiteX0" fmla="*/ 281 w 344603"/>
              <a:gd name="connsiteY0" fmla="*/ 292920 h 293680"/>
              <a:gd name="connsiteX1" fmla="*/ 9642 w 344603"/>
              <a:gd name="connsiteY1" fmla="*/ 280279 h 293680"/>
              <a:gd name="connsiteX2" fmla="*/ 34320 w 344603"/>
              <a:gd name="connsiteY2" fmla="*/ 257346 h 293680"/>
              <a:gd name="connsiteX3" fmla="*/ 64805 w 344603"/>
              <a:gd name="connsiteY3" fmla="*/ 201764 h 293680"/>
              <a:gd name="connsiteX4" fmla="*/ 72322 w 344603"/>
              <a:gd name="connsiteY4" fmla="*/ 160215 h 293680"/>
              <a:gd name="connsiteX5" fmla="*/ 104089 w 344603"/>
              <a:gd name="connsiteY5" fmla="*/ 102692 h 293680"/>
              <a:gd name="connsiteX6" fmla="*/ 127631 w 344603"/>
              <a:gd name="connsiteY6" fmla="*/ 81847 h 293680"/>
              <a:gd name="connsiteX7" fmla="*/ 184497 w 344603"/>
              <a:gd name="connsiteY7" fmla="*/ 24873 h 293680"/>
              <a:gd name="connsiteX8" fmla="*/ 233986 w 344603"/>
              <a:gd name="connsiteY8" fmla="*/ 7642 h 293680"/>
              <a:gd name="connsiteX9" fmla="*/ 258383 w 344603"/>
              <a:gd name="connsiteY9" fmla="*/ 12226 h 293680"/>
              <a:gd name="connsiteX10" fmla="*/ 307023 w 344603"/>
              <a:gd name="connsiteY10" fmla="*/ 5280 h 293680"/>
              <a:gd name="connsiteX11" fmla="*/ 322052 w 344603"/>
              <a:gd name="connsiteY11" fmla="*/ 0 h 293680"/>
              <a:gd name="connsiteX12" fmla="*/ 343469 w 344603"/>
              <a:gd name="connsiteY12" fmla="*/ 84765 h 293680"/>
              <a:gd name="connsiteX13" fmla="*/ 343609 w 344603"/>
              <a:gd name="connsiteY13" fmla="*/ 108802 h 293680"/>
              <a:gd name="connsiteX14" fmla="*/ 323188 w 344603"/>
              <a:gd name="connsiteY14" fmla="*/ 130062 h 293680"/>
              <a:gd name="connsiteX15" fmla="*/ 303054 w 344603"/>
              <a:gd name="connsiteY15" fmla="*/ 132564 h 293680"/>
              <a:gd name="connsiteX16" fmla="*/ 278090 w 344603"/>
              <a:gd name="connsiteY16" fmla="*/ 133260 h 293680"/>
              <a:gd name="connsiteX17" fmla="*/ 245333 w 344603"/>
              <a:gd name="connsiteY17" fmla="*/ 153824 h 293680"/>
              <a:gd name="connsiteX18" fmla="*/ 234274 w 344603"/>
              <a:gd name="connsiteY18" fmla="*/ 175780 h 293680"/>
              <a:gd name="connsiteX19" fmla="*/ 182372 w 344603"/>
              <a:gd name="connsiteY19" fmla="*/ 218159 h 293680"/>
              <a:gd name="connsiteX20" fmla="*/ 156559 w 344603"/>
              <a:gd name="connsiteY20" fmla="*/ 226363 h 293680"/>
              <a:gd name="connsiteX21" fmla="*/ 124083 w 344603"/>
              <a:gd name="connsiteY21" fmla="*/ 252481 h 293680"/>
              <a:gd name="connsiteX22" fmla="*/ 106361 w 344603"/>
              <a:gd name="connsiteY22" fmla="*/ 275414 h 293680"/>
              <a:gd name="connsiteX23" fmla="*/ 66368 w 344603"/>
              <a:gd name="connsiteY23" fmla="*/ 293616 h 293680"/>
              <a:gd name="connsiteX24" fmla="*/ 0 w 344603"/>
              <a:gd name="connsiteY24" fmla="*/ 292779 h 293680"/>
              <a:gd name="connsiteX25" fmla="*/ 281 w 344603"/>
              <a:gd name="connsiteY25" fmla="*/ 292920 h 29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4603" h="293680">
                <a:moveTo>
                  <a:pt x="281" y="292920"/>
                </a:moveTo>
                <a:cubicBezTo>
                  <a:pt x="5533" y="285833"/>
                  <a:pt x="7230" y="282641"/>
                  <a:pt x="9642" y="280279"/>
                </a:cubicBezTo>
                <a:cubicBezTo>
                  <a:pt x="17728" y="272496"/>
                  <a:pt x="25954" y="264854"/>
                  <a:pt x="34320" y="257346"/>
                </a:cubicBezTo>
                <a:cubicBezTo>
                  <a:pt x="51193" y="242343"/>
                  <a:pt x="61123" y="223720"/>
                  <a:pt x="64805" y="201764"/>
                </a:cubicBezTo>
                <a:cubicBezTo>
                  <a:pt x="67217" y="187872"/>
                  <a:pt x="69910" y="174114"/>
                  <a:pt x="72322" y="160215"/>
                </a:cubicBezTo>
                <a:cubicBezTo>
                  <a:pt x="76292" y="137570"/>
                  <a:pt x="87217" y="118532"/>
                  <a:pt x="104089" y="102692"/>
                </a:cubicBezTo>
                <a:cubicBezTo>
                  <a:pt x="111747" y="95605"/>
                  <a:pt x="119405" y="88378"/>
                  <a:pt x="127631" y="81847"/>
                </a:cubicBezTo>
                <a:cubicBezTo>
                  <a:pt x="148760" y="64890"/>
                  <a:pt x="167905" y="46274"/>
                  <a:pt x="184497" y="24873"/>
                </a:cubicBezTo>
                <a:cubicBezTo>
                  <a:pt x="202934" y="836"/>
                  <a:pt x="203355" y="1111"/>
                  <a:pt x="233986" y="7642"/>
                </a:cubicBezTo>
                <a:cubicBezTo>
                  <a:pt x="242072" y="9308"/>
                  <a:pt x="250157" y="11256"/>
                  <a:pt x="258383" y="12226"/>
                </a:cubicBezTo>
                <a:cubicBezTo>
                  <a:pt x="275116" y="14173"/>
                  <a:pt x="291567" y="12647"/>
                  <a:pt x="307023" y="5280"/>
                </a:cubicBezTo>
                <a:cubicBezTo>
                  <a:pt x="311561" y="3199"/>
                  <a:pt x="316525" y="1807"/>
                  <a:pt x="322052" y="0"/>
                </a:cubicBezTo>
                <a:cubicBezTo>
                  <a:pt x="329429" y="29042"/>
                  <a:pt x="336946" y="56833"/>
                  <a:pt x="343469" y="84765"/>
                </a:cubicBezTo>
                <a:cubicBezTo>
                  <a:pt x="345166" y="92407"/>
                  <a:pt x="344745" y="100885"/>
                  <a:pt x="343609" y="108802"/>
                </a:cubicBezTo>
                <a:cubicBezTo>
                  <a:pt x="341905" y="120057"/>
                  <a:pt x="334674" y="127565"/>
                  <a:pt x="323188" y="130062"/>
                </a:cubicBezTo>
                <a:cubicBezTo>
                  <a:pt x="316666" y="131453"/>
                  <a:pt x="309857" y="132149"/>
                  <a:pt x="303054" y="132564"/>
                </a:cubicBezTo>
                <a:cubicBezTo>
                  <a:pt x="294828" y="133120"/>
                  <a:pt x="286462" y="132564"/>
                  <a:pt x="278090" y="133260"/>
                </a:cubicBezTo>
                <a:cubicBezTo>
                  <a:pt x="263488" y="134371"/>
                  <a:pt x="252282" y="141043"/>
                  <a:pt x="245333" y="153824"/>
                </a:cubicBezTo>
                <a:cubicBezTo>
                  <a:pt x="241504" y="161051"/>
                  <a:pt x="237815" y="168278"/>
                  <a:pt x="234274" y="175780"/>
                </a:cubicBezTo>
                <a:cubicBezTo>
                  <a:pt x="223776" y="197876"/>
                  <a:pt x="207043" y="212464"/>
                  <a:pt x="182372" y="218159"/>
                </a:cubicBezTo>
                <a:cubicBezTo>
                  <a:pt x="173579" y="220106"/>
                  <a:pt x="165066" y="223305"/>
                  <a:pt x="156559" y="226363"/>
                </a:cubicBezTo>
                <a:cubicBezTo>
                  <a:pt x="142660" y="231362"/>
                  <a:pt x="131741" y="239560"/>
                  <a:pt x="124083" y="252481"/>
                </a:cubicBezTo>
                <a:cubicBezTo>
                  <a:pt x="119125" y="260685"/>
                  <a:pt x="112884" y="268327"/>
                  <a:pt x="106361" y="275414"/>
                </a:cubicBezTo>
                <a:cubicBezTo>
                  <a:pt x="95723" y="286810"/>
                  <a:pt x="82252" y="293335"/>
                  <a:pt x="66368" y="293616"/>
                </a:cubicBezTo>
                <a:cubicBezTo>
                  <a:pt x="46088" y="293897"/>
                  <a:pt x="25666" y="293201"/>
                  <a:pt x="0" y="292779"/>
                </a:cubicBezTo>
                <a:lnTo>
                  <a:pt x="281" y="29292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 name="Freeform 55">
            <a:extLst>
              <a:ext uri="{FF2B5EF4-FFF2-40B4-BE49-F238E27FC236}">
                <a16:creationId xmlns:a16="http://schemas.microsoft.com/office/drawing/2014/main" id="{68814C5F-9403-6095-12CB-9849E8CFEF73}"/>
              </a:ext>
            </a:extLst>
          </p:cNvPr>
          <p:cNvSpPr/>
          <p:nvPr/>
        </p:nvSpPr>
        <p:spPr>
          <a:xfrm>
            <a:off x="6696922" y="3712722"/>
            <a:ext cx="242499" cy="376676"/>
          </a:xfrm>
          <a:custGeom>
            <a:avLst/>
            <a:gdLst>
              <a:gd name="connsiteX0" fmla="*/ 242499 w 242499"/>
              <a:gd name="connsiteY0" fmla="*/ 368127 h 376676"/>
              <a:gd name="connsiteX1" fmla="*/ 209513 w 242499"/>
              <a:gd name="connsiteY1" fmla="*/ 373592 h 376676"/>
              <a:gd name="connsiteX2" fmla="*/ 194140 w 242499"/>
              <a:gd name="connsiteY2" fmla="*/ 364246 h 376676"/>
              <a:gd name="connsiteX3" fmla="*/ 178346 w 242499"/>
              <a:gd name="connsiteY3" fmla="*/ 355620 h 376676"/>
              <a:gd name="connsiteX4" fmla="*/ 135576 w 242499"/>
              <a:gd name="connsiteY4" fmla="*/ 363531 h 376676"/>
              <a:gd name="connsiteX5" fmla="*/ 124951 w 242499"/>
              <a:gd name="connsiteY5" fmla="*/ 355193 h 376676"/>
              <a:gd name="connsiteX6" fmla="*/ 97836 w 242499"/>
              <a:gd name="connsiteY6" fmla="*/ 358787 h 376676"/>
              <a:gd name="connsiteX7" fmla="*/ 88474 w 242499"/>
              <a:gd name="connsiteY7" fmla="*/ 372009 h 376676"/>
              <a:gd name="connsiteX8" fmla="*/ 60797 w 242499"/>
              <a:gd name="connsiteY8" fmla="*/ 364392 h 376676"/>
              <a:gd name="connsiteX9" fmla="*/ 32284 w 242499"/>
              <a:gd name="connsiteY9" fmla="*/ 367118 h 376676"/>
              <a:gd name="connsiteX10" fmla="*/ 0 w 242499"/>
              <a:gd name="connsiteY10" fmla="*/ 279583 h 376676"/>
              <a:gd name="connsiteX11" fmla="*/ 2936 w 242499"/>
              <a:gd name="connsiteY11" fmla="*/ 243358 h 376676"/>
              <a:gd name="connsiteX12" fmla="*/ 6152 w 242499"/>
              <a:gd name="connsiteY12" fmla="*/ 225393 h 376676"/>
              <a:gd name="connsiteX13" fmla="*/ 34384 w 242499"/>
              <a:gd name="connsiteY13" fmla="*/ 195922 h 376676"/>
              <a:gd name="connsiteX14" fmla="*/ 56330 w 242499"/>
              <a:gd name="connsiteY14" fmla="*/ 192616 h 376676"/>
              <a:gd name="connsiteX15" fmla="*/ 91129 w 242499"/>
              <a:gd name="connsiteY15" fmla="*/ 174937 h 376676"/>
              <a:gd name="connsiteX16" fmla="*/ 113771 w 242499"/>
              <a:gd name="connsiteY16" fmla="*/ 128076 h 376676"/>
              <a:gd name="connsiteX17" fmla="*/ 122436 w 242499"/>
              <a:gd name="connsiteY17" fmla="*/ 87683 h 376676"/>
              <a:gd name="connsiteX18" fmla="*/ 160318 w 242499"/>
              <a:gd name="connsiteY18" fmla="*/ 27887 h 376676"/>
              <a:gd name="connsiteX19" fmla="*/ 193438 w 242499"/>
              <a:gd name="connsiteY19" fmla="*/ 0 h 376676"/>
              <a:gd name="connsiteX20" fmla="*/ 205742 w 242499"/>
              <a:gd name="connsiteY20" fmla="*/ 19836 h 376676"/>
              <a:gd name="connsiteX21" fmla="*/ 190502 w 242499"/>
              <a:gd name="connsiteY21" fmla="*/ 70145 h 376676"/>
              <a:gd name="connsiteX22" fmla="*/ 188409 w 242499"/>
              <a:gd name="connsiteY22" fmla="*/ 71153 h 376676"/>
              <a:gd name="connsiteX23" fmla="*/ 180579 w 242499"/>
              <a:gd name="connsiteY23" fmla="*/ 103062 h 376676"/>
              <a:gd name="connsiteX24" fmla="*/ 204204 w 242499"/>
              <a:gd name="connsiteY24" fmla="*/ 133535 h 376676"/>
              <a:gd name="connsiteX25" fmla="*/ 207280 w 242499"/>
              <a:gd name="connsiteY25" fmla="*/ 154380 h 376676"/>
              <a:gd name="connsiteX26" fmla="*/ 190228 w 242499"/>
              <a:gd name="connsiteY26" fmla="*/ 183990 h 376676"/>
              <a:gd name="connsiteX27" fmla="*/ 174848 w 242499"/>
              <a:gd name="connsiteY27" fmla="*/ 206559 h 376676"/>
              <a:gd name="connsiteX28" fmla="*/ 172615 w 242499"/>
              <a:gd name="connsiteY28" fmla="*/ 263341 h 376676"/>
              <a:gd name="connsiteX29" fmla="*/ 192602 w 242499"/>
              <a:gd name="connsiteY29" fmla="*/ 293667 h 376676"/>
              <a:gd name="connsiteX30" fmla="*/ 221115 w 242499"/>
              <a:gd name="connsiteY30" fmla="*/ 344697 h 376676"/>
              <a:gd name="connsiteX31" fmla="*/ 242219 w 242499"/>
              <a:gd name="connsiteY31" fmla="*/ 368274 h 376676"/>
              <a:gd name="connsiteX32" fmla="*/ 242499 w 242499"/>
              <a:gd name="connsiteY32" fmla="*/ 368127 h 3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499" h="376676">
                <a:moveTo>
                  <a:pt x="242499" y="368127"/>
                </a:moveTo>
                <a:cubicBezTo>
                  <a:pt x="230617" y="378189"/>
                  <a:pt x="220279" y="378476"/>
                  <a:pt x="209513" y="373592"/>
                </a:cubicBezTo>
                <a:cubicBezTo>
                  <a:pt x="204204" y="371147"/>
                  <a:pt x="199309" y="367265"/>
                  <a:pt x="194140" y="364246"/>
                </a:cubicBezTo>
                <a:cubicBezTo>
                  <a:pt x="188965" y="361226"/>
                  <a:pt x="183796" y="358206"/>
                  <a:pt x="178346" y="355620"/>
                </a:cubicBezTo>
                <a:cubicBezTo>
                  <a:pt x="162832" y="348004"/>
                  <a:pt x="148014" y="346855"/>
                  <a:pt x="135576" y="363531"/>
                </a:cubicBezTo>
                <a:cubicBezTo>
                  <a:pt x="131524" y="360364"/>
                  <a:pt x="128308" y="357631"/>
                  <a:pt x="124951" y="355193"/>
                </a:cubicBezTo>
                <a:cubicBezTo>
                  <a:pt x="114051" y="347429"/>
                  <a:pt x="106782" y="348291"/>
                  <a:pt x="97836" y="358787"/>
                </a:cubicBezTo>
                <a:cubicBezTo>
                  <a:pt x="94486" y="362809"/>
                  <a:pt x="91690" y="367406"/>
                  <a:pt x="88474" y="372009"/>
                </a:cubicBezTo>
                <a:cubicBezTo>
                  <a:pt x="79112" y="369276"/>
                  <a:pt x="70025" y="365254"/>
                  <a:pt x="60797" y="364392"/>
                </a:cubicBezTo>
                <a:cubicBezTo>
                  <a:pt x="51435" y="363671"/>
                  <a:pt x="41793" y="366116"/>
                  <a:pt x="32284" y="367118"/>
                </a:cubicBezTo>
                <a:cubicBezTo>
                  <a:pt x="28091" y="313790"/>
                  <a:pt x="27256" y="311351"/>
                  <a:pt x="0" y="279583"/>
                </a:cubicBezTo>
                <a:cubicBezTo>
                  <a:pt x="976" y="267651"/>
                  <a:pt x="1678" y="255431"/>
                  <a:pt x="2936" y="243358"/>
                </a:cubicBezTo>
                <a:cubicBezTo>
                  <a:pt x="3497" y="237319"/>
                  <a:pt x="4754" y="231285"/>
                  <a:pt x="6152" y="225393"/>
                </a:cubicBezTo>
                <a:cubicBezTo>
                  <a:pt x="9923" y="210006"/>
                  <a:pt x="19426" y="199804"/>
                  <a:pt x="34384" y="195922"/>
                </a:cubicBezTo>
                <a:cubicBezTo>
                  <a:pt x="41512" y="194052"/>
                  <a:pt x="49061" y="192616"/>
                  <a:pt x="56330" y="192616"/>
                </a:cubicBezTo>
                <a:cubicBezTo>
                  <a:pt x="71001" y="192616"/>
                  <a:pt x="81907" y="185573"/>
                  <a:pt x="91129" y="174937"/>
                </a:cubicBezTo>
                <a:cubicBezTo>
                  <a:pt x="102871" y="161422"/>
                  <a:pt x="109578" y="145327"/>
                  <a:pt x="113771" y="128076"/>
                </a:cubicBezTo>
                <a:cubicBezTo>
                  <a:pt x="116987" y="114707"/>
                  <a:pt x="119922" y="101198"/>
                  <a:pt x="122436" y="87683"/>
                </a:cubicBezTo>
                <a:cubicBezTo>
                  <a:pt x="127050" y="62388"/>
                  <a:pt x="139208" y="42545"/>
                  <a:pt x="160318" y="27887"/>
                </a:cubicBezTo>
                <a:cubicBezTo>
                  <a:pt x="171913" y="19983"/>
                  <a:pt x="181977" y="9774"/>
                  <a:pt x="193438" y="0"/>
                </a:cubicBezTo>
                <a:cubicBezTo>
                  <a:pt x="197771" y="6901"/>
                  <a:pt x="202245" y="13082"/>
                  <a:pt x="205742" y="19836"/>
                </a:cubicBezTo>
                <a:cubicBezTo>
                  <a:pt x="215805" y="39672"/>
                  <a:pt x="209513" y="59943"/>
                  <a:pt x="190502" y="70145"/>
                </a:cubicBezTo>
                <a:cubicBezTo>
                  <a:pt x="189807" y="70432"/>
                  <a:pt x="189105" y="70719"/>
                  <a:pt x="188409" y="71153"/>
                </a:cubicBezTo>
                <a:cubicBezTo>
                  <a:pt x="171217" y="80206"/>
                  <a:pt x="169398" y="86106"/>
                  <a:pt x="180579" y="103062"/>
                </a:cubicBezTo>
                <a:cubicBezTo>
                  <a:pt x="187707" y="113845"/>
                  <a:pt x="195678" y="123907"/>
                  <a:pt x="204204" y="133535"/>
                </a:cubicBezTo>
                <a:cubicBezTo>
                  <a:pt x="210075" y="140149"/>
                  <a:pt x="211332" y="146904"/>
                  <a:pt x="207280" y="154380"/>
                </a:cubicBezTo>
                <a:cubicBezTo>
                  <a:pt x="201964" y="164441"/>
                  <a:pt x="196233" y="174363"/>
                  <a:pt x="190228" y="183990"/>
                </a:cubicBezTo>
                <a:cubicBezTo>
                  <a:pt x="185474" y="191754"/>
                  <a:pt x="179603" y="198795"/>
                  <a:pt x="174848" y="206559"/>
                </a:cubicBezTo>
                <a:cubicBezTo>
                  <a:pt x="163528" y="224958"/>
                  <a:pt x="162551" y="244220"/>
                  <a:pt x="172615" y="263341"/>
                </a:cubicBezTo>
                <a:cubicBezTo>
                  <a:pt x="178205" y="273977"/>
                  <a:pt x="185333" y="284039"/>
                  <a:pt x="192602" y="293667"/>
                </a:cubicBezTo>
                <a:cubicBezTo>
                  <a:pt x="204485" y="309334"/>
                  <a:pt x="218179" y="323565"/>
                  <a:pt x="221115" y="344697"/>
                </a:cubicBezTo>
                <a:cubicBezTo>
                  <a:pt x="222512" y="355480"/>
                  <a:pt x="232295" y="360223"/>
                  <a:pt x="242219" y="368274"/>
                </a:cubicBezTo>
                <a:lnTo>
                  <a:pt x="242499" y="36812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7" name="Freeform 56">
            <a:extLst>
              <a:ext uri="{FF2B5EF4-FFF2-40B4-BE49-F238E27FC236}">
                <a16:creationId xmlns:a16="http://schemas.microsoft.com/office/drawing/2014/main" id="{CDD8427F-A56F-23DC-B20D-69488AE4980A}"/>
              </a:ext>
            </a:extLst>
          </p:cNvPr>
          <p:cNvSpPr/>
          <p:nvPr/>
        </p:nvSpPr>
        <p:spPr>
          <a:xfrm>
            <a:off x="7232974" y="4785290"/>
            <a:ext cx="248880" cy="261756"/>
          </a:xfrm>
          <a:custGeom>
            <a:avLst/>
            <a:gdLst>
              <a:gd name="connsiteX0" fmla="*/ 491 w 248880"/>
              <a:gd name="connsiteY0" fmla="*/ 97987 h 261756"/>
              <a:gd name="connsiteX1" fmla="*/ 18850 w 248880"/>
              <a:gd name="connsiteY1" fmla="*/ 96308 h 261756"/>
              <a:gd name="connsiteX2" fmla="*/ 49112 w 248880"/>
              <a:gd name="connsiteY2" fmla="*/ 86949 h 261756"/>
              <a:gd name="connsiteX3" fmla="*/ 96718 w 248880"/>
              <a:gd name="connsiteY3" fmla="*/ 48936 h 261756"/>
              <a:gd name="connsiteX4" fmla="*/ 122391 w 248880"/>
              <a:gd name="connsiteY4" fmla="*/ 20289 h 261756"/>
              <a:gd name="connsiteX5" fmla="*/ 135442 w 248880"/>
              <a:gd name="connsiteY5" fmla="*/ 7712 h 261756"/>
              <a:gd name="connsiteX6" fmla="*/ 162978 w 248880"/>
              <a:gd name="connsiteY6" fmla="*/ 1009 h 261756"/>
              <a:gd name="connsiteX7" fmla="*/ 178179 w 248880"/>
              <a:gd name="connsiteY7" fmla="*/ 5618 h 261756"/>
              <a:gd name="connsiteX8" fmla="*/ 228370 w 248880"/>
              <a:gd name="connsiteY8" fmla="*/ 36359 h 261756"/>
              <a:gd name="connsiteX9" fmla="*/ 248880 w 248880"/>
              <a:gd name="connsiteY9" fmla="*/ 77027 h 261756"/>
              <a:gd name="connsiteX10" fmla="*/ 247157 w 248880"/>
              <a:gd name="connsiteY10" fmla="*/ 146195 h 261756"/>
              <a:gd name="connsiteX11" fmla="*/ 238982 w 248880"/>
              <a:gd name="connsiteY11" fmla="*/ 196785 h 261756"/>
              <a:gd name="connsiteX12" fmla="*/ 220055 w 248880"/>
              <a:gd name="connsiteY12" fmla="*/ 239541 h 261756"/>
              <a:gd name="connsiteX13" fmla="*/ 190368 w 248880"/>
              <a:gd name="connsiteY13" fmla="*/ 258547 h 261756"/>
              <a:gd name="connsiteX14" fmla="*/ 126405 w 248880"/>
              <a:gd name="connsiteY14" fmla="*/ 260922 h 261756"/>
              <a:gd name="connsiteX15" fmla="*/ 102168 w 248880"/>
              <a:gd name="connsiteY15" fmla="*/ 249462 h 261756"/>
              <a:gd name="connsiteX16" fmla="*/ 49539 w 248880"/>
              <a:gd name="connsiteY16" fmla="*/ 179458 h 261756"/>
              <a:gd name="connsiteX17" fmla="*/ 43515 w 248880"/>
              <a:gd name="connsiteY17" fmla="*/ 158217 h 261756"/>
              <a:gd name="connsiteX18" fmla="*/ 40937 w 248880"/>
              <a:gd name="connsiteY18" fmla="*/ 140468 h 261756"/>
              <a:gd name="connsiteX19" fmla="*/ 16987 w 248880"/>
              <a:gd name="connsiteY19" fmla="*/ 113220 h 261756"/>
              <a:gd name="connsiteX20" fmla="*/ 4224 w 248880"/>
              <a:gd name="connsiteY20" fmla="*/ 108330 h 261756"/>
              <a:gd name="connsiteX21" fmla="*/ 63 w 248880"/>
              <a:gd name="connsiteY21" fmla="*/ 97987 h 261756"/>
              <a:gd name="connsiteX22" fmla="*/ 491 w 248880"/>
              <a:gd name="connsiteY22" fmla="*/ 97987 h 2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880" h="261756">
                <a:moveTo>
                  <a:pt x="491" y="97987"/>
                </a:moveTo>
                <a:cubicBezTo>
                  <a:pt x="7089" y="97425"/>
                  <a:pt x="12967" y="96589"/>
                  <a:pt x="18850" y="96308"/>
                </a:cubicBezTo>
                <a:cubicBezTo>
                  <a:pt x="29750" y="95752"/>
                  <a:pt x="39641" y="92394"/>
                  <a:pt x="49112" y="86949"/>
                </a:cubicBezTo>
                <a:cubicBezTo>
                  <a:pt x="66891" y="76465"/>
                  <a:pt x="83381" y="64591"/>
                  <a:pt x="96718" y="48936"/>
                </a:cubicBezTo>
                <a:cubicBezTo>
                  <a:pt x="105040" y="39155"/>
                  <a:pt x="113642" y="29656"/>
                  <a:pt x="122391" y="20289"/>
                </a:cubicBezTo>
                <a:cubicBezTo>
                  <a:pt x="126405" y="15821"/>
                  <a:pt x="130994" y="11907"/>
                  <a:pt x="135442" y="7712"/>
                </a:cubicBezTo>
                <a:cubicBezTo>
                  <a:pt x="143329" y="306"/>
                  <a:pt x="152793" y="-1373"/>
                  <a:pt x="162978" y="1009"/>
                </a:cubicBezTo>
                <a:cubicBezTo>
                  <a:pt x="168141" y="2266"/>
                  <a:pt x="173303" y="3658"/>
                  <a:pt x="178179" y="5618"/>
                </a:cubicBezTo>
                <a:cubicBezTo>
                  <a:pt x="196819" y="12884"/>
                  <a:pt x="213169" y="23641"/>
                  <a:pt x="228370" y="36359"/>
                </a:cubicBezTo>
                <a:cubicBezTo>
                  <a:pt x="241420" y="47123"/>
                  <a:pt x="248880" y="60536"/>
                  <a:pt x="248880" y="77027"/>
                </a:cubicBezTo>
                <a:cubicBezTo>
                  <a:pt x="248880" y="100081"/>
                  <a:pt x="248880" y="123282"/>
                  <a:pt x="247157" y="146195"/>
                </a:cubicBezTo>
                <a:cubicBezTo>
                  <a:pt x="245868" y="163248"/>
                  <a:pt x="242716" y="180153"/>
                  <a:pt x="238982" y="196785"/>
                </a:cubicBezTo>
                <a:cubicBezTo>
                  <a:pt x="235689" y="212152"/>
                  <a:pt x="229519" y="226689"/>
                  <a:pt x="220055" y="239541"/>
                </a:cubicBezTo>
                <a:cubicBezTo>
                  <a:pt x="212741" y="249602"/>
                  <a:pt x="203565" y="256172"/>
                  <a:pt x="190368" y="258547"/>
                </a:cubicBezTo>
                <a:cubicBezTo>
                  <a:pt x="169002" y="262460"/>
                  <a:pt x="147777" y="262179"/>
                  <a:pt x="126405" y="260922"/>
                </a:cubicBezTo>
                <a:cubicBezTo>
                  <a:pt x="116942" y="260366"/>
                  <a:pt x="108914" y="256312"/>
                  <a:pt x="102168" y="249462"/>
                </a:cubicBezTo>
                <a:cubicBezTo>
                  <a:pt x="81377" y="228361"/>
                  <a:pt x="63738" y="205027"/>
                  <a:pt x="49539" y="179458"/>
                </a:cubicBezTo>
                <a:cubicBezTo>
                  <a:pt x="46100" y="173169"/>
                  <a:pt x="45091" y="165342"/>
                  <a:pt x="43515" y="158217"/>
                </a:cubicBezTo>
                <a:cubicBezTo>
                  <a:pt x="42226" y="152343"/>
                  <a:pt x="42226" y="146336"/>
                  <a:pt x="40937" y="140468"/>
                </a:cubicBezTo>
                <a:cubicBezTo>
                  <a:pt x="38212" y="127189"/>
                  <a:pt x="30899" y="117408"/>
                  <a:pt x="16987" y="113220"/>
                </a:cubicBezTo>
                <a:cubicBezTo>
                  <a:pt x="12680" y="111962"/>
                  <a:pt x="8238" y="110283"/>
                  <a:pt x="4224" y="108330"/>
                </a:cubicBezTo>
                <a:cubicBezTo>
                  <a:pt x="350" y="106510"/>
                  <a:pt x="-224" y="103018"/>
                  <a:pt x="63" y="97987"/>
                </a:cubicBezTo>
                <a:lnTo>
                  <a:pt x="491" y="9798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8" name="Freeform 57">
            <a:extLst>
              <a:ext uri="{FF2B5EF4-FFF2-40B4-BE49-F238E27FC236}">
                <a16:creationId xmlns:a16="http://schemas.microsoft.com/office/drawing/2014/main" id="{74EF9511-E355-0FC4-55D9-7DAC8C65C87E}"/>
              </a:ext>
            </a:extLst>
          </p:cNvPr>
          <p:cNvSpPr/>
          <p:nvPr/>
        </p:nvSpPr>
        <p:spPr>
          <a:xfrm>
            <a:off x="6626723" y="2046410"/>
            <a:ext cx="229739" cy="261757"/>
          </a:xfrm>
          <a:custGeom>
            <a:avLst/>
            <a:gdLst>
              <a:gd name="connsiteX0" fmla="*/ 27251 w 229739"/>
              <a:gd name="connsiteY0" fmla="*/ 51688 h 261757"/>
              <a:gd name="connsiteX1" fmla="*/ 42127 w 229739"/>
              <a:gd name="connsiteY1" fmla="*/ 47659 h 261757"/>
              <a:gd name="connsiteX2" fmla="*/ 80499 w 229739"/>
              <a:gd name="connsiteY2" fmla="*/ 8785 h 261757"/>
              <a:gd name="connsiteX3" fmla="*/ 98297 w 229739"/>
              <a:gd name="connsiteY3" fmla="*/ 0 h 261757"/>
              <a:gd name="connsiteX4" fmla="*/ 103026 w 229739"/>
              <a:gd name="connsiteY4" fmla="*/ 2017 h 261757"/>
              <a:gd name="connsiteX5" fmla="*/ 165029 w 229739"/>
              <a:gd name="connsiteY5" fmla="*/ 14684 h 261757"/>
              <a:gd name="connsiteX6" fmla="*/ 181577 w 229739"/>
              <a:gd name="connsiteY6" fmla="*/ 8204 h 261757"/>
              <a:gd name="connsiteX7" fmla="*/ 214946 w 229739"/>
              <a:gd name="connsiteY7" fmla="*/ 17997 h 261757"/>
              <a:gd name="connsiteX8" fmla="*/ 223146 w 229739"/>
              <a:gd name="connsiteY8" fmla="*/ 29515 h 261757"/>
              <a:gd name="connsiteX9" fmla="*/ 228430 w 229739"/>
              <a:gd name="connsiteY9" fmla="*/ 90709 h 261757"/>
              <a:gd name="connsiteX10" fmla="*/ 201040 w 229739"/>
              <a:gd name="connsiteY10" fmla="*/ 144414 h 261757"/>
              <a:gd name="connsiteX11" fmla="*/ 184914 w 229739"/>
              <a:gd name="connsiteY11" fmla="*/ 151903 h 261757"/>
              <a:gd name="connsiteX12" fmla="*/ 171704 w 229739"/>
              <a:gd name="connsiteY12" fmla="*/ 160253 h 261757"/>
              <a:gd name="connsiteX13" fmla="*/ 170594 w 229739"/>
              <a:gd name="connsiteY13" fmla="*/ 198119 h 261757"/>
              <a:gd name="connsiteX14" fmla="*/ 194506 w 229739"/>
              <a:gd name="connsiteY14" fmla="*/ 214533 h 261757"/>
              <a:gd name="connsiteX15" fmla="*/ 205488 w 229739"/>
              <a:gd name="connsiteY15" fmla="*/ 220432 h 261757"/>
              <a:gd name="connsiteX16" fmla="*/ 198820 w 229739"/>
              <a:gd name="connsiteY16" fmla="*/ 231522 h 261757"/>
              <a:gd name="connsiteX17" fmla="*/ 177965 w 229739"/>
              <a:gd name="connsiteY17" fmla="*/ 238723 h 261757"/>
              <a:gd name="connsiteX18" fmla="*/ 129165 w 229739"/>
              <a:gd name="connsiteY18" fmla="*/ 261758 h 261757"/>
              <a:gd name="connsiteX19" fmla="*/ 51444 w 229739"/>
              <a:gd name="connsiteY19" fmla="*/ 256721 h 261757"/>
              <a:gd name="connsiteX20" fmla="*/ 3059 w 229739"/>
              <a:gd name="connsiteY20" fmla="*/ 188185 h 261757"/>
              <a:gd name="connsiteX21" fmla="*/ 1533 w 229739"/>
              <a:gd name="connsiteY21" fmla="*/ 170909 h 261757"/>
              <a:gd name="connsiteX22" fmla="*/ 11961 w 229739"/>
              <a:gd name="connsiteY22" fmla="*/ 140672 h 261757"/>
              <a:gd name="connsiteX23" fmla="*/ 23914 w 229739"/>
              <a:gd name="connsiteY23" fmla="*/ 111011 h 261757"/>
              <a:gd name="connsiteX24" fmla="*/ 27672 w 229739"/>
              <a:gd name="connsiteY24" fmla="*/ 59464 h 261757"/>
              <a:gd name="connsiteX25" fmla="*/ 27672 w 229739"/>
              <a:gd name="connsiteY25" fmla="*/ 51688 h 261757"/>
              <a:gd name="connsiteX26" fmla="*/ 27251 w 229739"/>
              <a:gd name="connsiteY26" fmla="*/ 51688 h 2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739" h="261757">
                <a:moveTo>
                  <a:pt x="27251" y="51688"/>
                </a:moveTo>
                <a:cubicBezTo>
                  <a:pt x="32395" y="50251"/>
                  <a:pt x="37264" y="48668"/>
                  <a:pt x="42127" y="47659"/>
                </a:cubicBezTo>
                <a:cubicBezTo>
                  <a:pt x="62848" y="43196"/>
                  <a:pt x="77302" y="32107"/>
                  <a:pt x="80499" y="8785"/>
                </a:cubicBezTo>
                <a:cubicBezTo>
                  <a:pt x="86900" y="5618"/>
                  <a:pt x="92873" y="2732"/>
                  <a:pt x="98297" y="0"/>
                </a:cubicBezTo>
                <a:cubicBezTo>
                  <a:pt x="100384" y="862"/>
                  <a:pt x="102050" y="1009"/>
                  <a:pt x="103026" y="2017"/>
                </a:cubicBezTo>
                <a:cubicBezTo>
                  <a:pt x="120958" y="20443"/>
                  <a:pt x="142649" y="19868"/>
                  <a:pt x="165029" y="14684"/>
                </a:cubicBezTo>
                <a:cubicBezTo>
                  <a:pt x="170734" y="13388"/>
                  <a:pt x="176018" y="10221"/>
                  <a:pt x="181577" y="8204"/>
                </a:cubicBezTo>
                <a:cubicBezTo>
                  <a:pt x="194786" y="3313"/>
                  <a:pt x="206324" y="5325"/>
                  <a:pt x="214946" y="17997"/>
                </a:cubicBezTo>
                <a:cubicBezTo>
                  <a:pt x="217447" y="21739"/>
                  <a:pt x="220230" y="25339"/>
                  <a:pt x="223146" y="29515"/>
                </a:cubicBezTo>
                <a:cubicBezTo>
                  <a:pt x="221895" y="49964"/>
                  <a:pt x="224677" y="70406"/>
                  <a:pt x="228430" y="90709"/>
                </a:cubicBezTo>
                <a:cubicBezTo>
                  <a:pt x="233299" y="117057"/>
                  <a:pt x="224677" y="132609"/>
                  <a:pt x="201040" y="144414"/>
                </a:cubicBezTo>
                <a:cubicBezTo>
                  <a:pt x="195756" y="147146"/>
                  <a:pt x="190058" y="149164"/>
                  <a:pt x="184914" y="151903"/>
                </a:cubicBezTo>
                <a:cubicBezTo>
                  <a:pt x="180326" y="154348"/>
                  <a:pt x="175597" y="156793"/>
                  <a:pt x="171704" y="160253"/>
                </a:cubicBezTo>
                <a:cubicBezTo>
                  <a:pt x="159056" y="171336"/>
                  <a:pt x="158360" y="186455"/>
                  <a:pt x="170594" y="198119"/>
                </a:cubicBezTo>
                <a:cubicBezTo>
                  <a:pt x="177543" y="204739"/>
                  <a:pt x="186446" y="209202"/>
                  <a:pt x="194506" y="214533"/>
                </a:cubicBezTo>
                <a:cubicBezTo>
                  <a:pt x="198124" y="216838"/>
                  <a:pt x="202151" y="218708"/>
                  <a:pt x="205488" y="220432"/>
                </a:cubicBezTo>
                <a:cubicBezTo>
                  <a:pt x="206880" y="227493"/>
                  <a:pt x="202712" y="229938"/>
                  <a:pt x="198820" y="231522"/>
                </a:cubicBezTo>
                <a:cubicBezTo>
                  <a:pt x="192004" y="234401"/>
                  <a:pt x="185054" y="237140"/>
                  <a:pt x="177965" y="238723"/>
                </a:cubicBezTo>
                <a:cubicBezTo>
                  <a:pt x="149458" y="244769"/>
                  <a:pt x="149324" y="244622"/>
                  <a:pt x="129165" y="261758"/>
                </a:cubicBezTo>
                <a:cubicBezTo>
                  <a:pt x="104277" y="256861"/>
                  <a:pt x="77442" y="262907"/>
                  <a:pt x="51444" y="256721"/>
                </a:cubicBezTo>
                <a:cubicBezTo>
                  <a:pt x="52975" y="204452"/>
                  <a:pt x="48802" y="198553"/>
                  <a:pt x="3059" y="188185"/>
                </a:cubicBezTo>
                <a:cubicBezTo>
                  <a:pt x="-1389" y="182854"/>
                  <a:pt x="-138" y="176521"/>
                  <a:pt x="1533" y="170909"/>
                </a:cubicBezTo>
                <a:cubicBezTo>
                  <a:pt x="4450" y="160681"/>
                  <a:pt x="8209" y="150606"/>
                  <a:pt x="11961" y="140672"/>
                </a:cubicBezTo>
                <a:cubicBezTo>
                  <a:pt x="15713" y="130732"/>
                  <a:pt x="20302" y="120945"/>
                  <a:pt x="23914" y="111011"/>
                </a:cubicBezTo>
                <a:cubicBezTo>
                  <a:pt x="30034" y="94309"/>
                  <a:pt x="33645" y="77174"/>
                  <a:pt x="27672" y="59464"/>
                </a:cubicBezTo>
                <a:cubicBezTo>
                  <a:pt x="26977" y="57446"/>
                  <a:pt x="27672" y="55148"/>
                  <a:pt x="27672" y="51688"/>
                </a:cubicBezTo>
                <a:lnTo>
                  <a:pt x="27251" y="5168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9" name="Freeform 58">
            <a:extLst>
              <a:ext uri="{FF2B5EF4-FFF2-40B4-BE49-F238E27FC236}">
                <a16:creationId xmlns:a16="http://schemas.microsoft.com/office/drawing/2014/main" id="{44ED3E7D-A85F-DED4-20DB-411EC1C8892A}"/>
              </a:ext>
            </a:extLst>
          </p:cNvPr>
          <p:cNvSpPr/>
          <p:nvPr/>
        </p:nvSpPr>
        <p:spPr>
          <a:xfrm>
            <a:off x="6856460" y="2040027"/>
            <a:ext cx="261646" cy="197913"/>
          </a:xfrm>
          <a:custGeom>
            <a:avLst/>
            <a:gdLst>
              <a:gd name="connsiteX0" fmla="*/ 5853 w 261646"/>
              <a:gd name="connsiteY0" fmla="*/ 121396 h 197913"/>
              <a:gd name="connsiteX1" fmla="*/ 2547 w 261646"/>
              <a:gd name="connsiteY1" fmla="*/ 75238 h 197913"/>
              <a:gd name="connsiteX2" fmla="*/ 1583 w 261646"/>
              <a:gd name="connsiteY2" fmla="*/ 42416 h 197913"/>
              <a:gd name="connsiteX3" fmla="*/ 10256 w 261646"/>
              <a:gd name="connsiteY3" fmla="*/ 40915 h 197913"/>
              <a:gd name="connsiteX4" fmla="*/ 51276 w 261646"/>
              <a:gd name="connsiteY4" fmla="*/ 27438 h 197913"/>
              <a:gd name="connsiteX5" fmla="*/ 76879 w 261646"/>
              <a:gd name="connsiteY5" fmla="*/ 10552 h 197913"/>
              <a:gd name="connsiteX6" fmla="*/ 98902 w 261646"/>
              <a:gd name="connsiteY6" fmla="*/ 1294 h 197913"/>
              <a:gd name="connsiteX7" fmla="*/ 123950 w 261646"/>
              <a:gd name="connsiteY7" fmla="*/ 9326 h 197913"/>
              <a:gd name="connsiteX8" fmla="*/ 138679 w 261646"/>
              <a:gd name="connsiteY8" fmla="*/ 15997 h 197913"/>
              <a:gd name="connsiteX9" fmla="*/ 162214 w 261646"/>
              <a:gd name="connsiteY9" fmla="*/ 19132 h 197913"/>
              <a:gd name="connsiteX10" fmla="*/ 224428 w 261646"/>
              <a:gd name="connsiteY10" fmla="*/ 32067 h 197913"/>
              <a:gd name="connsiteX11" fmla="*/ 234753 w 261646"/>
              <a:gd name="connsiteY11" fmla="*/ 33835 h 197913"/>
              <a:gd name="connsiteX12" fmla="*/ 242187 w 261646"/>
              <a:gd name="connsiteY12" fmla="*/ 59028 h 197913"/>
              <a:gd name="connsiteX13" fmla="*/ 255263 w 261646"/>
              <a:gd name="connsiteY13" fmla="*/ 116085 h 197913"/>
              <a:gd name="connsiteX14" fmla="*/ 261460 w 261646"/>
              <a:gd name="connsiteY14" fmla="*/ 150132 h 197913"/>
              <a:gd name="connsiteX15" fmla="*/ 249896 w 261646"/>
              <a:gd name="connsiteY15" fmla="*/ 174374 h 197913"/>
              <a:gd name="connsiteX16" fmla="*/ 231447 w 261646"/>
              <a:gd name="connsiteY16" fmla="*/ 188534 h 197913"/>
              <a:gd name="connsiteX17" fmla="*/ 206948 w 261646"/>
              <a:gd name="connsiteY17" fmla="*/ 178185 h 197913"/>
              <a:gd name="connsiteX18" fmla="*/ 185200 w 261646"/>
              <a:gd name="connsiteY18" fmla="*/ 189217 h 197913"/>
              <a:gd name="connsiteX19" fmla="*/ 142392 w 261646"/>
              <a:gd name="connsiteY19" fmla="*/ 191803 h 197913"/>
              <a:gd name="connsiteX20" fmla="*/ 109910 w 261646"/>
              <a:gd name="connsiteY20" fmla="*/ 166744 h 197913"/>
              <a:gd name="connsiteX21" fmla="*/ 86924 w 261646"/>
              <a:gd name="connsiteY21" fmla="*/ 155712 h 197913"/>
              <a:gd name="connsiteX22" fmla="*/ 32145 w 261646"/>
              <a:gd name="connsiteY22" fmla="*/ 136240 h 197913"/>
              <a:gd name="connsiteX23" fmla="*/ 5712 w 261646"/>
              <a:gd name="connsiteY23" fmla="*/ 121262 h 197913"/>
              <a:gd name="connsiteX24" fmla="*/ 5853 w 261646"/>
              <a:gd name="connsiteY24" fmla="*/ 121396 h 1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1646" h="197913">
                <a:moveTo>
                  <a:pt x="5853" y="121396"/>
                </a:moveTo>
                <a:cubicBezTo>
                  <a:pt x="9982" y="104918"/>
                  <a:pt x="5853" y="90081"/>
                  <a:pt x="2547" y="75238"/>
                </a:cubicBezTo>
                <a:cubicBezTo>
                  <a:pt x="211" y="64614"/>
                  <a:pt x="-1308" y="53991"/>
                  <a:pt x="1583" y="42416"/>
                </a:cubicBezTo>
                <a:cubicBezTo>
                  <a:pt x="4749" y="41873"/>
                  <a:pt x="7506" y="40781"/>
                  <a:pt x="10256" y="40915"/>
                </a:cubicBezTo>
                <a:cubicBezTo>
                  <a:pt x="25674" y="41324"/>
                  <a:pt x="38884" y="35610"/>
                  <a:pt x="51276" y="27438"/>
                </a:cubicBezTo>
                <a:cubicBezTo>
                  <a:pt x="59809" y="21852"/>
                  <a:pt x="67933" y="15589"/>
                  <a:pt x="76879" y="10552"/>
                </a:cubicBezTo>
                <a:cubicBezTo>
                  <a:pt x="83759" y="6600"/>
                  <a:pt x="91193" y="3471"/>
                  <a:pt x="98902" y="1294"/>
                </a:cubicBezTo>
                <a:cubicBezTo>
                  <a:pt x="108672" y="-1432"/>
                  <a:pt x="118034" y="-340"/>
                  <a:pt x="123950" y="9326"/>
                </a:cubicBezTo>
                <a:cubicBezTo>
                  <a:pt x="127530" y="14906"/>
                  <a:pt x="132482" y="17632"/>
                  <a:pt x="138679" y="15997"/>
                </a:cubicBezTo>
                <a:cubicBezTo>
                  <a:pt x="147077" y="13954"/>
                  <a:pt x="154371" y="17357"/>
                  <a:pt x="162214" y="19132"/>
                </a:cubicBezTo>
                <a:cubicBezTo>
                  <a:pt x="182865" y="24035"/>
                  <a:pt x="203649" y="27847"/>
                  <a:pt x="224428" y="32067"/>
                </a:cubicBezTo>
                <a:cubicBezTo>
                  <a:pt x="228008" y="32750"/>
                  <a:pt x="231587" y="33293"/>
                  <a:pt x="234753" y="33835"/>
                </a:cubicBezTo>
                <a:cubicBezTo>
                  <a:pt x="241083" y="41599"/>
                  <a:pt x="241224" y="50722"/>
                  <a:pt x="242187" y="59028"/>
                </a:cubicBezTo>
                <a:cubicBezTo>
                  <a:pt x="244389" y="78640"/>
                  <a:pt x="249896" y="97296"/>
                  <a:pt x="255263" y="116085"/>
                </a:cubicBezTo>
                <a:cubicBezTo>
                  <a:pt x="258428" y="127117"/>
                  <a:pt x="260081" y="138692"/>
                  <a:pt x="261460" y="150132"/>
                </a:cubicBezTo>
                <a:cubicBezTo>
                  <a:pt x="262557" y="160073"/>
                  <a:pt x="258843" y="168513"/>
                  <a:pt x="249896" y="174374"/>
                </a:cubicBezTo>
                <a:cubicBezTo>
                  <a:pt x="243840" y="178319"/>
                  <a:pt x="238333" y="183088"/>
                  <a:pt x="231447" y="188534"/>
                </a:cubicBezTo>
                <a:cubicBezTo>
                  <a:pt x="223464" y="185131"/>
                  <a:pt x="214932" y="181588"/>
                  <a:pt x="206948" y="178185"/>
                </a:cubicBezTo>
                <a:cubicBezTo>
                  <a:pt x="197727" y="179136"/>
                  <a:pt x="191537" y="184314"/>
                  <a:pt x="185200" y="189217"/>
                </a:cubicBezTo>
                <a:cubicBezTo>
                  <a:pt x="171575" y="199975"/>
                  <a:pt x="157121" y="200652"/>
                  <a:pt x="142392" y="191803"/>
                </a:cubicBezTo>
                <a:cubicBezTo>
                  <a:pt x="130695" y="184723"/>
                  <a:pt x="117894" y="179270"/>
                  <a:pt x="109910" y="166744"/>
                </a:cubicBezTo>
                <a:cubicBezTo>
                  <a:pt x="105092" y="159121"/>
                  <a:pt x="96145" y="155712"/>
                  <a:pt x="86924" y="155712"/>
                </a:cubicBezTo>
                <a:cubicBezTo>
                  <a:pt x="66139" y="155712"/>
                  <a:pt x="48520" y="148223"/>
                  <a:pt x="32145" y="136240"/>
                </a:cubicBezTo>
                <a:cubicBezTo>
                  <a:pt x="24570" y="130794"/>
                  <a:pt x="15763" y="126849"/>
                  <a:pt x="5712" y="121262"/>
                </a:cubicBezTo>
                <a:lnTo>
                  <a:pt x="5853" y="121396"/>
                </a:lnTo>
                <a:close/>
              </a:path>
            </a:pathLst>
          </a:custGeom>
          <a:solidFill>
            <a:srgbClr val="005981"/>
          </a:solidFill>
          <a:ln w="1594" cap="flat">
            <a:solidFill>
              <a:srgbClr val="FFFFFF"/>
            </a:solidFill>
            <a:prstDash val="solid"/>
            <a:miter/>
          </a:ln>
        </p:spPr>
        <p:txBody>
          <a:bodyPr rtlCol="0" anchor="ctr"/>
          <a:lstStyle/>
          <a:p>
            <a:endParaRPr lang="en-PK"/>
          </a:p>
        </p:txBody>
      </p:sp>
      <p:sp>
        <p:nvSpPr>
          <p:cNvPr id="60" name="Freeform 59">
            <a:extLst>
              <a:ext uri="{FF2B5EF4-FFF2-40B4-BE49-F238E27FC236}">
                <a16:creationId xmlns:a16="http://schemas.microsoft.com/office/drawing/2014/main" id="{2B5F1A37-DD08-4F85-375D-85CB4E099FD7}"/>
              </a:ext>
            </a:extLst>
          </p:cNvPr>
          <p:cNvSpPr/>
          <p:nvPr/>
        </p:nvSpPr>
        <p:spPr>
          <a:xfrm>
            <a:off x="9562266" y="3387121"/>
            <a:ext cx="280773" cy="287294"/>
          </a:xfrm>
          <a:custGeom>
            <a:avLst/>
            <a:gdLst>
              <a:gd name="connsiteX0" fmla="*/ 53710 w 280773"/>
              <a:gd name="connsiteY0" fmla="*/ 760 h 287294"/>
              <a:gd name="connsiteX1" fmla="*/ 56454 w 280773"/>
              <a:gd name="connsiteY1" fmla="*/ 7859 h 287294"/>
              <a:gd name="connsiteX2" fmla="*/ 77130 w 280773"/>
              <a:gd name="connsiteY2" fmla="*/ 25620 h 287294"/>
              <a:gd name="connsiteX3" fmla="*/ 90723 w 280773"/>
              <a:gd name="connsiteY3" fmla="*/ 26897 h 287294"/>
              <a:gd name="connsiteX4" fmla="*/ 108400 w 280773"/>
              <a:gd name="connsiteY4" fmla="*/ 39117 h 287294"/>
              <a:gd name="connsiteX5" fmla="*/ 115675 w 280773"/>
              <a:gd name="connsiteY5" fmla="*/ 60421 h 287294"/>
              <a:gd name="connsiteX6" fmla="*/ 120843 w 280773"/>
              <a:gd name="connsiteY6" fmla="*/ 82441 h 287294"/>
              <a:gd name="connsiteX7" fmla="*/ 134947 w 280773"/>
              <a:gd name="connsiteY7" fmla="*/ 105316 h 287294"/>
              <a:gd name="connsiteX8" fmla="*/ 164366 w 280773"/>
              <a:gd name="connsiteY8" fmla="*/ 112275 h 287294"/>
              <a:gd name="connsiteX9" fmla="*/ 183383 w 280773"/>
              <a:gd name="connsiteY9" fmla="*/ 104607 h 287294"/>
              <a:gd name="connsiteX10" fmla="*/ 205208 w 280773"/>
              <a:gd name="connsiteY10" fmla="*/ 98351 h 287294"/>
              <a:gd name="connsiteX11" fmla="*/ 237882 w 280773"/>
              <a:gd name="connsiteY11" fmla="*/ 117529 h 287294"/>
              <a:gd name="connsiteX12" fmla="*/ 264174 w 280773"/>
              <a:gd name="connsiteY12" fmla="*/ 170238 h 287294"/>
              <a:gd name="connsiteX13" fmla="*/ 279298 w 280773"/>
              <a:gd name="connsiteY13" fmla="*/ 198080 h 287294"/>
              <a:gd name="connsiteX14" fmla="*/ 271002 w 280773"/>
              <a:gd name="connsiteY14" fmla="*/ 216263 h 287294"/>
              <a:gd name="connsiteX15" fmla="*/ 237435 w 280773"/>
              <a:gd name="connsiteY15" fmla="*/ 218255 h 287294"/>
              <a:gd name="connsiteX16" fmla="*/ 215035 w 280773"/>
              <a:gd name="connsiteY16" fmla="*/ 214846 h 287294"/>
              <a:gd name="connsiteX17" fmla="*/ 184659 w 280773"/>
              <a:gd name="connsiteY17" fmla="*/ 234024 h 287294"/>
              <a:gd name="connsiteX18" fmla="*/ 175789 w 280773"/>
              <a:gd name="connsiteY18" fmla="*/ 262007 h 287294"/>
              <a:gd name="connsiteX19" fmla="*/ 169344 w 280773"/>
              <a:gd name="connsiteY19" fmla="*/ 287295 h 287294"/>
              <a:gd name="connsiteX20" fmla="*/ 158112 w 280773"/>
              <a:gd name="connsiteY20" fmla="*/ 284454 h 287294"/>
              <a:gd name="connsiteX21" fmla="*/ 135968 w 280773"/>
              <a:gd name="connsiteY21" fmla="*/ 272803 h 287294"/>
              <a:gd name="connsiteX22" fmla="*/ 93977 w 280773"/>
              <a:gd name="connsiteY22" fmla="*/ 267408 h 287294"/>
              <a:gd name="connsiteX23" fmla="*/ 70430 w 280773"/>
              <a:gd name="connsiteY23" fmla="*/ 237574 h 287294"/>
              <a:gd name="connsiteX24" fmla="*/ 59580 w 280773"/>
              <a:gd name="connsiteY24" fmla="*/ 212994 h 287294"/>
              <a:gd name="connsiteX25" fmla="*/ 56454 w 280773"/>
              <a:gd name="connsiteY25" fmla="*/ 188280 h 287294"/>
              <a:gd name="connsiteX26" fmla="*/ 32204 w 280773"/>
              <a:gd name="connsiteY26" fmla="*/ 106593 h 287294"/>
              <a:gd name="connsiteX27" fmla="*/ 8656 w 280773"/>
              <a:gd name="connsiteY27" fmla="*/ 62554 h 287294"/>
              <a:gd name="connsiteX28" fmla="*/ 807 w 280773"/>
              <a:gd name="connsiteY28" fmla="*/ 38970 h 287294"/>
              <a:gd name="connsiteX29" fmla="*/ 18738 w 280773"/>
              <a:gd name="connsiteY29" fmla="*/ 6863 h 287294"/>
              <a:gd name="connsiteX30" fmla="*/ 53901 w 280773"/>
              <a:gd name="connsiteY30" fmla="*/ 332 h 287294"/>
              <a:gd name="connsiteX31" fmla="*/ 53710 w 280773"/>
              <a:gd name="connsiteY31" fmla="*/ 760 h 28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773" h="287294">
                <a:moveTo>
                  <a:pt x="53710" y="760"/>
                </a:moveTo>
                <a:cubicBezTo>
                  <a:pt x="55050" y="3882"/>
                  <a:pt x="56135" y="5874"/>
                  <a:pt x="56454" y="7859"/>
                </a:cubicBezTo>
                <a:cubicBezTo>
                  <a:pt x="58432" y="19510"/>
                  <a:pt x="66600" y="24056"/>
                  <a:pt x="77130" y="25620"/>
                </a:cubicBezTo>
                <a:cubicBezTo>
                  <a:pt x="81597" y="26329"/>
                  <a:pt x="86128" y="26610"/>
                  <a:pt x="90723" y="26897"/>
                </a:cubicBezTo>
                <a:cubicBezTo>
                  <a:pt x="99274" y="27178"/>
                  <a:pt x="105145" y="31724"/>
                  <a:pt x="108400" y="39117"/>
                </a:cubicBezTo>
                <a:cubicBezTo>
                  <a:pt x="111399" y="45935"/>
                  <a:pt x="113696" y="53322"/>
                  <a:pt x="115675" y="60421"/>
                </a:cubicBezTo>
                <a:cubicBezTo>
                  <a:pt x="117716" y="67667"/>
                  <a:pt x="118802" y="75195"/>
                  <a:pt x="120843" y="82441"/>
                </a:cubicBezTo>
                <a:cubicBezTo>
                  <a:pt x="123268" y="91392"/>
                  <a:pt x="128246" y="98919"/>
                  <a:pt x="134947" y="105316"/>
                </a:cubicBezTo>
                <a:cubicBezTo>
                  <a:pt x="143370" y="113271"/>
                  <a:pt x="153262" y="115971"/>
                  <a:pt x="164366" y="112275"/>
                </a:cubicBezTo>
                <a:cubicBezTo>
                  <a:pt x="170811" y="110142"/>
                  <a:pt x="176937" y="106880"/>
                  <a:pt x="183383" y="104607"/>
                </a:cubicBezTo>
                <a:cubicBezTo>
                  <a:pt x="190466" y="102188"/>
                  <a:pt x="197741" y="99493"/>
                  <a:pt x="205208" y="98351"/>
                </a:cubicBezTo>
                <a:cubicBezTo>
                  <a:pt x="224608" y="95369"/>
                  <a:pt x="231628" y="99206"/>
                  <a:pt x="237882" y="117529"/>
                </a:cubicBezTo>
                <a:cubicBezTo>
                  <a:pt x="244327" y="136286"/>
                  <a:pt x="253708" y="153473"/>
                  <a:pt x="264174" y="170238"/>
                </a:cubicBezTo>
                <a:cubicBezTo>
                  <a:pt x="269726" y="179189"/>
                  <a:pt x="275022" y="188421"/>
                  <a:pt x="279298" y="198080"/>
                </a:cubicBezTo>
                <a:cubicBezTo>
                  <a:pt x="282999" y="206463"/>
                  <a:pt x="279553" y="212426"/>
                  <a:pt x="271002" y="216263"/>
                </a:cubicBezTo>
                <a:cubicBezTo>
                  <a:pt x="260026" y="221236"/>
                  <a:pt x="248730" y="220100"/>
                  <a:pt x="237435" y="218255"/>
                </a:cubicBezTo>
                <a:cubicBezTo>
                  <a:pt x="230032" y="216971"/>
                  <a:pt x="222630" y="215414"/>
                  <a:pt x="215035" y="214846"/>
                </a:cubicBezTo>
                <a:cubicBezTo>
                  <a:pt x="200358" y="213709"/>
                  <a:pt x="190084" y="220808"/>
                  <a:pt x="184659" y="234024"/>
                </a:cubicBezTo>
                <a:cubicBezTo>
                  <a:pt x="180958" y="242975"/>
                  <a:pt x="178469" y="252634"/>
                  <a:pt x="175789" y="262007"/>
                </a:cubicBezTo>
                <a:cubicBezTo>
                  <a:pt x="173491" y="269962"/>
                  <a:pt x="171641" y="278063"/>
                  <a:pt x="169344" y="287295"/>
                </a:cubicBezTo>
                <a:cubicBezTo>
                  <a:pt x="164812" y="286158"/>
                  <a:pt x="161239" y="285871"/>
                  <a:pt x="158112" y="284454"/>
                </a:cubicBezTo>
                <a:cubicBezTo>
                  <a:pt x="150518" y="280904"/>
                  <a:pt x="143370" y="276499"/>
                  <a:pt x="135968" y="272803"/>
                </a:cubicBezTo>
                <a:cubicBezTo>
                  <a:pt x="117526" y="263571"/>
                  <a:pt x="115675" y="263430"/>
                  <a:pt x="93977" y="267408"/>
                </a:cubicBezTo>
                <a:cubicBezTo>
                  <a:pt x="86256" y="257748"/>
                  <a:pt x="77577" y="248229"/>
                  <a:pt x="70430" y="237574"/>
                </a:cubicBezTo>
                <a:cubicBezTo>
                  <a:pt x="65580" y="230187"/>
                  <a:pt x="62005" y="221524"/>
                  <a:pt x="59580" y="212994"/>
                </a:cubicBezTo>
                <a:cubicBezTo>
                  <a:pt x="57283" y="205039"/>
                  <a:pt x="56454" y="196516"/>
                  <a:pt x="56454" y="188280"/>
                </a:cubicBezTo>
                <a:cubicBezTo>
                  <a:pt x="56454" y="158587"/>
                  <a:pt x="46881" y="132021"/>
                  <a:pt x="32204" y="106593"/>
                </a:cubicBezTo>
                <a:cubicBezTo>
                  <a:pt x="23908" y="92247"/>
                  <a:pt x="16059" y="77474"/>
                  <a:pt x="8656" y="62554"/>
                </a:cubicBezTo>
                <a:cubicBezTo>
                  <a:pt x="5082" y="55167"/>
                  <a:pt x="2210" y="47071"/>
                  <a:pt x="807" y="38970"/>
                </a:cubicBezTo>
                <a:cubicBezTo>
                  <a:pt x="-2193" y="22211"/>
                  <a:pt x="3040" y="12551"/>
                  <a:pt x="18738" y="6863"/>
                </a:cubicBezTo>
                <a:cubicBezTo>
                  <a:pt x="29332" y="3032"/>
                  <a:pt x="40181" y="-1232"/>
                  <a:pt x="53901" y="332"/>
                </a:cubicBezTo>
                <a:lnTo>
                  <a:pt x="53710" y="76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1" name="Freeform 60">
            <a:extLst>
              <a:ext uri="{FF2B5EF4-FFF2-40B4-BE49-F238E27FC236}">
                <a16:creationId xmlns:a16="http://schemas.microsoft.com/office/drawing/2014/main" id="{45173A5B-E73C-58C2-2989-562F076C163F}"/>
              </a:ext>
            </a:extLst>
          </p:cNvPr>
          <p:cNvSpPr/>
          <p:nvPr/>
        </p:nvSpPr>
        <p:spPr>
          <a:xfrm>
            <a:off x="6779882" y="4031938"/>
            <a:ext cx="223354" cy="338369"/>
          </a:xfrm>
          <a:custGeom>
            <a:avLst/>
            <a:gdLst>
              <a:gd name="connsiteX0" fmla="*/ 222091 w 223354"/>
              <a:gd name="connsiteY0" fmla="*/ 549 h 338369"/>
              <a:gd name="connsiteX1" fmla="*/ 222091 w 223354"/>
              <a:gd name="connsiteY1" fmla="*/ 67636 h 338369"/>
              <a:gd name="connsiteX2" fmla="*/ 218071 w 223354"/>
              <a:gd name="connsiteY2" fmla="*/ 115103 h 338369"/>
              <a:gd name="connsiteX3" fmla="*/ 214050 w 223354"/>
              <a:gd name="connsiteY3" fmla="*/ 148927 h 338369"/>
              <a:gd name="connsiteX4" fmla="*/ 191747 w 223354"/>
              <a:gd name="connsiteY4" fmla="*/ 194971 h 338369"/>
              <a:gd name="connsiteX5" fmla="*/ 176093 w 223354"/>
              <a:gd name="connsiteY5" fmla="*/ 211028 h 338369"/>
              <a:gd name="connsiteX6" fmla="*/ 143534 w 223354"/>
              <a:gd name="connsiteY6" fmla="*/ 274131 h 338369"/>
              <a:gd name="connsiteX7" fmla="*/ 138544 w 223354"/>
              <a:gd name="connsiteY7" fmla="*/ 298576 h 338369"/>
              <a:gd name="connsiteX8" fmla="*/ 116381 w 223354"/>
              <a:gd name="connsiteY8" fmla="*/ 321458 h 338369"/>
              <a:gd name="connsiteX9" fmla="*/ 81327 w 223354"/>
              <a:gd name="connsiteY9" fmla="*/ 323162 h 338369"/>
              <a:gd name="connsiteX10" fmla="*/ 45584 w 223354"/>
              <a:gd name="connsiteY10" fmla="*/ 329419 h 338369"/>
              <a:gd name="connsiteX11" fmla="*/ 27154 w 223354"/>
              <a:gd name="connsiteY11" fmla="*/ 338370 h 338369"/>
              <a:gd name="connsiteX12" fmla="*/ 0 w 223354"/>
              <a:gd name="connsiteY12" fmla="*/ 300421 h 338369"/>
              <a:gd name="connsiteX13" fmla="*/ 10804 w 223354"/>
              <a:gd name="connsiteY13" fmla="*/ 292039 h 338369"/>
              <a:gd name="connsiteX14" fmla="*/ 25213 w 223354"/>
              <a:gd name="connsiteY14" fmla="*/ 260487 h 338369"/>
              <a:gd name="connsiteX15" fmla="*/ 24799 w 223354"/>
              <a:gd name="connsiteY15" fmla="*/ 244571 h 338369"/>
              <a:gd name="connsiteX16" fmla="*/ 54862 w 223354"/>
              <a:gd name="connsiteY16" fmla="*/ 224531 h 338369"/>
              <a:gd name="connsiteX17" fmla="*/ 66502 w 223354"/>
              <a:gd name="connsiteY17" fmla="*/ 231068 h 338369"/>
              <a:gd name="connsiteX18" fmla="*/ 101971 w 223354"/>
              <a:gd name="connsiteY18" fmla="*/ 222826 h 338369"/>
              <a:gd name="connsiteX19" fmla="*/ 114026 w 223354"/>
              <a:gd name="connsiteY19" fmla="*/ 193975 h 338369"/>
              <a:gd name="connsiteX20" fmla="*/ 108895 w 223354"/>
              <a:gd name="connsiteY20" fmla="*/ 110692 h 338369"/>
              <a:gd name="connsiteX21" fmla="*/ 83956 w 223354"/>
              <a:gd name="connsiteY21" fmla="*/ 80851 h 338369"/>
              <a:gd name="connsiteX22" fmla="*/ 68717 w 223354"/>
              <a:gd name="connsiteY22" fmla="*/ 71754 h 338369"/>
              <a:gd name="connsiteX23" fmla="*/ 63037 w 223354"/>
              <a:gd name="connsiteY23" fmla="*/ 55978 h 338369"/>
              <a:gd name="connsiteX24" fmla="*/ 81186 w 223354"/>
              <a:gd name="connsiteY24" fmla="*/ 42622 h 338369"/>
              <a:gd name="connsiteX25" fmla="*/ 103911 w 223354"/>
              <a:gd name="connsiteY25" fmla="*/ 51292 h 338369"/>
              <a:gd name="connsiteX26" fmla="*/ 122890 w 223354"/>
              <a:gd name="connsiteY26" fmla="*/ 63084 h 338369"/>
              <a:gd name="connsiteX27" fmla="*/ 152953 w 223354"/>
              <a:gd name="connsiteY27" fmla="*/ 67208 h 338369"/>
              <a:gd name="connsiteX28" fmla="*/ 175397 w 223354"/>
              <a:gd name="connsiteY28" fmla="*/ 47168 h 338369"/>
              <a:gd name="connsiteX29" fmla="*/ 182742 w 223354"/>
              <a:gd name="connsiteY29" fmla="*/ 23290 h 338369"/>
              <a:gd name="connsiteX30" fmla="*/ 222225 w 223354"/>
              <a:gd name="connsiteY30" fmla="*/ 268 h 338369"/>
              <a:gd name="connsiteX31" fmla="*/ 222091 w 223354"/>
              <a:gd name="connsiteY31" fmla="*/ 549 h 33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3354" h="338369">
                <a:moveTo>
                  <a:pt x="222091" y="549"/>
                </a:moveTo>
                <a:cubicBezTo>
                  <a:pt x="223336" y="23999"/>
                  <a:pt x="224165" y="45744"/>
                  <a:pt x="222091" y="67636"/>
                </a:cubicBezTo>
                <a:cubicBezTo>
                  <a:pt x="220426" y="83405"/>
                  <a:pt x="219596" y="99328"/>
                  <a:pt x="218071" y="115103"/>
                </a:cubicBezTo>
                <a:cubicBezTo>
                  <a:pt x="216960" y="126327"/>
                  <a:pt x="215716" y="137697"/>
                  <a:pt x="214050" y="148927"/>
                </a:cubicBezTo>
                <a:cubicBezTo>
                  <a:pt x="211421" y="166689"/>
                  <a:pt x="203942" y="182037"/>
                  <a:pt x="191747" y="194971"/>
                </a:cubicBezTo>
                <a:cubicBezTo>
                  <a:pt x="186623" y="200373"/>
                  <a:pt x="181498" y="205914"/>
                  <a:pt x="176093" y="211028"/>
                </a:cubicBezTo>
                <a:cubicBezTo>
                  <a:pt x="158218" y="228368"/>
                  <a:pt x="147689" y="249545"/>
                  <a:pt x="143534" y="274131"/>
                </a:cubicBezTo>
                <a:cubicBezTo>
                  <a:pt x="142149" y="282373"/>
                  <a:pt x="140484" y="290474"/>
                  <a:pt x="138544" y="298576"/>
                </a:cubicBezTo>
                <a:cubicBezTo>
                  <a:pt x="135774" y="310943"/>
                  <a:pt x="128014" y="317902"/>
                  <a:pt x="116381" y="321458"/>
                </a:cubicBezTo>
                <a:cubicBezTo>
                  <a:pt x="104741" y="325154"/>
                  <a:pt x="92967" y="326003"/>
                  <a:pt x="81327" y="323162"/>
                </a:cubicBezTo>
                <a:cubicBezTo>
                  <a:pt x="68162" y="319894"/>
                  <a:pt x="56668" y="322026"/>
                  <a:pt x="45584" y="329419"/>
                </a:cubicBezTo>
                <a:cubicBezTo>
                  <a:pt x="40178" y="332969"/>
                  <a:pt x="33943" y="335101"/>
                  <a:pt x="27154" y="338370"/>
                </a:cubicBezTo>
                <a:cubicBezTo>
                  <a:pt x="18009" y="325582"/>
                  <a:pt x="9419" y="313643"/>
                  <a:pt x="0" y="300421"/>
                </a:cubicBezTo>
                <a:cubicBezTo>
                  <a:pt x="4154" y="297153"/>
                  <a:pt x="7479" y="294599"/>
                  <a:pt x="10804" y="292039"/>
                </a:cubicBezTo>
                <a:cubicBezTo>
                  <a:pt x="21200" y="284224"/>
                  <a:pt x="25494" y="273422"/>
                  <a:pt x="25213" y="260487"/>
                </a:cubicBezTo>
                <a:cubicBezTo>
                  <a:pt x="25213" y="255233"/>
                  <a:pt x="24524" y="249832"/>
                  <a:pt x="24799" y="244571"/>
                </a:cubicBezTo>
                <a:cubicBezTo>
                  <a:pt x="25628" y="225386"/>
                  <a:pt x="37824" y="217144"/>
                  <a:pt x="54862" y="224531"/>
                </a:cubicBezTo>
                <a:cubicBezTo>
                  <a:pt x="58883" y="226235"/>
                  <a:pt x="62622" y="228936"/>
                  <a:pt x="66502" y="231068"/>
                </a:cubicBezTo>
                <a:cubicBezTo>
                  <a:pt x="79942" y="238174"/>
                  <a:pt x="90612" y="235473"/>
                  <a:pt x="101971" y="222826"/>
                </a:cubicBezTo>
                <a:cubicBezTo>
                  <a:pt x="109176" y="214724"/>
                  <a:pt x="112641" y="204490"/>
                  <a:pt x="114026" y="193975"/>
                </a:cubicBezTo>
                <a:cubicBezTo>
                  <a:pt x="117765" y="165980"/>
                  <a:pt x="116515" y="138125"/>
                  <a:pt x="108895" y="110692"/>
                </a:cubicBezTo>
                <a:cubicBezTo>
                  <a:pt x="105015" y="96768"/>
                  <a:pt x="97536" y="86393"/>
                  <a:pt x="83956" y="80851"/>
                </a:cubicBezTo>
                <a:cubicBezTo>
                  <a:pt x="78557" y="78579"/>
                  <a:pt x="73426" y="75310"/>
                  <a:pt x="68717" y="71754"/>
                </a:cubicBezTo>
                <a:cubicBezTo>
                  <a:pt x="62763" y="67348"/>
                  <a:pt x="61097" y="61666"/>
                  <a:pt x="63037" y="55978"/>
                </a:cubicBezTo>
                <a:cubicBezTo>
                  <a:pt x="66088" y="47168"/>
                  <a:pt x="73707" y="40770"/>
                  <a:pt x="81186" y="42622"/>
                </a:cubicBezTo>
                <a:cubicBezTo>
                  <a:pt x="88946" y="44467"/>
                  <a:pt x="96566" y="47736"/>
                  <a:pt x="103911" y="51292"/>
                </a:cubicBezTo>
                <a:cubicBezTo>
                  <a:pt x="110561" y="54561"/>
                  <a:pt x="116515" y="59247"/>
                  <a:pt x="122890" y="63084"/>
                </a:cubicBezTo>
                <a:cubicBezTo>
                  <a:pt x="132309" y="68913"/>
                  <a:pt x="142564" y="69481"/>
                  <a:pt x="152953" y="67208"/>
                </a:cubicBezTo>
                <a:cubicBezTo>
                  <a:pt x="163764" y="64788"/>
                  <a:pt x="171517" y="57829"/>
                  <a:pt x="175397" y="47168"/>
                </a:cubicBezTo>
                <a:cubicBezTo>
                  <a:pt x="178167" y="39353"/>
                  <a:pt x="179973" y="31251"/>
                  <a:pt x="182742" y="23290"/>
                </a:cubicBezTo>
                <a:cubicBezTo>
                  <a:pt x="189532" y="3677"/>
                  <a:pt x="197567" y="-1296"/>
                  <a:pt x="222225" y="268"/>
                </a:cubicBezTo>
                <a:lnTo>
                  <a:pt x="222091" y="5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2" name="Freeform 61">
            <a:extLst>
              <a:ext uri="{FF2B5EF4-FFF2-40B4-BE49-F238E27FC236}">
                <a16:creationId xmlns:a16="http://schemas.microsoft.com/office/drawing/2014/main" id="{0486096E-46ED-FDF0-CA23-AB0973532513}"/>
              </a:ext>
            </a:extLst>
          </p:cNvPr>
          <p:cNvSpPr/>
          <p:nvPr/>
        </p:nvSpPr>
        <p:spPr>
          <a:xfrm>
            <a:off x="9709019" y="3265817"/>
            <a:ext cx="255266" cy="555436"/>
          </a:xfrm>
          <a:custGeom>
            <a:avLst/>
            <a:gdLst>
              <a:gd name="connsiteX0" fmla="*/ 0 w 255266"/>
              <a:gd name="connsiteY0" fmla="*/ 31852 h 555436"/>
              <a:gd name="connsiteX1" fmla="*/ 31078 w 255266"/>
              <a:gd name="connsiteY1" fmla="*/ 19837 h 555436"/>
              <a:gd name="connsiteX2" fmla="*/ 54371 w 255266"/>
              <a:gd name="connsiteY2" fmla="*/ 28264 h 555436"/>
              <a:gd name="connsiteX3" fmla="*/ 73834 w 255266"/>
              <a:gd name="connsiteY3" fmla="*/ 36685 h 555436"/>
              <a:gd name="connsiteX4" fmla="*/ 80471 w 255266"/>
              <a:gd name="connsiteY4" fmla="*/ 19562 h 555436"/>
              <a:gd name="connsiteX5" fmla="*/ 107019 w 255266"/>
              <a:gd name="connsiteY5" fmla="*/ 231 h 555436"/>
              <a:gd name="connsiteX6" fmla="*/ 132737 w 255266"/>
              <a:gd name="connsiteY6" fmla="*/ 24536 h 555436"/>
              <a:gd name="connsiteX7" fmla="*/ 134013 w 255266"/>
              <a:gd name="connsiteY7" fmla="*/ 33231 h 555436"/>
              <a:gd name="connsiteX8" fmla="*/ 137650 w 255266"/>
              <a:gd name="connsiteY8" fmla="*/ 50494 h 555436"/>
              <a:gd name="connsiteX9" fmla="*/ 145755 w 255266"/>
              <a:gd name="connsiteY9" fmla="*/ 67477 h 555436"/>
              <a:gd name="connsiteX10" fmla="*/ 136246 w 255266"/>
              <a:gd name="connsiteY10" fmla="*/ 78662 h 555436"/>
              <a:gd name="connsiteX11" fmla="*/ 122909 w 255266"/>
              <a:gd name="connsiteY11" fmla="*/ 164966 h 555436"/>
              <a:gd name="connsiteX12" fmla="*/ 143330 w 255266"/>
              <a:gd name="connsiteY12" fmla="*/ 199071 h 555436"/>
              <a:gd name="connsiteX13" fmla="*/ 182960 w 255266"/>
              <a:gd name="connsiteY13" fmla="*/ 244495 h 555436"/>
              <a:gd name="connsiteX14" fmla="*/ 222397 w 255266"/>
              <a:gd name="connsiteY14" fmla="*/ 287168 h 555436"/>
              <a:gd name="connsiteX15" fmla="*/ 247222 w 255266"/>
              <a:gd name="connsiteY15" fmla="*/ 336047 h 555436"/>
              <a:gd name="connsiteX16" fmla="*/ 255199 w 255266"/>
              <a:gd name="connsiteY16" fmla="*/ 408126 h 555436"/>
              <a:gd name="connsiteX17" fmla="*/ 229098 w 255266"/>
              <a:gd name="connsiteY17" fmla="*/ 464742 h 555436"/>
              <a:gd name="connsiteX18" fmla="*/ 217165 w 255266"/>
              <a:gd name="connsiteY18" fmla="*/ 474817 h 555436"/>
              <a:gd name="connsiteX19" fmla="*/ 161964 w 255266"/>
              <a:gd name="connsiteY19" fmla="*/ 532678 h 555436"/>
              <a:gd name="connsiteX20" fmla="*/ 145500 w 255266"/>
              <a:gd name="connsiteY20" fmla="*/ 550624 h 555436"/>
              <a:gd name="connsiteX21" fmla="*/ 115251 w 255266"/>
              <a:gd name="connsiteY21" fmla="*/ 540958 h 555436"/>
              <a:gd name="connsiteX22" fmla="*/ 105040 w 255266"/>
              <a:gd name="connsiteY22" fmla="*/ 498017 h 555436"/>
              <a:gd name="connsiteX23" fmla="*/ 118633 w 255266"/>
              <a:gd name="connsiteY23" fmla="*/ 481859 h 555436"/>
              <a:gd name="connsiteX24" fmla="*/ 151881 w 255266"/>
              <a:gd name="connsiteY24" fmla="*/ 462533 h 555436"/>
              <a:gd name="connsiteX25" fmla="*/ 159411 w 255266"/>
              <a:gd name="connsiteY25" fmla="*/ 451482 h 555436"/>
              <a:gd name="connsiteX26" fmla="*/ 186469 w 255266"/>
              <a:gd name="connsiteY26" fmla="*/ 425383 h 555436"/>
              <a:gd name="connsiteX27" fmla="*/ 205104 w 255266"/>
              <a:gd name="connsiteY27" fmla="*/ 388654 h 555436"/>
              <a:gd name="connsiteX28" fmla="*/ 199552 w 255266"/>
              <a:gd name="connsiteY28" fmla="*/ 367528 h 555436"/>
              <a:gd name="connsiteX29" fmla="*/ 190745 w 255266"/>
              <a:gd name="connsiteY29" fmla="*/ 349582 h 555436"/>
              <a:gd name="connsiteX30" fmla="*/ 188192 w 255266"/>
              <a:gd name="connsiteY30" fmla="*/ 326240 h 555436"/>
              <a:gd name="connsiteX31" fmla="*/ 167452 w 255266"/>
              <a:gd name="connsiteY31" fmla="*/ 255406 h 555436"/>
              <a:gd name="connsiteX32" fmla="*/ 145181 w 255266"/>
              <a:gd name="connsiteY32" fmla="*/ 236630 h 555436"/>
              <a:gd name="connsiteX33" fmla="*/ 122781 w 255266"/>
              <a:gd name="connsiteY33" fmla="*/ 218122 h 555436"/>
              <a:gd name="connsiteX34" fmla="*/ 100318 w 255266"/>
              <a:gd name="connsiteY34" fmla="*/ 171318 h 555436"/>
              <a:gd name="connsiteX35" fmla="*/ 100063 w 255266"/>
              <a:gd name="connsiteY35" fmla="*/ 166894 h 555436"/>
              <a:gd name="connsiteX36" fmla="*/ 69559 w 255266"/>
              <a:gd name="connsiteY36" fmla="*/ 119394 h 555436"/>
              <a:gd name="connsiteX37" fmla="*/ 57753 w 255266"/>
              <a:gd name="connsiteY37" fmla="*/ 112767 h 555436"/>
              <a:gd name="connsiteX38" fmla="*/ 34461 w 255266"/>
              <a:gd name="connsiteY38" fmla="*/ 77283 h 555436"/>
              <a:gd name="connsiteX39" fmla="*/ 33375 w 255266"/>
              <a:gd name="connsiteY39" fmla="*/ 66372 h 555436"/>
              <a:gd name="connsiteX40" fmla="*/ 16720 w 255266"/>
              <a:gd name="connsiteY40" fmla="*/ 41518 h 555436"/>
              <a:gd name="connsiteX41" fmla="*/ 446 w 255266"/>
              <a:gd name="connsiteY41" fmla="*/ 31712 h 555436"/>
              <a:gd name="connsiteX42" fmla="*/ 0 w 255266"/>
              <a:gd name="connsiteY42" fmla="*/ 31852 h 5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5266" h="555436">
                <a:moveTo>
                  <a:pt x="0" y="31852"/>
                </a:moveTo>
                <a:cubicBezTo>
                  <a:pt x="8232" y="17909"/>
                  <a:pt x="19464" y="17079"/>
                  <a:pt x="31078" y="19837"/>
                </a:cubicBezTo>
                <a:cubicBezTo>
                  <a:pt x="39055" y="21631"/>
                  <a:pt x="46713" y="25225"/>
                  <a:pt x="54371" y="28264"/>
                </a:cubicBezTo>
                <a:cubicBezTo>
                  <a:pt x="60433" y="30748"/>
                  <a:pt x="66560" y="33512"/>
                  <a:pt x="73834" y="36685"/>
                </a:cubicBezTo>
                <a:cubicBezTo>
                  <a:pt x="76387" y="30058"/>
                  <a:pt x="78174" y="24810"/>
                  <a:pt x="80471" y="19562"/>
                </a:cubicBezTo>
                <a:cubicBezTo>
                  <a:pt x="86853" y="4649"/>
                  <a:pt x="95213" y="-1289"/>
                  <a:pt x="107019" y="231"/>
                </a:cubicBezTo>
                <a:cubicBezTo>
                  <a:pt x="120356" y="1890"/>
                  <a:pt x="129865" y="10726"/>
                  <a:pt x="132737" y="24536"/>
                </a:cubicBezTo>
                <a:cubicBezTo>
                  <a:pt x="133247" y="27434"/>
                  <a:pt x="133439" y="30333"/>
                  <a:pt x="134013" y="33231"/>
                </a:cubicBezTo>
                <a:cubicBezTo>
                  <a:pt x="135098" y="39035"/>
                  <a:pt x="135672" y="44972"/>
                  <a:pt x="137650" y="50494"/>
                </a:cubicBezTo>
                <a:cubicBezTo>
                  <a:pt x="139501" y="56017"/>
                  <a:pt x="142628" y="61124"/>
                  <a:pt x="145755" y="67477"/>
                </a:cubicBezTo>
                <a:cubicBezTo>
                  <a:pt x="142756" y="70931"/>
                  <a:pt x="139501" y="74793"/>
                  <a:pt x="136246" y="78662"/>
                </a:cubicBezTo>
                <a:cubicBezTo>
                  <a:pt x="113719" y="104761"/>
                  <a:pt x="108295" y="133618"/>
                  <a:pt x="122909" y="164966"/>
                </a:cubicBezTo>
                <a:cubicBezTo>
                  <a:pt x="128461" y="176975"/>
                  <a:pt x="135098" y="188715"/>
                  <a:pt x="143330" y="199071"/>
                </a:cubicBezTo>
                <a:cubicBezTo>
                  <a:pt x="155710" y="214808"/>
                  <a:pt x="169495" y="229588"/>
                  <a:pt x="182960" y="244495"/>
                </a:cubicBezTo>
                <a:cubicBezTo>
                  <a:pt x="195850" y="258860"/>
                  <a:pt x="209506" y="272669"/>
                  <a:pt x="222397" y="287168"/>
                </a:cubicBezTo>
                <a:cubicBezTo>
                  <a:pt x="235033" y="301252"/>
                  <a:pt x="243137" y="317545"/>
                  <a:pt x="247222" y="336047"/>
                </a:cubicBezTo>
                <a:cubicBezTo>
                  <a:pt x="252646" y="359796"/>
                  <a:pt x="255773" y="383821"/>
                  <a:pt x="255199" y="408126"/>
                </a:cubicBezTo>
                <a:cubicBezTo>
                  <a:pt x="254624" y="430771"/>
                  <a:pt x="245946" y="449547"/>
                  <a:pt x="229098" y="464742"/>
                </a:cubicBezTo>
                <a:cubicBezTo>
                  <a:pt x="225269" y="468190"/>
                  <a:pt x="221249" y="471784"/>
                  <a:pt x="217165" y="474817"/>
                </a:cubicBezTo>
                <a:cubicBezTo>
                  <a:pt x="195467" y="491250"/>
                  <a:pt x="176578" y="509892"/>
                  <a:pt x="161964" y="532678"/>
                </a:cubicBezTo>
                <a:cubicBezTo>
                  <a:pt x="157688" y="539439"/>
                  <a:pt x="151881" y="545657"/>
                  <a:pt x="145500" y="550624"/>
                </a:cubicBezTo>
                <a:cubicBezTo>
                  <a:pt x="133566" y="559875"/>
                  <a:pt x="119527" y="555323"/>
                  <a:pt x="115251" y="540958"/>
                </a:cubicBezTo>
                <a:cubicBezTo>
                  <a:pt x="111103" y="526874"/>
                  <a:pt x="107849" y="512516"/>
                  <a:pt x="105040" y="498017"/>
                </a:cubicBezTo>
                <a:cubicBezTo>
                  <a:pt x="103190" y="489315"/>
                  <a:pt x="108870" y="481999"/>
                  <a:pt x="118633" y="481859"/>
                </a:cubicBezTo>
                <a:cubicBezTo>
                  <a:pt x="134013" y="481584"/>
                  <a:pt x="144223" y="474683"/>
                  <a:pt x="151881" y="462533"/>
                </a:cubicBezTo>
                <a:cubicBezTo>
                  <a:pt x="154307" y="458805"/>
                  <a:pt x="156986" y="455210"/>
                  <a:pt x="159411" y="451482"/>
                </a:cubicBezTo>
                <a:cubicBezTo>
                  <a:pt x="166622" y="440986"/>
                  <a:pt x="174599" y="431186"/>
                  <a:pt x="186469" y="425383"/>
                </a:cubicBezTo>
                <a:cubicBezTo>
                  <a:pt x="202423" y="417651"/>
                  <a:pt x="206954" y="404397"/>
                  <a:pt x="205104" y="388654"/>
                </a:cubicBezTo>
                <a:cubicBezTo>
                  <a:pt x="204274" y="381478"/>
                  <a:pt x="201977" y="374295"/>
                  <a:pt x="199552" y="367528"/>
                </a:cubicBezTo>
                <a:cubicBezTo>
                  <a:pt x="197318" y="361316"/>
                  <a:pt x="193872" y="355519"/>
                  <a:pt x="190745" y="349582"/>
                </a:cubicBezTo>
                <a:cubicBezTo>
                  <a:pt x="186788" y="342125"/>
                  <a:pt x="185959" y="334942"/>
                  <a:pt x="188192" y="326240"/>
                </a:cubicBezTo>
                <a:cubicBezTo>
                  <a:pt x="195276" y="299043"/>
                  <a:pt x="186916" y="275427"/>
                  <a:pt x="167452" y="255406"/>
                </a:cubicBezTo>
                <a:cubicBezTo>
                  <a:pt x="160815" y="248505"/>
                  <a:pt x="152711" y="242842"/>
                  <a:pt x="145181" y="236630"/>
                </a:cubicBezTo>
                <a:cubicBezTo>
                  <a:pt x="137650" y="230411"/>
                  <a:pt x="129737" y="224755"/>
                  <a:pt x="122781" y="218122"/>
                </a:cubicBezTo>
                <a:cubicBezTo>
                  <a:pt x="109316" y="205283"/>
                  <a:pt x="101211" y="189954"/>
                  <a:pt x="100318" y="171318"/>
                </a:cubicBezTo>
                <a:cubicBezTo>
                  <a:pt x="100318" y="169799"/>
                  <a:pt x="100063" y="168413"/>
                  <a:pt x="100063" y="166894"/>
                </a:cubicBezTo>
                <a:cubicBezTo>
                  <a:pt x="100637" y="144529"/>
                  <a:pt x="89406" y="129341"/>
                  <a:pt x="69559" y="119394"/>
                </a:cubicBezTo>
                <a:cubicBezTo>
                  <a:pt x="65603" y="117326"/>
                  <a:pt x="61710" y="115117"/>
                  <a:pt x="57753" y="112767"/>
                </a:cubicBezTo>
                <a:cubicBezTo>
                  <a:pt x="43969" y="104761"/>
                  <a:pt x="35035" y="93576"/>
                  <a:pt x="34461" y="77283"/>
                </a:cubicBezTo>
                <a:cubicBezTo>
                  <a:pt x="34461" y="73555"/>
                  <a:pt x="33759" y="69960"/>
                  <a:pt x="33375" y="66372"/>
                </a:cubicBezTo>
                <a:cubicBezTo>
                  <a:pt x="32227" y="55327"/>
                  <a:pt x="26420" y="47181"/>
                  <a:pt x="16720" y="41518"/>
                </a:cubicBezTo>
                <a:cubicBezTo>
                  <a:pt x="11806" y="38479"/>
                  <a:pt x="6701" y="35581"/>
                  <a:pt x="446" y="31712"/>
                </a:cubicBezTo>
                <a:lnTo>
                  <a:pt x="0" y="318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3" name="Freeform 62">
            <a:extLst>
              <a:ext uri="{FF2B5EF4-FFF2-40B4-BE49-F238E27FC236}">
                <a16:creationId xmlns:a16="http://schemas.microsoft.com/office/drawing/2014/main" id="{845C1C15-99C4-BD9C-31BF-D38CBA9566C9}"/>
              </a:ext>
            </a:extLst>
          </p:cNvPr>
          <p:cNvSpPr/>
          <p:nvPr/>
        </p:nvSpPr>
        <p:spPr>
          <a:xfrm>
            <a:off x="6639488" y="2340088"/>
            <a:ext cx="331843" cy="331986"/>
          </a:xfrm>
          <a:custGeom>
            <a:avLst/>
            <a:gdLst>
              <a:gd name="connsiteX0" fmla="*/ 331414 w 331843"/>
              <a:gd name="connsiteY0" fmla="*/ 258631 h 331986"/>
              <a:gd name="connsiteX1" fmla="*/ 295600 w 331843"/>
              <a:gd name="connsiteY1" fmla="*/ 304847 h 331986"/>
              <a:gd name="connsiteX2" fmla="*/ 284943 w 331843"/>
              <a:gd name="connsiteY2" fmla="*/ 331987 h 331986"/>
              <a:gd name="connsiteX3" fmla="*/ 272576 w 331843"/>
              <a:gd name="connsiteY3" fmla="*/ 292270 h 331986"/>
              <a:gd name="connsiteX4" fmla="*/ 272435 w 331843"/>
              <a:gd name="connsiteY4" fmla="*/ 269657 h 331986"/>
              <a:gd name="connsiteX5" fmla="*/ 246284 w 331843"/>
              <a:gd name="connsiteY5" fmla="*/ 233751 h 331986"/>
              <a:gd name="connsiteX6" fmla="*/ 175799 w 331843"/>
              <a:gd name="connsiteY6" fmla="*/ 208878 h 331986"/>
              <a:gd name="connsiteX7" fmla="*/ 158461 w 331843"/>
              <a:gd name="connsiteY7" fmla="*/ 203649 h 331986"/>
              <a:gd name="connsiteX8" fmla="*/ 139131 w 331843"/>
              <a:gd name="connsiteY8" fmla="*/ 177358 h 331986"/>
              <a:gd name="connsiteX9" fmla="*/ 138991 w 331843"/>
              <a:gd name="connsiteY9" fmla="*/ 163785 h 331986"/>
              <a:gd name="connsiteX10" fmla="*/ 126055 w 331843"/>
              <a:gd name="connsiteY10" fmla="*/ 128314 h 331986"/>
              <a:gd name="connsiteX11" fmla="*/ 85270 w 331843"/>
              <a:gd name="connsiteY11" fmla="*/ 108242 h 331986"/>
              <a:gd name="connsiteX12" fmla="*/ 69495 w 331843"/>
              <a:gd name="connsiteY12" fmla="*/ 109653 h 331986"/>
              <a:gd name="connsiteX13" fmla="*/ 8526 w 331843"/>
              <a:gd name="connsiteY13" fmla="*/ 112621 h 331986"/>
              <a:gd name="connsiteX14" fmla="*/ 0 w 331843"/>
              <a:gd name="connsiteY14" fmla="*/ 60327 h 331986"/>
              <a:gd name="connsiteX15" fmla="*/ 19898 w 331843"/>
              <a:gd name="connsiteY15" fmla="*/ 46894 h 331986"/>
              <a:gd name="connsiteX16" fmla="*/ 34818 w 331843"/>
              <a:gd name="connsiteY16" fmla="*/ 29938 h 331986"/>
              <a:gd name="connsiteX17" fmla="*/ 63101 w 331843"/>
              <a:gd name="connsiteY17" fmla="*/ 23292 h 331986"/>
              <a:gd name="connsiteX18" fmla="*/ 105877 w 331843"/>
              <a:gd name="connsiteY18" fmla="*/ 18912 h 331986"/>
              <a:gd name="connsiteX19" fmla="*/ 159169 w 331843"/>
              <a:gd name="connsiteY19" fmla="*/ 678 h 331986"/>
              <a:gd name="connsiteX20" fmla="*/ 170394 w 331843"/>
              <a:gd name="connsiteY20" fmla="*/ 110 h 331986"/>
              <a:gd name="connsiteX21" fmla="*/ 200100 w 331843"/>
              <a:gd name="connsiteY21" fmla="*/ 30499 h 331986"/>
              <a:gd name="connsiteX22" fmla="*/ 200100 w 331843"/>
              <a:gd name="connsiteY22" fmla="*/ 35026 h 331986"/>
              <a:gd name="connsiteX23" fmla="*/ 199245 w 331843"/>
              <a:gd name="connsiteY23" fmla="*/ 42655 h 331986"/>
              <a:gd name="connsiteX24" fmla="*/ 192991 w 331843"/>
              <a:gd name="connsiteY24" fmla="*/ 47744 h 331986"/>
              <a:gd name="connsiteX25" fmla="*/ 173521 w 331843"/>
              <a:gd name="connsiteY25" fmla="*/ 78133 h 331986"/>
              <a:gd name="connsiteX26" fmla="*/ 197969 w 331843"/>
              <a:gd name="connsiteY26" fmla="*/ 141172 h 331986"/>
              <a:gd name="connsiteX27" fmla="*/ 234063 w 331843"/>
              <a:gd name="connsiteY27" fmla="*/ 168733 h 331986"/>
              <a:gd name="connsiteX28" fmla="*/ 291338 w 331843"/>
              <a:gd name="connsiteY28" fmla="*/ 209440 h 331986"/>
              <a:gd name="connsiteX29" fmla="*/ 319902 w 331843"/>
              <a:gd name="connsiteY29" fmla="*/ 235169 h 331986"/>
              <a:gd name="connsiteX30" fmla="*/ 331841 w 331843"/>
              <a:gd name="connsiteY30" fmla="*/ 258631 h 331986"/>
              <a:gd name="connsiteX31" fmla="*/ 331414 w 331843"/>
              <a:gd name="connsiteY31" fmla="*/ 258631 h 3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1843" h="331986">
                <a:moveTo>
                  <a:pt x="331414" y="258631"/>
                </a:moveTo>
                <a:cubicBezTo>
                  <a:pt x="307681" y="273047"/>
                  <a:pt x="305122" y="276577"/>
                  <a:pt x="295600" y="304847"/>
                </a:cubicBezTo>
                <a:cubicBezTo>
                  <a:pt x="292614" y="313894"/>
                  <a:pt x="291618" y="323930"/>
                  <a:pt x="284943" y="331987"/>
                </a:cubicBezTo>
                <a:cubicBezTo>
                  <a:pt x="276271" y="320112"/>
                  <a:pt x="272863" y="308946"/>
                  <a:pt x="272576" y="292270"/>
                </a:cubicBezTo>
                <a:cubicBezTo>
                  <a:pt x="272576" y="284781"/>
                  <a:pt x="272716" y="277146"/>
                  <a:pt x="272435" y="269657"/>
                </a:cubicBezTo>
                <a:cubicBezTo>
                  <a:pt x="271580" y="252125"/>
                  <a:pt x="263054" y="239689"/>
                  <a:pt x="246284" y="233751"/>
                </a:cubicBezTo>
                <a:cubicBezTo>
                  <a:pt x="222838" y="225413"/>
                  <a:pt x="199386" y="217075"/>
                  <a:pt x="175799" y="208878"/>
                </a:cubicBezTo>
                <a:cubicBezTo>
                  <a:pt x="170113" y="206899"/>
                  <a:pt x="164140" y="205628"/>
                  <a:pt x="158461" y="203649"/>
                </a:cubicBezTo>
                <a:cubicBezTo>
                  <a:pt x="142539" y="197993"/>
                  <a:pt x="139986" y="194602"/>
                  <a:pt x="139131" y="177358"/>
                </a:cubicBezTo>
                <a:cubicBezTo>
                  <a:pt x="138844" y="172832"/>
                  <a:pt x="139131" y="168312"/>
                  <a:pt x="138991" y="163785"/>
                </a:cubicBezTo>
                <a:cubicBezTo>
                  <a:pt x="138703" y="150499"/>
                  <a:pt x="134013" y="138771"/>
                  <a:pt x="126055" y="128314"/>
                </a:cubicBezTo>
                <a:cubicBezTo>
                  <a:pt x="115826" y="114881"/>
                  <a:pt x="102890" y="106971"/>
                  <a:pt x="85270" y="108242"/>
                </a:cubicBezTo>
                <a:cubicBezTo>
                  <a:pt x="80012" y="108663"/>
                  <a:pt x="74326" y="107961"/>
                  <a:pt x="69495" y="109653"/>
                </a:cubicBezTo>
                <a:cubicBezTo>
                  <a:pt x="49738" y="116299"/>
                  <a:pt x="29700" y="115309"/>
                  <a:pt x="8526" y="112621"/>
                </a:cubicBezTo>
                <a:cubicBezTo>
                  <a:pt x="5118" y="95518"/>
                  <a:pt x="12361" y="76582"/>
                  <a:pt x="0" y="60327"/>
                </a:cubicBezTo>
                <a:cubicBezTo>
                  <a:pt x="7677" y="55239"/>
                  <a:pt x="14493" y="51842"/>
                  <a:pt x="19898" y="46894"/>
                </a:cubicBezTo>
                <a:cubicBezTo>
                  <a:pt x="25437" y="41953"/>
                  <a:pt x="29847" y="35588"/>
                  <a:pt x="34818" y="29938"/>
                </a:cubicBezTo>
                <a:cubicBezTo>
                  <a:pt x="42635" y="20891"/>
                  <a:pt x="51869" y="17641"/>
                  <a:pt x="63101" y="23292"/>
                </a:cubicBezTo>
                <a:cubicBezTo>
                  <a:pt x="78308" y="30927"/>
                  <a:pt x="92373" y="27959"/>
                  <a:pt x="105877" y="18912"/>
                </a:cubicBezTo>
                <a:cubicBezTo>
                  <a:pt x="122079" y="8167"/>
                  <a:pt x="140407" y="3787"/>
                  <a:pt x="159169" y="678"/>
                </a:cubicBezTo>
                <a:cubicBezTo>
                  <a:pt x="162864" y="110"/>
                  <a:pt x="166699" y="-171"/>
                  <a:pt x="170394" y="110"/>
                </a:cubicBezTo>
                <a:cubicBezTo>
                  <a:pt x="189583" y="1808"/>
                  <a:pt x="198818" y="11276"/>
                  <a:pt x="200100" y="30499"/>
                </a:cubicBezTo>
                <a:cubicBezTo>
                  <a:pt x="200100" y="32057"/>
                  <a:pt x="200100" y="33468"/>
                  <a:pt x="200100" y="35026"/>
                </a:cubicBezTo>
                <a:cubicBezTo>
                  <a:pt x="199954" y="37286"/>
                  <a:pt x="199532" y="39546"/>
                  <a:pt x="199245" y="42655"/>
                </a:cubicBezTo>
                <a:cubicBezTo>
                  <a:pt x="197541" y="44073"/>
                  <a:pt x="195550" y="46754"/>
                  <a:pt x="192991" y="47744"/>
                </a:cubicBezTo>
                <a:cubicBezTo>
                  <a:pt x="179067" y="53260"/>
                  <a:pt x="174089" y="64707"/>
                  <a:pt x="173521" y="78133"/>
                </a:cubicBezTo>
                <a:cubicBezTo>
                  <a:pt x="172385" y="102585"/>
                  <a:pt x="178920" y="124637"/>
                  <a:pt x="197969" y="141172"/>
                </a:cubicBezTo>
                <a:cubicBezTo>
                  <a:pt x="209334" y="151068"/>
                  <a:pt x="221702" y="159833"/>
                  <a:pt x="234063" y="168733"/>
                </a:cubicBezTo>
                <a:cubicBezTo>
                  <a:pt x="253105" y="182447"/>
                  <a:pt x="272576" y="195305"/>
                  <a:pt x="291338" y="209440"/>
                </a:cubicBezTo>
                <a:cubicBezTo>
                  <a:pt x="301567" y="217075"/>
                  <a:pt x="310948" y="225981"/>
                  <a:pt x="319902" y="235169"/>
                </a:cubicBezTo>
                <a:cubicBezTo>
                  <a:pt x="326155" y="241527"/>
                  <a:pt x="331981" y="248735"/>
                  <a:pt x="331841" y="258631"/>
                </a:cubicBezTo>
                <a:lnTo>
                  <a:pt x="331414" y="25863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80" name="Freeform 479">
            <a:extLst>
              <a:ext uri="{FF2B5EF4-FFF2-40B4-BE49-F238E27FC236}">
                <a16:creationId xmlns:a16="http://schemas.microsoft.com/office/drawing/2014/main" id="{3CFEA872-33D8-6880-E603-7CCA481C13C2}"/>
              </a:ext>
            </a:extLst>
          </p:cNvPr>
          <p:cNvSpPr/>
          <p:nvPr/>
        </p:nvSpPr>
        <p:spPr>
          <a:xfrm>
            <a:off x="8094483" y="3208359"/>
            <a:ext cx="229724" cy="306448"/>
          </a:xfrm>
          <a:custGeom>
            <a:avLst/>
            <a:gdLst>
              <a:gd name="connsiteX0" fmla="*/ 51322 w 229724"/>
              <a:gd name="connsiteY0" fmla="*/ 306301 h 306448"/>
              <a:gd name="connsiteX1" fmla="*/ 21494 w 229724"/>
              <a:gd name="connsiteY1" fmla="*/ 268015 h 306448"/>
              <a:gd name="connsiteX2" fmla="*/ 6447 w 229724"/>
              <a:gd name="connsiteY2" fmla="*/ 251479 h 306448"/>
              <a:gd name="connsiteX3" fmla="*/ 18246 w 229724"/>
              <a:gd name="connsiteY3" fmla="*/ 206086 h 306448"/>
              <a:gd name="connsiteX4" fmla="*/ 43051 w 229724"/>
              <a:gd name="connsiteY4" fmla="*/ 197819 h 306448"/>
              <a:gd name="connsiteX5" fmla="*/ 63925 w 229724"/>
              <a:gd name="connsiteY5" fmla="*/ 192022 h 306448"/>
              <a:gd name="connsiteX6" fmla="*/ 101615 w 229724"/>
              <a:gd name="connsiteY6" fmla="*/ 159098 h 306448"/>
              <a:gd name="connsiteX7" fmla="*/ 97141 w 229724"/>
              <a:gd name="connsiteY7" fmla="*/ 92241 h 306448"/>
              <a:gd name="connsiteX8" fmla="*/ 83989 w 229724"/>
              <a:gd name="connsiteY8" fmla="*/ 76867 h 306448"/>
              <a:gd name="connsiteX9" fmla="*/ 96465 w 229724"/>
              <a:gd name="connsiteY9" fmla="*/ 47717 h 306448"/>
              <a:gd name="connsiteX10" fmla="*/ 115986 w 229724"/>
              <a:gd name="connsiteY10" fmla="*/ 0 h 306448"/>
              <a:gd name="connsiteX11" fmla="*/ 125609 w 229724"/>
              <a:gd name="connsiteY11" fmla="*/ 7540 h 306448"/>
              <a:gd name="connsiteX12" fmla="*/ 152450 w 229724"/>
              <a:gd name="connsiteY12" fmla="*/ 26686 h 306448"/>
              <a:gd name="connsiteX13" fmla="*/ 187428 w 229724"/>
              <a:gd name="connsiteY13" fmla="*/ 45105 h 306448"/>
              <a:gd name="connsiteX14" fmla="*/ 212763 w 229724"/>
              <a:gd name="connsiteY14" fmla="*/ 62656 h 306448"/>
              <a:gd name="connsiteX15" fmla="*/ 225781 w 229724"/>
              <a:gd name="connsiteY15" fmla="*/ 116457 h 306448"/>
              <a:gd name="connsiteX16" fmla="*/ 210848 w 229724"/>
              <a:gd name="connsiteY16" fmla="*/ 147204 h 306448"/>
              <a:gd name="connsiteX17" fmla="*/ 161263 w 229724"/>
              <a:gd name="connsiteY17" fmla="*/ 211162 h 306448"/>
              <a:gd name="connsiteX18" fmla="*/ 93478 w 229724"/>
              <a:gd name="connsiteY18" fmla="*/ 272222 h 306448"/>
              <a:gd name="connsiteX19" fmla="*/ 51456 w 229724"/>
              <a:gd name="connsiteY19" fmla="*/ 306448 h 306448"/>
              <a:gd name="connsiteX20" fmla="*/ 51322 w 229724"/>
              <a:gd name="connsiteY20" fmla="*/ 306301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724" h="306448">
                <a:moveTo>
                  <a:pt x="51322" y="306301"/>
                </a:moveTo>
                <a:cubicBezTo>
                  <a:pt x="44404" y="289044"/>
                  <a:pt x="33294" y="278312"/>
                  <a:pt x="21494" y="268015"/>
                </a:cubicBezTo>
                <a:cubicBezTo>
                  <a:pt x="15942" y="263226"/>
                  <a:pt x="10652" y="257717"/>
                  <a:pt x="6447" y="251479"/>
                </a:cubicBezTo>
                <a:cubicBezTo>
                  <a:pt x="-5481" y="233641"/>
                  <a:pt x="-465" y="214641"/>
                  <a:pt x="18246" y="206086"/>
                </a:cubicBezTo>
                <a:cubicBezTo>
                  <a:pt x="26108" y="202460"/>
                  <a:pt x="34647" y="200430"/>
                  <a:pt x="43051" y="197819"/>
                </a:cubicBezTo>
                <a:cubicBezTo>
                  <a:pt x="49962" y="195788"/>
                  <a:pt x="57148" y="194339"/>
                  <a:pt x="63925" y="192022"/>
                </a:cubicBezTo>
                <a:cubicBezTo>
                  <a:pt x="80466" y="186365"/>
                  <a:pt x="92802" y="174905"/>
                  <a:pt x="101615" y="159098"/>
                </a:cubicBezTo>
                <a:cubicBezTo>
                  <a:pt x="114084" y="136765"/>
                  <a:pt x="112457" y="112396"/>
                  <a:pt x="97141" y="92241"/>
                </a:cubicBezTo>
                <a:cubicBezTo>
                  <a:pt x="93076" y="86872"/>
                  <a:pt x="88462" y="82090"/>
                  <a:pt x="83989" y="76867"/>
                </a:cubicBezTo>
                <a:cubicBezTo>
                  <a:pt x="84263" y="64973"/>
                  <a:pt x="90772" y="56418"/>
                  <a:pt x="96465" y="47717"/>
                </a:cubicBezTo>
                <a:cubicBezTo>
                  <a:pt x="105546" y="33645"/>
                  <a:pt x="114084" y="19434"/>
                  <a:pt x="115986" y="0"/>
                </a:cubicBezTo>
                <a:cubicBezTo>
                  <a:pt x="120185" y="3333"/>
                  <a:pt x="122763" y="5510"/>
                  <a:pt x="125609" y="7540"/>
                </a:cubicBezTo>
                <a:cubicBezTo>
                  <a:pt x="134556" y="13924"/>
                  <a:pt x="143095" y="21030"/>
                  <a:pt x="152450" y="26686"/>
                </a:cubicBezTo>
                <a:cubicBezTo>
                  <a:pt x="163835" y="33358"/>
                  <a:pt x="176037" y="38434"/>
                  <a:pt x="187428" y="45105"/>
                </a:cubicBezTo>
                <a:cubicBezTo>
                  <a:pt x="196234" y="50181"/>
                  <a:pt x="205047" y="55837"/>
                  <a:pt x="212763" y="62656"/>
                </a:cubicBezTo>
                <a:cubicBezTo>
                  <a:pt x="229737" y="77589"/>
                  <a:pt x="233758" y="94558"/>
                  <a:pt x="225781" y="116457"/>
                </a:cubicBezTo>
                <a:cubicBezTo>
                  <a:pt x="221888" y="127189"/>
                  <a:pt x="216719" y="137487"/>
                  <a:pt x="210848" y="147204"/>
                </a:cubicBezTo>
                <a:cubicBezTo>
                  <a:pt x="196917" y="170698"/>
                  <a:pt x="180650" y="192603"/>
                  <a:pt x="161263" y="211162"/>
                </a:cubicBezTo>
                <a:cubicBezTo>
                  <a:pt x="139164" y="232192"/>
                  <a:pt x="116254" y="252207"/>
                  <a:pt x="93478" y="272222"/>
                </a:cubicBezTo>
                <a:cubicBezTo>
                  <a:pt x="80740" y="283388"/>
                  <a:pt x="67180" y="293686"/>
                  <a:pt x="51456" y="306448"/>
                </a:cubicBezTo>
                <a:lnTo>
                  <a:pt x="51322" y="30630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82" name="Freeform 481">
            <a:extLst>
              <a:ext uri="{FF2B5EF4-FFF2-40B4-BE49-F238E27FC236}">
                <a16:creationId xmlns:a16="http://schemas.microsoft.com/office/drawing/2014/main" id="{0E88B34D-3C39-5191-C3AD-0B75C960EE19}"/>
              </a:ext>
            </a:extLst>
          </p:cNvPr>
          <p:cNvSpPr/>
          <p:nvPr/>
        </p:nvSpPr>
        <p:spPr>
          <a:xfrm>
            <a:off x="7054289" y="2269860"/>
            <a:ext cx="242499" cy="191530"/>
          </a:xfrm>
          <a:custGeom>
            <a:avLst/>
            <a:gdLst>
              <a:gd name="connsiteX0" fmla="*/ 140 w 242499"/>
              <a:gd name="connsiteY0" fmla="*/ 104251 h 191530"/>
              <a:gd name="connsiteX1" fmla="*/ 41659 w 242499"/>
              <a:gd name="connsiteY1" fmla="*/ 1419 h 191530"/>
              <a:gd name="connsiteX2" fmla="*/ 63254 w 242499"/>
              <a:gd name="connsiteY2" fmla="*/ 7809 h 191530"/>
              <a:gd name="connsiteX3" fmla="*/ 130107 w 242499"/>
              <a:gd name="connsiteY3" fmla="*/ 22870 h 191530"/>
              <a:gd name="connsiteX4" fmla="*/ 151977 w 242499"/>
              <a:gd name="connsiteY4" fmla="*/ 20131 h 191530"/>
              <a:gd name="connsiteX5" fmla="*/ 185333 w 242499"/>
              <a:gd name="connsiteY5" fmla="*/ 41729 h 191530"/>
              <a:gd name="connsiteX6" fmla="*/ 192257 w 242499"/>
              <a:gd name="connsiteY6" fmla="*/ 67133 h 191530"/>
              <a:gd name="connsiteX7" fmla="*/ 199175 w 242499"/>
              <a:gd name="connsiteY7" fmla="*/ 97707 h 191530"/>
              <a:gd name="connsiteX8" fmla="*/ 219660 w 242499"/>
              <a:gd name="connsiteY8" fmla="*/ 120678 h 191530"/>
              <a:gd name="connsiteX9" fmla="*/ 242499 w 242499"/>
              <a:gd name="connsiteY9" fmla="*/ 135732 h 191530"/>
              <a:gd name="connsiteX10" fmla="*/ 224503 w 242499"/>
              <a:gd name="connsiteY10" fmla="*/ 182587 h 191530"/>
              <a:gd name="connsiteX11" fmla="*/ 211912 w 242499"/>
              <a:gd name="connsiteY11" fmla="*/ 190950 h 191530"/>
              <a:gd name="connsiteX12" fmla="*/ 187828 w 242499"/>
              <a:gd name="connsiteY12" fmla="*/ 190037 h 191530"/>
              <a:gd name="connsiteX13" fmla="*/ 151288 w 242499"/>
              <a:gd name="connsiteY13" fmla="*/ 180914 h 191530"/>
              <a:gd name="connsiteX14" fmla="*/ 109897 w 242499"/>
              <a:gd name="connsiteY14" fmla="*/ 180914 h 191530"/>
              <a:gd name="connsiteX15" fmla="*/ 81939 w 242499"/>
              <a:gd name="connsiteY15" fmla="*/ 187452 h 191530"/>
              <a:gd name="connsiteX16" fmla="*/ 60070 w 242499"/>
              <a:gd name="connsiteY16" fmla="*/ 186845 h 191530"/>
              <a:gd name="connsiteX17" fmla="*/ 49827 w 242499"/>
              <a:gd name="connsiteY17" fmla="*/ 178935 h 191530"/>
              <a:gd name="connsiteX18" fmla="*/ 48997 w 242499"/>
              <a:gd name="connsiteY18" fmla="*/ 176803 h 191530"/>
              <a:gd name="connsiteX19" fmla="*/ 0 w 242499"/>
              <a:gd name="connsiteY19" fmla="*/ 104551 h 191530"/>
              <a:gd name="connsiteX20" fmla="*/ 140 w 242499"/>
              <a:gd name="connsiteY20" fmla="*/ 104251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2499" h="191530">
                <a:moveTo>
                  <a:pt x="140" y="104251"/>
                </a:moveTo>
                <a:cubicBezTo>
                  <a:pt x="13012" y="66979"/>
                  <a:pt x="27543" y="33666"/>
                  <a:pt x="41659" y="1419"/>
                </a:cubicBezTo>
                <a:cubicBezTo>
                  <a:pt x="51627" y="-2687"/>
                  <a:pt x="57996" y="2944"/>
                  <a:pt x="63254" y="7809"/>
                </a:cubicBezTo>
                <a:cubicBezTo>
                  <a:pt x="83324" y="26215"/>
                  <a:pt x="106023" y="27128"/>
                  <a:pt x="130107" y="22870"/>
                </a:cubicBezTo>
                <a:cubicBezTo>
                  <a:pt x="137306" y="21651"/>
                  <a:pt x="144638" y="20584"/>
                  <a:pt x="151977" y="20131"/>
                </a:cubicBezTo>
                <a:cubicBezTo>
                  <a:pt x="168588" y="18912"/>
                  <a:pt x="178831" y="25149"/>
                  <a:pt x="185333" y="41729"/>
                </a:cubicBezTo>
                <a:cubicBezTo>
                  <a:pt x="188518" y="49793"/>
                  <a:pt x="190177" y="58616"/>
                  <a:pt x="192257" y="67133"/>
                </a:cubicBezTo>
                <a:cubicBezTo>
                  <a:pt x="194746" y="77322"/>
                  <a:pt x="196546" y="87671"/>
                  <a:pt x="199175" y="97707"/>
                </a:cubicBezTo>
                <a:cubicBezTo>
                  <a:pt x="202219" y="109116"/>
                  <a:pt x="208173" y="117939"/>
                  <a:pt x="219660" y="120678"/>
                </a:cubicBezTo>
                <a:cubicBezTo>
                  <a:pt x="228517" y="122804"/>
                  <a:pt x="235160" y="129501"/>
                  <a:pt x="242499" y="135732"/>
                </a:cubicBezTo>
                <a:cubicBezTo>
                  <a:pt x="239041" y="152925"/>
                  <a:pt x="232397" y="168133"/>
                  <a:pt x="224503" y="182587"/>
                </a:cubicBezTo>
                <a:cubicBezTo>
                  <a:pt x="222289" y="186692"/>
                  <a:pt x="216475" y="190191"/>
                  <a:pt x="211912" y="190950"/>
                </a:cubicBezTo>
                <a:cubicBezTo>
                  <a:pt x="204018" y="192017"/>
                  <a:pt x="195716" y="191557"/>
                  <a:pt x="187828" y="190037"/>
                </a:cubicBezTo>
                <a:cubicBezTo>
                  <a:pt x="175506" y="187758"/>
                  <a:pt x="163330" y="184413"/>
                  <a:pt x="151288" y="180914"/>
                </a:cubicBezTo>
                <a:cubicBezTo>
                  <a:pt x="137446" y="176956"/>
                  <a:pt x="123739" y="177109"/>
                  <a:pt x="109897" y="180914"/>
                </a:cubicBezTo>
                <a:cubicBezTo>
                  <a:pt x="100625" y="183500"/>
                  <a:pt x="91352" y="186086"/>
                  <a:pt x="81939" y="187452"/>
                </a:cubicBezTo>
                <a:cubicBezTo>
                  <a:pt x="74741" y="188365"/>
                  <a:pt x="67128" y="188212"/>
                  <a:pt x="60070" y="186845"/>
                </a:cubicBezTo>
                <a:cubicBezTo>
                  <a:pt x="56336" y="186086"/>
                  <a:pt x="53152" y="181674"/>
                  <a:pt x="49827" y="178935"/>
                </a:cubicBezTo>
                <a:cubicBezTo>
                  <a:pt x="49272" y="178475"/>
                  <a:pt x="49272" y="177562"/>
                  <a:pt x="48997" y="176803"/>
                </a:cubicBezTo>
                <a:cubicBezTo>
                  <a:pt x="38755" y="148361"/>
                  <a:pt x="23669" y="124023"/>
                  <a:pt x="0" y="104551"/>
                </a:cubicBezTo>
                <a:lnTo>
                  <a:pt x="140" y="10425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90" name="Freeform 489">
            <a:extLst>
              <a:ext uri="{FF2B5EF4-FFF2-40B4-BE49-F238E27FC236}">
                <a16:creationId xmlns:a16="http://schemas.microsoft.com/office/drawing/2014/main" id="{814A8386-5B57-7D81-9FD3-E986657BCFC4}"/>
              </a:ext>
            </a:extLst>
          </p:cNvPr>
          <p:cNvSpPr/>
          <p:nvPr/>
        </p:nvSpPr>
        <p:spPr>
          <a:xfrm>
            <a:off x="7111723" y="1982567"/>
            <a:ext cx="248882" cy="191530"/>
          </a:xfrm>
          <a:custGeom>
            <a:avLst/>
            <a:gdLst>
              <a:gd name="connsiteX0" fmla="*/ 110408 w 248882"/>
              <a:gd name="connsiteY0" fmla="*/ 0 h 191530"/>
              <a:gd name="connsiteX1" fmla="*/ 149220 w 248882"/>
              <a:gd name="connsiteY1" fmla="*/ 8223 h 191530"/>
              <a:gd name="connsiteX2" fmla="*/ 182959 w 248882"/>
              <a:gd name="connsiteY2" fmla="*/ 14429 h 191530"/>
              <a:gd name="connsiteX3" fmla="*/ 197082 w 248882"/>
              <a:gd name="connsiteY3" fmla="*/ 33754 h 191530"/>
              <a:gd name="connsiteX4" fmla="*/ 216009 w 248882"/>
              <a:gd name="connsiteY4" fmla="*/ 60300 h 191530"/>
              <a:gd name="connsiteX5" fmla="*/ 237541 w 248882"/>
              <a:gd name="connsiteY5" fmla="*/ 76172 h 191530"/>
              <a:gd name="connsiteX6" fmla="*/ 247694 w 248882"/>
              <a:gd name="connsiteY6" fmla="*/ 90594 h 191530"/>
              <a:gd name="connsiteX7" fmla="*/ 243029 w 248882"/>
              <a:gd name="connsiteY7" fmla="*/ 106752 h 191530"/>
              <a:gd name="connsiteX8" fmla="*/ 227669 w 248882"/>
              <a:gd name="connsiteY8" fmla="*/ 115263 h 191530"/>
              <a:gd name="connsiteX9" fmla="*/ 209156 w 248882"/>
              <a:gd name="connsiteY9" fmla="*/ 139357 h 191530"/>
              <a:gd name="connsiteX10" fmla="*/ 206820 w 248882"/>
              <a:gd name="connsiteY10" fmla="*/ 175276 h 191530"/>
              <a:gd name="connsiteX11" fmla="*/ 194070 w 248882"/>
              <a:gd name="connsiteY11" fmla="*/ 191434 h 191530"/>
              <a:gd name="connsiteX12" fmla="*/ 135780 w 248882"/>
              <a:gd name="connsiteY12" fmla="*/ 182637 h 191530"/>
              <a:gd name="connsiteX13" fmla="*/ 122475 w 248882"/>
              <a:gd name="connsiteY13" fmla="*/ 175135 h 191530"/>
              <a:gd name="connsiteX14" fmla="*/ 111090 w 248882"/>
              <a:gd name="connsiteY14" fmla="*/ 164460 h 191530"/>
              <a:gd name="connsiteX15" fmla="*/ 50606 w 248882"/>
              <a:gd name="connsiteY15" fmla="*/ 150753 h 191530"/>
              <a:gd name="connsiteX16" fmla="*/ 15775 w 248882"/>
              <a:gd name="connsiteY16" fmla="*/ 165757 h 191530"/>
              <a:gd name="connsiteX17" fmla="*/ 0 w 248882"/>
              <a:gd name="connsiteY17" fmla="*/ 91175 h 191530"/>
              <a:gd name="connsiteX18" fmla="*/ 12757 w 248882"/>
              <a:gd name="connsiteY18" fmla="*/ 88002 h 191530"/>
              <a:gd name="connsiteX19" fmla="*/ 62680 w 248882"/>
              <a:gd name="connsiteY19" fmla="*/ 57127 h 191530"/>
              <a:gd name="connsiteX20" fmla="*/ 94083 w 248882"/>
              <a:gd name="connsiteY20" fmla="*/ 16012 h 191530"/>
              <a:gd name="connsiteX21" fmla="*/ 110542 w 248882"/>
              <a:gd name="connsiteY21" fmla="*/ 434 h 191530"/>
              <a:gd name="connsiteX22" fmla="*/ 110408 w 248882"/>
              <a:gd name="connsiteY22" fmla="*/ 0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882" h="191530">
                <a:moveTo>
                  <a:pt x="110408" y="0"/>
                </a:moveTo>
                <a:cubicBezTo>
                  <a:pt x="122883" y="10675"/>
                  <a:pt x="136055" y="9232"/>
                  <a:pt x="149220" y="8223"/>
                </a:cubicBezTo>
                <a:cubicBezTo>
                  <a:pt x="161013" y="7214"/>
                  <a:pt x="172532" y="7355"/>
                  <a:pt x="182959" y="14429"/>
                </a:cubicBezTo>
                <a:cubicBezTo>
                  <a:pt x="189954" y="19185"/>
                  <a:pt x="196124" y="24522"/>
                  <a:pt x="197082" y="33754"/>
                </a:cubicBezTo>
                <a:cubicBezTo>
                  <a:pt x="198454" y="46599"/>
                  <a:pt x="206546" y="53954"/>
                  <a:pt x="216009" y="60300"/>
                </a:cubicBezTo>
                <a:cubicBezTo>
                  <a:pt x="223419" y="65350"/>
                  <a:pt x="230821" y="70113"/>
                  <a:pt x="237541" y="76172"/>
                </a:cubicBezTo>
                <a:cubicBezTo>
                  <a:pt x="241797" y="79919"/>
                  <a:pt x="245224" y="85256"/>
                  <a:pt x="247694" y="90594"/>
                </a:cubicBezTo>
                <a:cubicBezTo>
                  <a:pt x="250438" y="96653"/>
                  <a:pt x="248243" y="103145"/>
                  <a:pt x="243029" y="106752"/>
                </a:cubicBezTo>
                <a:cubicBezTo>
                  <a:pt x="238230" y="110072"/>
                  <a:pt x="232882" y="112671"/>
                  <a:pt x="227669" y="115263"/>
                </a:cubicBezTo>
                <a:cubicBezTo>
                  <a:pt x="217931" y="120313"/>
                  <a:pt x="211759" y="128102"/>
                  <a:pt x="209156" y="139357"/>
                </a:cubicBezTo>
                <a:cubicBezTo>
                  <a:pt x="206411" y="151187"/>
                  <a:pt x="202985" y="162584"/>
                  <a:pt x="206820" y="175276"/>
                </a:cubicBezTo>
                <a:cubicBezTo>
                  <a:pt x="209705" y="185376"/>
                  <a:pt x="203942" y="192443"/>
                  <a:pt x="194070" y="191434"/>
                </a:cubicBezTo>
                <a:cubicBezTo>
                  <a:pt x="174593" y="189417"/>
                  <a:pt x="155117" y="186097"/>
                  <a:pt x="135780" y="182637"/>
                </a:cubicBezTo>
                <a:cubicBezTo>
                  <a:pt x="130975" y="181768"/>
                  <a:pt x="126591" y="178161"/>
                  <a:pt x="122475" y="175135"/>
                </a:cubicBezTo>
                <a:cubicBezTo>
                  <a:pt x="118359" y="171956"/>
                  <a:pt x="114657" y="168208"/>
                  <a:pt x="111090" y="164460"/>
                </a:cubicBezTo>
                <a:cubicBezTo>
                  <a:pt x="93675" y="145850"/>
                  <a:pt x="72826" y="143392"/>
                  <a:pt x="50606" y="150753"/>
                </a:cubicBezTo>
                <a:cubicBezTo>
                  <a:pt x="38953" y="154648"/>
                  <a:pt x="27843" y="160419"/>
                  <a:pt x="15775" y="165757"/>
                </a:cubicBezTo>
                <a:cubicBezTo>
                  <a:pt x="3293" y="142383"/>
                  <a:pt x="4250" y="116852"/>
                  <a:pt x="0" y="91175"/>
                </a:cubicBezTo>
                <a:cubicBezTo>
                  <a:pt x="4799" y="89872"/>
                  <a:pt x="8915" y="87855"/>
                  <a:pt x="12757" y="88002"/>
                </a:cubicBezTo>
                <a:cubicBezTo>
                  <a:pt x="35660" y="88576"/>
                  <a:pt x="50746" y="76893"/>
                  <a:pt x="62680" y="57127"/>
                </a:cubicBezTo>
                <a:cubicBezTo>
                  <a:pt x="71595" y="42271"/>
                  <a:pt x="83247" y="29285"/>
                  <a:pt x="94083" y="16012"/>
                </a:cubicBezTo>
                <a:cubicBezTo>
                  <a:pt x="98199" y="10821"/>
                  <a:pt x="103688" y="6780"/>
                  <a:pt x="110542" y="434"/>
                </a:cubicBezTo>
                <a:lnTo>
                  <a:pt x="110408"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494" name="Freeform 493">
            <a:extLst>
              <a:ext uri="{FF2B5EF4-FFF2-40B4-BE49-F238E27FC236}">
                <a16:creationId xmlns:a16="http://schemas.microsoft.com/office/drawing/2014/main" id="{52BE8E3B-0DCD-009A-CAF5-55F728D9A8C0}"/>
              </a:ext>
            </a:extLst>
          </p:cNvPr>
          <p:cNvSpPr/>
          <p:nvPr/>
        </p:nvSpPr>
        <p:spPr>
          <a:xfrm>
            <a:off x="6128961" y="3776565"/>
            <a:ext cx="185068" cy="204298"/>
          </a:xfrm>
          <a:custGeom>
            <a:avLst/>
            <a:gdLst>
              <a:gd name="connsiteX0" fmla="*/ 184301 w 185068"/>
              <a:gd name="connsiteY0" fmla="*/ 193433 h 204298"/>
              <a:gd name="connsiteX1" fmla="*/ 167957 w 185068"/>
              <a:gd name="connsiteY1" fmla="*/ 193433 h 204298"/>
              <a:gd name="connsiteX2" fmla="*/ 132476 w 185068"/>
              <a:gd name="connsiteY2" fmla="*/ 190579 h 204298"/>
              <a:gd name="connsiteX3" fmla="*/ 82049 w 185068"/>
              <a:gd name="connsiteY3" fmla="*/ 197238 h 204298"/>
              <a:gd name="connsiteX4" fmla="*/ 60818 w 185068"/>
              <a:gd name="connsiteY4" fmla="*/ 203482 h 204298"/>
              <a:gd name="connsiteX5" fmla="*/ 46574 w 185068"/>
              <a:gd name="connsiteY5" fmla="*/ 204299 h 204298"/>
              <a:gd name="connsiteX6" fmla="*/ 49643 w 185068"/>
              <a:gd name="connsiteY6" fmla="*/ 186231 h 204298"/>
              <a:gd name="connsiteX7" fmla="*/ 37908 w 185068"/>
              <a:gd name="connsiteY7" fmla="*/ 162188 h 204298"/>
              <a:gd name="connsiteX8" fmla="*/ 22267 w 185068"/>
              <a:gd name="connsiteY8" fmla="*/ 153767 h 204298"/>
              <a:gd name="connsiteX9" fmla="*/ 2433 w 185068"/>
              <a:gd name="connsiteY9" fmla="*/ 133662 h 204298"/>
              <a:gd name="connsiteX10" fmla="*/ 3128 w 185068"/>
              <a:gd name="connsiteY10" fmla="*/ 117363 h 204298"/>
              <a:gd name="connsiteX11" fmla="*/ 32886 w 185068"/>
              <a:gd name="connsiteY11" fmla="*/ 89106 h 204298"/>
              <a:gd name="connsiteX12" fmla="*/ 39726 w 185068"/>
              <a:gd name="connsiteY12" fmla="*/ 83673 h 204298"/>
              <a:gd name="connsiteX13" fmla="*/ 39165 w 185068"/>
              <a:gd name="connsiteY13" fmla="*/ 66154 h 204298"/>
              <a:gd name="connsiteX14" fmla="*/ 24641 w 185068"/>
              <a:gd name="connsiteY14" fmla="*/ 56240 h 204298"/>
              <a:gd name="connsiteX15" fmla="*/ 18495 w 185068"/>
              <a:gd name="connsiteY15" fmla="*/ 41160 h 204298"/>
              <a:gd name="connsiteX16" fmla="*/ 26734 w 185068"/>
              <a:gd name="connsiteY16" fmla="*/ 7061 h 204298"/>
              <a:gd name="connsiteX17" fmla="*/ 35534 w 185068"/>
              <a:gd name="connsiteY17" fmla="*/ 6110 h 204298"/>
              <a:gd name="connsiteX18" fmla="*/ 59982 w 185068"/>
              <a:gd name="connsiteY18" fmla="*/ 7604 h 204298"/>
              <a:gd name="connsiteX19" fmla="*/ 99930 w 185068"/>
              <a:gd name="connsiteY19" fmla="*/ 0 h 204298"/>
              <a:gd name="connsiteX20" fmla="*/ 169075 w 185068"/>
              <a:gd name="connsiteY20" fmla="*/ 21732 h 204298"/>
              <a:gd name="connsiteX21" fmla="*/ 182348 w 185068"/>
              <a:gd name="connsiteY21" fmla="*/ 74441 h 204298"/>
              <a:gd name="connsiteX22" fmla="*/ 168934 w 185068"/>
              <a:gd name="connsiteY22" fmla="*/ 115735 h 204298"/>
              <a:gd name="connsiteX23" fmla="*/ 174805 w 185068"/>
              <a:gd name="connsiteY23" fmla="*/ 167212 h 204298"/>
              <a:gd name="connsiteX24" fmla="*/ 183465 w 185068"/>
              <a:gd name="connsiteY24" fmla="*/ 182292 h 204298"/>
              <a:gd name="connsiteX25" fmla="*/ 184160 w 185068"/>
              <a:gd name="connsiteY25" fmla="*/ 193433 h 204298"/>
              <a:gd name="connsiteX26" fmla="*/ 184301 w 185068"/>
              <a:gd name="connsiteY26" fmla="*/ 193433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68" h="204298">
                <a:moveTo>
                  <a:pt x="184301" y="193433"/>
                </a:moveTo>
                <a:cubicBezTo>
                  <a:pt x="178015" y="193433"/>
                  <a:pt x="172986" y="193701"/>
                  <a:pt x="167957" y="193433"/>
                </a:cubicBezTo>
                <a:cubicBezTo>
                  <a:pt x="156088" y="192616"/>
                  <a:pt x="144352" y="191122"/>
                  <a:pt x="132476" y="190579"/>
                </a:cubicBezTo>
                <a:cubicBezTo>
                  <a:pt x="115297" y="189628"/>
                  <a:pt x="98392" y="190987"/>
                  <a:pt x="82049" y="197238"/>
                </a:cubicBezTo>
                <a:cubicBezTo>
                  <a:pt x="75208" y="199951"/>
                  <a:pt x="67946" y="201854"/>
                  <a:pt x="60818" y="203482"/>
                </a:cubicBezTo>
                <a:cubicBezTo>
                  <a:pt x="56772" y="204433"/>
                  <a:pt x="52298" y="204024"/>
                  <a:pt x="46574" y="204299"/>
                </a:cubicBezTo>
                <a:cubicBezTo>
                  <a:pt x="47831" y="197097"/>
                  <a:pt x="48808" y="191664"/>
                  <a:pt x="49643" y="186231"/>
                </a:cubicBezTo>
                <a:cubicBezTo>
                  <a:pt x="51182" y="175774"/>
                  <a:pt x="46708" y="167895"/>
                  <a:pt x="37908" y="162188"/>
                </a:cubicBezTo>
                <a:cubicBezTo>
                  <a:pt x="32879" y="159066"/>
                  <a:pt x="27576" y="156486"/>
                  <a:pt x="22267" y="153767"/>
                </a:cubicBezTo>
                <a:cubicBezTo>
                  <a:pt x="13326" y="149151"/>
                  <a:pt x="7321" y="141949"/>
                  <a:pt x="2433" y="133662"/>
                </a:cubicBezTo>
                <a:cubicBezTo>
                  <a:pt x="-783" y="128229"/>
                  <a:pt x="-1064" y="122388"/>
                  <a:pt x="3128" y="117363"/>
                </a:cubicBezTo>
                <a:cubicBezTo>
                  <a:pt x="12069" y="107040"/>
                  <a:pt x="17934" y="93728"/>
                  <a:pt x="32886" y="89106"/>
                </a:cubicBezTo>
                <a:cubicBezTo>
                  <a:pt x="35534" y="88295"/>
                  <a:pt x="37774" y="85850"/>
                  <a:pt x="39726" y="83673"/>
                </a:cubicBezTo>
                <a:cubicBezTo>
                  <a:pt x="44474" y="78649"/>
                  <a:pt x="44474" y="70636"/>
                  <a:pt x="39165" y="66154"/>
                </a:cubicBezTo>
                <a:cubicBezTo>
                  <a:pt x="34838" y="62349"/>
                  <a:pt x="29529" y="59362"/>
                  <a:pt x="24641" y="56240"/>
                </a:cubicBezTo>
                <a:cubicBezTo>
                  <a:pt x="18916" y="52569"/>
                  <a:pt x="17098" y="47270"/>
                  <a:pt x="18495" y="41160"/>
                </a:cubicBezTo>
                <a:cubicBezTo>
                  <a:pt x="21009" y="30019"/>
                  <a:pt x="23804" y="18878"/>
                  <a:pt x="26734" y="7061"/>
                </a:cubicBezTo>
                <a:cubicBezTo>
                  <a:pt x="29950" y="6659"/>
                  <a:pt x="32745" y="6110"/>
                  <a:pt x="35534" y="6110"/>
                </a:cubicBezTo>
                <a:cubicBezTo>
                  <a:pt x="43639" y="6384"/>
                  <a:pt x="51877" y="6927"/>
                  <a:pt x="59982" y="7604"/>
                </a:cubicBezTo>
                <a:cubicBezTo>
                  <a:pt x="74232" y="8830"/>
                  <a:pt x="88201" y="8830"/>
                  <a:pt x="99930" y="0"/>
                </a:cubicBezTo>
                <a:cubicBezTo>
                  <a:pt x="136669" y="25946"/>
                  <a:pt x="123121" y="20922"/>
                  <a:pt x="169075" y="21732"/>
                </a:cubicBezTo>
                <a:cubicBezTo>
                  <a:pt x="183605" y="36403"/>
                  <a:pt x="188774" y="53928"/>
                  <a:pt x="182348" y="74441"/>
                </a:cubicBezTo>
                <a:cubicBezTo>
                  <a:pt x="178015" y="88295"/>
                  <a:pt x="174103" y="102149"/>
                  <a:pt x="168934" y="115735"/>
                </a:cubicBezTo>
                <a:cubicBezTo>
                  <a:pt x="161953" y="134071"/>
                  <a:pt x="162929" y="151053"/>
                  <a:pt x="174805" y="167212"/>
                </a:cubicBezTo>
                <a:cubicBezTo>
                  <a:pt x="178155" y="171834"/>
                  <a:pt x="181231" y="176993"/>
                  <a:pt x="183465" y="182292"/>
                </a:cubicBezTo>
                <a:cubicBezTo>
                  <a:pt x="184722" y="185280"/>
                  <a:pt x="184020" y="188951"/>
                  <a:pt x="184160" y="193433"/>
                </a:cubicBezTo>
                <a:lnTo>
                  <a:pt x="184301" y="19343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495" name="Freeform 494">
            <a:extLst>
              <a:ext uri="{FF2B5EF4-FFF2-40B4-BE49-F238E27FC236}">
                <a16:creationId xmlns:a16="http://schemas.microsoft.com/office/drawing/2014/main" id="{03AE09F4-E102-4529-3297-066C587C58FD}"/>
              </a:ext>
            </a:extLst>
          </p:cNvPr>
          <p:cNvSpPr/>
          <p:nvPr/>
        </p:nvSpPr>
        <p:spPr>
          <a:xfrm>
            <a:off x="6696923" y="4063860"/>
            <a:ext cx="191442" cy="248989"/>
          </a:xfrm>
          <a:custGeom>
            <a:avLst/>
            <a:gdLst>
              <a:gd name="connsiteX0" fmla="*/ 112723 w 191442"/>
              <a:gd name="connsiteY0" fmla="*/ 0 h 248989"/>
              <a:gd name="connsiteX1" fmla="*/ 132537 w 191442"/>
              <a:gd name="connsiteY1" fmla="*/ 18859 h 248989"/>
              <a:gd name="connsiteX2" fmla="*/ 161395 w 191442"/>
              <a:gd name="connsiteY2" fmla="*/ 45942 h 248989"/>
              <a:gd name="connsiteX3" fmla="*/ 184943 w 191442"/>
              <a:gd name="connsiteY3" fmla="*/ 74441 h 248989"/>
              <a:gd name="connsiteX4" fmla="*/ 189965 w 191442"/>
              <a:gd name="connsiteY4" fmla="*/ 143922 h 248989"/>
              <a:gd name="connsiteX5" fmla="*/ 180488 w 191442"/>
              <a:gd name="connsiteY5" fmla="*/ 171426 h 248989"/>
              <a:gd name="connsiteX6" fmla="*/ 151344 w 191442"/>
              <a:gd name="connsiteY6" fmla="*/ 180364 h 248989"/>
              <a:gd name="connsiteX7" fmla="*/ 134835 w 191442"/>
              <a:gd name="connsiteY7" fmla="*/ 172562 h 248989"/>
              <a:gd name="connsiteX8" fmla="*/ 97790 w 191442"/>
              <a:gd name="connsiteY8" fmla="*/ 191990 h 248989"/>
              <a:gd name="connsiteX9" fmla="*/ 96494 w 191442"/>
              <a:gd name="connsiteY9" fmla="*/ 212126 h 248989"/>
              <a:gd name="connsiteX10" fmla="*/ 69072 w 191442"/>
              <a:gd name="connsiteY10" fmla="*/ 248989 h 248989"/>
              <a:gd name="connsiteX11" fmla="*/ 9775 w 191442"/>
              <a:gd name="connsiteY11" fmla="*/ 182490 h 248989"/>
              <a:gd name="connsiteX12" fmla="*/ 1588 w 191442"/>
              <a:gd name="connsiteY12" fmla="*/ 123077 h 248989"/>
              <a:gd name="connsiteX13" fmla="*/ 8767 w 191442"/>
              <a:gd name="connsiteY13" fmla="*/ 94578 h 248989"/>
              <a:gd name="connsiteX14" fmla="*/ 27861 w 191442"/>
              <a:gd name="connsiteY14" fmla="*/ 73592 h 248989"/>
              <a:gd name="connsiteX15" fmla="*/ 49545 w 191442"/>
              <a:gd name="connsiteY15" fmla="*/ 66787 h 248989"/>
              <a:gd name="connsiteX16" fmla="*/ 93335 w 191442"/>
              <a:gd name="connsiteY16" fmla="*/ 28927 h 248989"/>
              <a:gd name="connsiteX17" fmla="*/ 102384 w 191442"/>
              <a:gd name="connsiteY17" fmla="*/ 10777 h 248989"/>
              <a:gd name="connsiteX18" fmla="*/ 112723 w 191442"/>
              <a:gd name="connsiteY18" fmla="*/ 140 h 248989"/>
              <a:gd name="connsiteX19" fmla="*/ 112723 w 191442"/>
              <a:gd name="connsiteY19" fmla="*/ 0 h 24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42" h="248989">
                <a:moveTo>
                  <a:pt x="112723" y="0"/>
                </a:moveTo>
                <a:cubicBezTo>
                  <a:pt x="124350" y="2413"/>
                  <a:pt x="129231" y="10917"/>
                  <a:pt x="132537" y="18859"/>
                </a:cubicBezTo>
                <a:cubicBezTo>
                  <a:pt x="138281" y="32611"/>
                  <a:pt x="148044" y="40834"/>
                  <a:pt x="161395" y="45942"/>
                </a:cubicBezTo>
                <a:cubicBezTo>
                  <a:pt x="174751" y="51043"/>
                  <a:pt x="181350" y="61258"/>
                  <a:pt x="184943" y="74441"/>
                </a:cubicBezTo>
                <a:cubicBezTo>
                  <a:pt x="191114" y="97272"/>
                  <a:pt x="193124" y="120523"/>
                  <a:pt x="189965" y="143922"/>
                </a:cubicBezTo>
                <a:cubicBezTo>
                  <a:pt x="188676" y="153422"/>
                  <a:pt x="185083" y="163062"/>
                  <a:pt x="180488" y="171426"/>
                </a:cubicBezTo>
                <a:cubicBezTo>
                  <a:pt x="173883" y="183480"/>
                  <a:pt x="163839" y="185752"/>
                  <a:pt x="151344" y="180364"/>
                </a:cubicBezTo>
                <a:cubicBezTo>
                  <a:pt x="145747" y="177951"/>
                  <a:pt x="140578" y="174548"/>
                  <a:pt x="134835" y="172562"/>
                </a:cubicBezTo>
                <a:cubicBezTo>
                  <a:pt x="117892" y="166465"/>
                  <a:pt x="101951" y="174688"/>
                  <a:pt x="97790" y="191990"/>
                </a:cubicBezTo>
                <a:cubicBezTo>
                  <a:pt x="96207" y="198508"/>
                  <a:pt x="96494" y="205461"/>
                  <a:pt x="96494" y="212126"/>
                </a:cubicBezTo>
                <a:cubicBezTo>
                  <a:pt x="96781" y="234669"/>
                  <a:pt x="93623" y="239208"/>
                  <a:pt x="69072" y="248989"/>
                </a:cubicBezTo>
                <a:cubicBezTo>
                  <a:pt x="46239" y="230130"/>
                  <a:pt x="24274" y="209713"/>
                  <a:pt x="9775" y="182490"/>
                </a:cubicBezTo>
                <a:cubicBezTo>
                  <a:pt x="-276" y="163631"/>
                  <a:pt x="-1712" y="143494"/>
                  <a:pt x="1588" y="123077"/>
                </a:cubicBezTo>
                <a:cubicBezTo>
                  <a:pt x="3170" y="113437"/>
                  <a:pt x="6616" y="104218"/>
                  <a:pt x="8767" y="94578"/>
                </a:cubicBezTo>
                <a:cubicBezTo>
                  <a:pt x="11211" y="83941"/>
                  <a:pt x="18244" y="77563"/>
                  <a:pt x="27861" y="73592"/>
                </a:cubicBezTo>
                <a:cubicBezTo>
                  <a:pt x="34899" y="70758"/>
                  <a:pt x="42219" y="68344"/>
                  <a:pt x="49545" y="66787"/>
                </a:cubicBezTo>
                <a:cubicBezTo>
                  <a:pt x="71370" y="62247"/>
                  <a:pt x="87164" y="51471"/>
                  <a:pt x="93335" y="28927"/>
                </a:cubicBezTo>
                <a:cubicBezTo>
                  <a:pt x="95058" y="22543"/>
                  <a:pt x="98651" y="16306"/>
                  <a:pt x="102384" y="10777"/>
                </a:cubicBezTo>
                <a:cubicBezTo>
                  <a:pt x="105109" y="6525"/>
                  <a:pt x="109564" y="3403"/>
                  <a:pt x="112723" y="140"/>
                </a:cubicBezTo>
                <a:lnTo>
                  <a:pt x="11272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13" name="Freeform 512">
            <a:extLst>
              <a:ext uri="{FF2B5EF4-FFF2-40B4-BE49-F238E27FC236}">
                <a16:creationId xmlns:a16="http://schemas.microsoft.com/office/drawing/2014/main" id="{F6192241-7F4F-F3C8-5DD2-2431D30680B1}"/>
              </a:ext>
            </a:extLst>
          </p:cNvPr>
          <p:cNvSpPr/>
          <p:nvPr/>
        </p:nvSpPr>
        <p:spPr>
          <a:xfrm>
            <a:off x="5873701" y="3087057"/>
            <a:ext cx="261643" cy="248987"/>
          </a:xfrm>
          <a:custGeom>
            <a:avLst/>
            <a:gdLst>
              <a:gd name="connsiteX0" fmla="*/ 2859 w 261643"/>
              <a:gd name="connsiteY0" fmla="*/ 243965 h 248987"/>
              <a:gd name="connsiteX1" fmla="*/ 19451 w 261643"/>
              <a:gd name="connsiteY1" fmla="*/ 172690 h 248987"/>
              <a:gd name="connsiteX2" fmla="*/ 39170 w 261643"/>
              <a:gd name="connsiteY2" fmla="*/ 154239 h 248987"/>
              <a:gd name="connsiteX3" fmla="*/ 58174 w 261643"/>
              <a:gd name="connsiteY3" fmla="*/ 135086 h 248987"/>
              <a:gd name="connsiteX4" fmla="*/ 73490 w 261643"/>
              <a:gd name="connsiteY4" fmla="*/ 93952 h 248987"/>
              <a:gd name="connsiteX5" fmla="*/ 95902 w 261643"/>
              <a:gd name="connsiteY5" fmla="*/ 47468 h 248987"/>
              <a:gd name="connsiteX6" fmla="*/ 138595 w 261643"/>
              <a:gd name="connsiteY6" fmla="*/ 10707 h 248987"/>
              <a:gd name="connsiteX7" fmla="*/ 157031 w 261643"/>
              <a:gd name="connsiteY7" fmla="*/ 4226 h 248987"/>
              <a:gd name="connsiteX8" fmla="*/ 175187 w 261643"/>
              <a:gd name="connsiteY8" fmla="*/ 4788 h 248987"/>
              <a:gd name="connsiteX9" fmla="*/ 218160 w 261643"/>
              <a:gd name="connsiteY9" fmla="*/ 6059 h 248987"/>
              <a:gd name="connsiteX10" fmla="*/ 259008 w 261643"/>
              <a:gd name="connsiteY10" fmla="*/ 0 h 248987"/>
              <a:gd name="connsiteX11" fmla="*/ 258581 w 261643"/>
              <a:gd name="connsiteY11" fmla="*/ 46063 h 248987"/>
              <a:gd name="connsiteX12" fmla="*/ 243265 w 261643"/>
              <a:gd name="connsiteY12" fmla="*/ 60849 h 248987"/>
              <a:gd name="connsiteX13" fmla="*/ 218728 w 261643"/>
              <a:gd name="connsiteY13" fmla="*/ 63671 h 248987"/>
              <a:gd name="connsiteX14" fmla="*/ 184829 w 261643"/>
              <a:gd name="connsiteY14" fmla="*/ 64514 h 248987"/>
              <a:gd name="connsiteX15" fmla="*/ 152207 w 261643"/>
              <a:gd name="connsiteY15" fmla="*/ 95503 h 248987"/>
              <a:gd name="connsiteX16" fmla="*/ 149373 w 261643"/>
              <a:gd name="connsiteY16" fmla="*/ 149310 h 248987"/>
              <a:gd name="connsiteX17" fmla="*/ 139443 w 261643"/>
              <a:gd name="connsiteY17" fmla="*/ 175231 h 248987"/>
              <a:gd name="connsiteX18" fmla="*/ 117178 w 261643"/>
              <a:gd name="connsiteY18" fmla="*/ 200443 h 248987"/>
              <a:gd name="connsiteX19" fmla="*/ 112066 w 261643"/>
              <a:gd name="connsiteY19" fmla="*/ 219455 h 248987"/>
              <a:gd name="connsiteX20" fmla="*/ 91077 w 261643"/>
              <a:gd name="connsiteY20" fmla="*/ 245516 h 248987"/>
              <a:gd name="connsiteX21" fmla="*/ 73209 w 261643"/>
              <a:gd name="connsiteY21" fmla="*/ 248612 h 248987"/>
              <a:gd name="connsiteX22" fmla="*/ 2859 w 261643"/>
              <a:gd name="connsiteY22" fmla="*/ 244245 h 248987"/>
              <a:gd name="connsiteX23" fmla="*/ 2859 w 261643"/>
              <a:gd name="connsiteY23" fmla="*/ 243965 h 24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643" h="248987">
                <a:moveTo>
                  <a:pt x="2859" y="243965"/>
                </a:moveTo>
                <a:cubicBezTo>
                  <a:pt x="-3242" y="216921"/>
                  <a:pt x="-402" y="192833"/>
                  <a:pt x="19451" y="172690"/>
                </a:cubicBezTo>
                <a:cubicBezTo>
                  <a:pt x="25832" y="166216"/>
                  <a:pt x="32641" y="160438"/>
                  <a:pt x="39170" y="154239"/>
                </a:cubicBezTo>
                <a:cubicBezTo>
                  <a:pt x="45692" y="148040"/>
                  <a:pt x="52361" y="141847"/>
                  <a:pt x="58174" y="135086"/>
                </a:cubicBezTo>
                <a:cubicBezTo>
                  <a:pt x="68104" y="123250"/>
                  <a:pt x="74766" y="110008"/>
                  <a:pt x="73490" y="93952"/>
                </a:cubicBezTo>
                <a:cubicBezTo>
                  <a:pt x="71933" y="74090"/>
                  <a:pt x="80580" y="59164"/>
                  <a:pt x="95902" y="47468"/>
                </a:cubicBezTo>
                <a:cubicBezTo>
                  <a:pt x="110937" y="36059"/>
                  <a:pt x="125972" y="24650"/>
                  <a:pt x="138595" y="10707"/>
                </a:cubicBezTo>
                <a:cubicBezTo>
                  <a:pt x="143553" y="5210"/>
                  <a:pt x="149794" y="3665"/>
                  <a:pt x="157031" y="4226"/>
                </a:cubicBezTo>
                <a:cubicBezTo>
                  <a:pt x="162985" y="4648"/>
                  <a:pt x="169086" y="4648"/>
                  <a:pt x="175187" y="4788"/>
                </a:cubicBezTo>
                <a:cubicBezTo>
                  <a:pt x="189507" y="5210"/>
                  <a:pt x="203974" y="6761"/>
                  <a:pt x="218160" y="6059"/>
                </a:cubicBezTo>
                <a:cubicBezTo>
                  <a:pt x="231491" y="5350"/>
                  <a:pt x="244822" y="2113"/>
                  <a:pt x="259008" y="0"/>
                </a:cubicBezTo>
                <a:cubicBezTo>
                  <a:pt x="263118" y="15354"/>
                  <a:pt x="261989" y="30709"/>
                  <a:pt x="258581" y="46063"/>
                </a:cubicBezTo>
                <a:cubicBezTo>
                  <a:pt x="256883" y="53807"/>
                  <a:pt x="251491" y="59445"/>
                  <a:pt x="243265" y="60849"/>
                </a:cubicBezTo>
                <a:cubicBezTo>
                  <a:pt x="235180" y="62260"/>
                  <a:pt x="226954" y="63243"/>
                  <a:pt x="218728" y="63671"/>
                </a:cubicBezTo>
                <a:cubicBezTo>
                  <a:pt x="207382" y="64233"/>
                  <a:pt x="196035" y="63524"/>
                  <a:pt x="184829" y="64514"/>
                </a:cubicBezTo>
                <a:cubicBezTo>
                  <a:pt x="164829" y="66346"/>
                  <a:pt x="154478" y="75782"/>
                  <a:pt x="152207" y="95503"/>
                </a:cubicBezTo>
                <a:cubicBezTo>
                  <a:pt x="150222" y="113252"/>
                  <a:pt x="149373" y="131281"/>
                  <a:pt x="149373" y="149310"/>
                </a:cubicBezTo>
                <a:cubicBezTo>
                  <a:pt x="149373" y="159736"/>
                  <a:pt x="147809" y="167902"/>
                  <a:pt x="139443" y="175231"/>
                </a:cubicBezTo>
                <a:cubicBezTo>
                  <a:pt x="131077" y="182694"/>
                  <a:pt x="124408" y="191990"/>
                  <a:pt x="117178" y="200443"/>
                </a:cubicBezTo>
                <a:cubicBezTo>
                  <a:pt x="112354" y="205933"/>
                  <a:pt x="112213" y="212554"/>
                  <a:pt x="112066" y="219455"/>
                </a:cubicBezTo>
                <a:cubicBezTo>
                  <a:pt x="111926" y="237204"/>
                  <a:pt x="108525" y="241149"/>
                  <a:pt x="91077" y="245516"/>
                </a:cubicBezTo>
                <a:cubicBezTo>
                  <a:pt x="85264" y="246927"/>
                  <a:pt x="79304" y="248191"/>
                  <a:pt x="73209" y="248612"/>
                </a:cubicBezTo>
                <a:cubicBezTo>
                  <a:pt x="49802" y="250023"/>
                  <a:pt x="26688" y="247208"/>
                  <a:pt x="2859" y="244245"/>
                </a:cubicBezTo>
                <a:lnTo>
                  <a:pt x="2859" y="24396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15" name="Freeform 514">
            <a:extLst>
              <a:ext uri="{FF2B5EF4-FFF2-40B4-BE49-F238E27FC236}">
                <a16:creationId xmlns:a16="http://schemas.microsoft.com/office/drawing/2014/main" id="{353F79CE-536F-4E1C-2F73-B608FA4642A9}"/>
              </a:ext>
            </a:extLst>
          </p:cNvPr>
          <p:cNvSpPr/>
          <p:nvPr/>
        </p:nvSpPr>
        <p:spPr>
          <a:xfrm>
            <a:off x="9211243" y="3023212"/>
            <a:ext cx="280793" cy="255374"/>
          </a:xfrm>
          <a:custGeom>
            <a:avLst/>
            <a:gdLst>
              <a:gd name="connsiteX0" fmla="*/ 8885 w 280793"/>
              <a:gd name="connsiteY0" fmla="*/ 103689 h 255374"/>
              <a:gd name="connsiteX1" fmla="*/ 398 w 280793"/>
              <a:gd name="connsiteY1" fmla="*/ 76575 h 255374"/>
              <a:gd name="connsiteX2" fmla="*/ 7354 w 280793"/>
              <a:gd name="connsiteY2" fmla="*/ 61183 h 255374"/>
              <a:gd name="connsiteX3" fmla="*/ 23690 w 280793"/>
              <a:gd name="connsiteY3" fmla="*/ 60902 h 255374"/>
              <a:gd name="connsiteX4" fmla="*/ 38496 w 280793"/>
              <a:gd name="connsiteY4" fmla="*/ 74315 h 255374"/>
              <a:gd name="connsiteX5" fmla="*/ 56938 w 280793"/>
              <a:gd name="connsiteY5" fmla="*/ 93806 h 255374"/>
              <a:gd name="connsiteX6" fmla="*/ 111373 w 280793"/>
              <a:gd name="connsiteY6" fmla="*/ 97197 h 255374"/>
              <a:gd name="connsiteX7" fmla="*/ 132878 w 280793"/>
              <a:gd name="connsiteY7" fmla="*/ 71774 h 255374"/>
              <a:gd name="connsiteX8" fmla="*/ 149598 w 280793"/>
              <a:gd name="connsiteY8" fmla="*/ 40140 h 255374"/>
              <a:gd name="connsiteX9" fmla="*/ 223879 w 280793"/>
              <a:gd name="connsiteY9" fmla="*/ 27 h 255374"/>
              <a:gd name="connsiteX10" fmla="*/ 259872 w 280793"/>
              <a:gd name="connsiteY10" fmla="*/ 21779 h 255374"/>
              <a:gd name="connsiteX11" fmla="*/ 277740 w 280793"/>
              <a:gd name="connsiteY11" fmla="*/ 52851 h 255374"/>
              <a:gd name="connsiteX12" fmla="*/ 272252 w 280793"/>
              <a:gd name="connsiteY12" fmla="*/ 75726 h 255374"/>
              <a:gd name="connsiteX13" fmla="*/ 258404 w 280793"/>
              <a:gd name="connsiteY13" fmla="*/ 82793 h 255374"/>
              <a:gd name="connsiteX14" fmla="*/ 231666 w 280793"/>
              <a:gd name="connsiteY14" fmla="*/ 127420 h 255374"/>
              <a:gd name="connsiteX15" fmla="*/ 215009 w 280793"/>
              <a:gd name="connsiteY15" fmla="*/ 179248 h 255374"/>
              <a:gd name="connsiteX16" fmla="*/ 190504 w 280793"/>
              <a:gd name="connsiteY16" fmla="*/ 238571 h 255374"/>
              <a:gd name="connsiteX17" fmla="*/ 183421 w 280793"/>
              <a:gd name="connsiteY17" fmla="*/ 255375 h 255374"/>
              <a:gd name="connsiteX18" fmla="*/ 159043 w 280793"/>
              <a:gd name="connsiteY18" fmla="*/ 220350 h 255374"/>
              <a:gd name="connsiteX19" fmla="*/ 160957 w 280793"/>
              <a:gd name="connsiteY19" fmla="*/ 207499 h 255374"/>
              <a:gd name="connsiteX20" fmla="*/ 167467 w 280793"/>
              <a:gd name="connsiteY20" fmla="*/ 195777 h 255374"/>
              <a:gd name="connsiteX21" fmla="*/ 154321 w 280793"/>
              <a:gd name="connsiteY21" fmla="*/ 167673 h 255374"/>
              <a:gd name="connsiteX22" fmla="*/ 117180 w 280793"/>
              <a:gd name="connsiteY22" fmla="*/ 163153 h 255374"/>
              <a:gd name="connsiteX23" fmla="*/ 99886 w 280793"/>
              <a:gd name="connsiteY23" fmla="*/ 151004 h 255374"/>
              <a:gd name="connsiteX24" fmla="*/ 79784 w 280793"/>
              <a:gd name="connsiteY24" fmla="*/ 126009 h 255374"/>
              <a:gd name="connsiteX25" fmla="*/ 8311 w 280793"/>
              <a:gd name="connsiteY25" fmla="*/ 103689 h 255374"/>
              <a:gd name="connsiteX26" fmla="*/ 8885 w 280793"/>
              <a:gd name="connsiteY26" fmla="*/ 103689 h 25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793" h="255374">
                <a:moveTo>
                  <a:pt x="8885" y="103689"/>
                </a:moveTo>
                <a:cubicBezTo>
                  <a:pt x="5694" y="93666"/>
                  <a:pt x="2631" y="85194"/>
                  <a:pt x="398" y="76575"/>
                </a:cubicBezTo>
                <a:cubicBezTo>
                  <a:pt x="-1261" y="69936"/>
                  <a:pt x="2503" y="64994"/>
                  <a:pt x="7354" y="61183"/>
                </a:cubicBezTo>
                <a:cubicBezTo>
                  <a:pt x="12586" y="57084"/>
                  <a:pt x="18585" y="57084"/>
                  <a:pt x="23690" y="60902"/>
                </a:cubicBezTo>
                <a:cubicBezTo>
                  <a:pt x="28923" y="64853"/>
                  <a:pt x="33964" y="69514"/>
                  <a:pt x="38496" y="74315"/>
                </a:cubicBezTo>
                <a:cubicBezTo>
                  <a:pt x="44877" y="80674"/>
                  <a:pt x="50429" y="87735"/>
                  <a:pt x="56938" y="93806"/>
                </a:cubicBezTo>
                <a:cubicBezTo>
                  <a:pt x="73403" y="109199"/>
                  <a:pt x="92803" y="110329"/>
                  <a:pt x="111373" y="97197"/>
                </a:cubicBezTo>
                <a:cubicBezTo>
                  <a:pt x="120690" y="90697"/>
                  <a:pt x="127582" y="81944"/>
                  <a:pt x="132878" y="71774"/>
                </a:cubicBezTo>
                <a:cubicBezTo>
                  <a:pt x="138430" y="61183"/>
                  <a:pt x="143408" y="50310"/>
                  <a:pt x="149598" y="40140"/>
                </a:cubicBezTo>
                <a:cubicBezTo>
                  <a:pt x="166637" y="12317"/>
                  <a:pt x="191908" y="-675"/>
                  <a:pt x="223879" y="27"/>
                </a:cubicBezTo>
                <a:cubicBezTo>
                  <a:pt x="239643" y="455"/>
                  <a:pt x="252150" y="6526"/>
                  <a:pt x="259872" y="21779"/>
                </a:cubicBezTo>
                <a:cubicBezTo>
                  <a:pt x="265296" y="32370"/>
                  <a:pt x="272061" y="42400"/>
                  <a:pt x="277740" y="52851"/>
                </a:cubicBezTo>
                <a:cubicBezTo>
                  <a:pt x="283164" y="62734"/>
                  <a:pt x="281377" y="69655"/>
                  <a:pt x="272252" y="75726"/>
                </a:cubicBezTo>
                <a:cubicBezTo>
                  <a:pt x="267912" y="78554"/>
                  <a:pt x="263062" y="80674"/>
                  <a:pt x="258404" y="82793"/>
                </a:cubicBezTo>
                <a:cubicBezTo>
                  <a:pt x="239387" y="91406"/>
                  <a:pt x="229559" y="106096"/>
                  <a:pt x="231666" y="127420"/>
                </a:cubicBezTo>
                <a:cubicBezTo>
                  <a:pt x="233580" y="147473"/>
                  <a:pt x="228155" y="164424"/>
                  <a:pt x="215009" y="179248"/>
                </a:cubicBezTo>
                <a:cubicBezTo>
                  <a:pt x="200076" y="196058"/>
                  <a:pt x="193248" y="216392"/>
                  <a:pt x="190504" y="238571"/>
                </a:cubicBezTo>
                <a:cubicBezTo>
                  <a:pt x="189802" y="244362"/>
                  <a:pt x="190376" y="250855"/>
                  <a:pt x="183421" y="255375"/>
                </a:cubicBezTo>
                <a:cubicBezTo>
                  <a:pt x="170402" y="247605"/>
                  <a:pt x="162361" y="235462"/>
                  <a:pt x="159043" y="220350"/>
                </a:cubicBezTo>
                <a:cubicBezTo>
                  <a:pt x="158086" y="216392"/>
                  <a:pt x="159618" y="211591"/>
                  <a:pt x="160957" y="207499"/>
                </a:cubicBezTo>
                <a:cubicBezTo>
                  <a:pt x="162489" y="203400"/>
                  <a:pt x="165680" y="199869"/>
                  <a:pt x="167467" y="195777"/>
                </a:cubicBezTo>
                <a:cubicBezTo>
                  <a:pt x="172891" y="183915"/>
                  <a:pt x="166829" y="169786"/>
                  <a:pt x="154321" y="167673"/>
                </a:cubicBezTo>
                <a:cubicBezTo>
                  <a:pt x="142004" y="165554"/>
                  <a:pt x="129943" y="162304"/>
                  <a:pt x="117180" y="163153"/>
                </a:cubicBezTo>
                <a:cubicBezTo>
                  <a:pt x="104736" y="163996"/>
                  <a:pt x="102503" y="162866"/>
                  <a:pt x="99886" y="151004"/>
                </a:cubicBezTo>
                <a:cubicBezTo>
                  <a:pt x="97270" y="138573"/>
                  <a:pt x="90058" y="131512"/>
                  <a:pt x="79784" y="126009"/>
                </a:cubicBezTo>
                <a:cubicBezTo>
                  <a:pt x="58214" y="114287"/>
                  <a:pt x="36007" y="104258"/>
                  <a:pt x="8311" y="103689"/>
                </a:cubicBezTo>
                <a:lnTo>
                  <a:pt x="8885" y="1036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17" name="Freeform 516">
            <a:extLst>
              <a:ext uri="{FF2B5EF4-FFF2-40B4-BE49-F238E27FC236}">
                <a16:creationId xmlns:a16="http://schemas.microsoft.com/office/drawing/2014/main" id="{F52219B9-3858-C2BE-AAB0-609A6D90BA74}"/>
              </a:ext>
            </a:extLst>
          </p:cNvPr>
          <p:cNvSpPr/>
          <p:nvPr/>
        </p:nvSpPr>
        <p:spPr>
          <a:xfrm>
            <a:off x="6237449" y="3585035"/>
            <a:ext cx="242500" cy="204298"/>
          </a:xfrm>
          <a:custGeom>
            <a:avLst/>
            <a:gdLst>
              <a:gd name="connsiteX0" fmla="*/ 58774 w 242500"/>
              <a:gd name="connsiteY0" fmla="*/ 200749 h 204298"/>
              <a:gd name="connsiteX1" fmla="*/ 0 w 242500"/>
              <a:gd name="connsiteY1" fmla="*/ 179221 h 204298"/>
              <a:gd name="connsiteX2" fmla="*/ 35737 w 242500"/>
              <a:gd name="connsiteY2" fmla="*/ 92388 h 204298"/>
              <a:gd name="connsiteX3" fmla="*/ 65475 w 242500"/>
              <a:gd name="connsiteY3" fmla="*/ 62024 h 204298"/>
              <a:gd name="connsiteX4" fmla="*/ 79572 w 242500"/>
              <a:gd name="connsiteY4" fmla="*/ 39921 h 204298"/>
              <a:gd name="connsiteX5" fmla="*/ 108467 w 242500"/>
              <a:gd name="connsiteY5" fmla="*/ 6129 h 204298"/>
              <a:gd name="connsiteX6" fmla="*/ 112801 w 242500"/>
              <a:gd name="connsiteY6" fmla="*/ 4993 h 204298"/>
              <a:gd name="connsiteX7" fmla="*/ 173247 w 242500"/>
              <a:gd name="connsiteY7" fmla="*/ 0 h 204298"/>
              <a:gd name="connsiteX8" fmla="*/ 175895 w 242500"/>
              <a:gd name="connsiteY8" fmla="*/ 16542 h 204298"/>
              <a:gd name="connsiteX9" fmla="*/ 196003 w 242500"/>
              <a:gd name="connsiteY9" fmla="*/ 55180 h 204298"/>
              <a:gd name="connsiteX10" fmla="*/ 230483 w 242500"/>
              <a:gd name="connsiteY10" fmla="*/ 75278 h 204298"/>
              <a:gd name="connsiteX11" fmla="*/ 239417 w 242500"/>
              <a:gd name="connsiteY11" fmla="*/ 100234 h 204298"/>
              <a:gd name="connsiteX12" fmla="*/ 212193 w 242500"/>
              <a:gd name="connsiteY12" fmla="*/ 126180 h 204298"/>
              <a:gd name="connsiteX13" fmla="*/ 167382 w 242500"/>
              <a:gd name="connsiteY13" fmla="*/ 139440 h 204298"/>
              <a:gd name="connsiteX14" fmla="*/ 110146 w 242500"/>
              <a:gd name="connsiteY14" fmla="*/ 148563 h 204298"/>
              <a:gd name="connsiteX15" fmla="*/ 88787 w 242500"/>
              <a:gd name="connsiteY15" fmla="*/ 154693 h 204298"/>
              <a:gd name="connsiteX16" fmla="*/ 60587 w 242500"/>
              <a:gd name="connsiteY16" fmla="*/ 189628 h 204298"/>
              <a:gd name="connsiteX17" fmla="*/ 58634 w 242500"/>
              <a:gd name="connsiteY17" fmla="*/ 200749 h 204298"/>
              <a:gd name="connsiteX18" fmla="*/ 58774 w 242500"/>
              <a:gd name="connsiteY18" fmla="*/ 200749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500" h="204298">
                <a:moveTo>
                  <a:pt x="58774" y="200749"/>
                </a:moveTo>
                <a:cubicBezTo>
                  <a:pt x="33643" y="209585"/>
                  <a:pt x="15079" y="201745"/>
                  <a:pt x="0" y="179221"/>
                </a:cubicBezTo>
                <a:cubicBezTo>
                  <a:pt x="7958" y="148991"/>
                  <a:pt x="17587" y="118768"/>
                  <a:pt x="35737" y="92388"/>
                </a:cubicBezTo>
                <a:cubicBezTo>
                  <a:pt x="43835" y="80558"/>
                  <a:pt x="53050" y="69577"/>
                  <a:pt x="65475" y="62024"/>
                </a:cubicBezTo>
                <a:cubicBezTo>
                  <a:pt x="73573" y="57172"/>
                  <a:pt x="78876" y="49760"/>
                  <a:pt x="79572" y="39921"/>
                </a:cubicBezTo>
                <a:cubicBezTo>
                  <a:pt x="80688" y="20960"/>
                  <a:pt x="93675" y="12692"/>
                  <a:pt x="108467" y="6129"/>
                </a:cubicBezTo>
                <a:cubicBezTo>
                  <a:pt x="109865" y="5561"/>
                  <a:pt x="111263" y="5420"/>
                  <a:pt x="112801" y="4993"/>
                </a:cubicBezTo>
                <a:cubicBezTo>
                  <a:pt x="132341" y="-287"/>
                  <a:pt x="152303" y="568"/>
                  <a:pt x="173247" y="0"/>
                </a:cubicBezTo>
                <a:cubicBezTo>
                  <a:pt x="174363" y="6557"/>
                  <a:pt x="175761" y="11549"/>
                  <a:pt x="175895" y="16542"/>
                </a:cubicBezTo>
                <a:cubicBezTo>
                  <a:pt x="176036" y="33077"/>
                  <a:pt x="183298" y="45622"/>
                  <a:pt x="196003" y="55180"/>
                </a:cubicBezTo>
                <a:cubicBezTo>
                  <a:pt x="206750" y="63160"/>
                  <a:pt x="216520" y="72003"/>
                  <a:pt x="230483" y="75278"/>
                </a:cubicBezTo>
                <a:cubicBezTo>
                  <a:pt x="242767" y="78132"/>
                  <a:pt x="245422" y="88257"/>
                  <a:pt x="239417" y="100234"/>
                </a:cubicBezTo>
                <a:cubicBezTo>
                  <a:pt x="233412" y="112205"/>
                  <a:pt x="223782" y="120332"/>
                  <a:pt x="212193" y="126180"/>
                </a:cubicBezTo>
                <a:cubicBezTo>
                  <a:pt x="198096" y="133311"/>
                  <a:pt x="182876" y="136874"/>
                  <a:pt x="167382" y="139440"/>
                </a:cubicBezTo>
                <a:cubicBezTo>
                  <a:pt x="148256" y="142575"/>
                  <a:pt x="129271" y="145288"/>
                  <a:pt x="110146" y="148563"/>
                </a:cubicBezTo>
                <a:cubicBezTo>
                  <a:pt x="102884" y="149847"/>
                  <a:pt x="95628" y="151986"/>
                  <a:pt x="88787" y="154693"/>
                </a:cubicBezTo>
                <a:cubicBezTo>
                  <a:pt x="73152" y="160968"/>
                  <a:pt x="62820" y="171949"/>
                  <a:pt x="60587" y="189628"/>
                </a:cubicBezTo>
                <a:cubicBezTo>
                  <a:pt x="60165" y="193331"/>
                  <a:pt x="59329" y="196899"/>
                  <a:pt x="58634" y="200749"/>
                </a:cubicBezTo>
                <a:lnTo>
                  <a:pt x="58774" y="20074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18" name="Freeform 517">
            <a:extLst>
              <a:ext uri="{FF2B5EF4-FFF2-40B4-BE49-F238E27FC236}">
                <a16:creationId xmlns:a16="http://schemas.microsoft.com/office/drawing/2014/main" id="{9D11A897-D61A-F01E-C3D5-775504A968BC}"/>
              </a:ext>
            </a:extLst>
          </p:cNvPr>
          <p:cNvSpPr/>
          <p:nvPr/>
        </p:nvSpPr>
        <p:spPr>
          <a:xfrm>
            <a:off x="6307647" y="3731875"/>
            <a:ext cx="121249" cy="242607"/>
          </a:xfrm>
          <a:custGeom>
            <a:avLst/>
            <a:gdLst>
              <a:gd name="connsiteX0" fmla="*/ 24786 w 121249"/>
              <a:gd name="connsiteY0" fmla="*/ 242452 h 242607"/>
              <a:gd name="connsiteX1" fmla="*/ 7562 w 121249"/>
              <a:gd name="connsiteY1" fmla="*/ 207510 h 242607"/>
              <a:gd name="connsiteX2" fmla="*/ 2948 w 121249"/>
              <a:gd name="connsiteY2" fmla="*/ 164007 h 242607"/>
              <a:gd name="connsiteX3" fmla="*/ 15973 w 121249"/>
              <a:gd name="connsiteY3" fmla="*/ 120645 h 242607"/>
              <a:gd name="connsiteX4" fmla="*/ 10683 w 121249"/>
              <a:gd name="connsiteY4" fmla="*/ 65873 h 242607"/>
              <a:gd name="connsiteX5" fmla="*/ 5660 w 121249"/>
              <a:gd name="connsiteY5" fmla="*/ 55888 h 242607"/>
              <a:gd name="connsiteX6" fmla="*/ 19770 w 121249"/>
              <a:gd name="connsiteY6" fmla="*/ 13528 h 242607"/>
              <a:gd name="connsiteX7" fmla="*/ 67657 w 121249"/>
              <a:gd name="connsiteY7" fmla="*/ 549 h 242607"/>
              <a:gd name="connsiteX8" fmla="*/ 88276 w 121249"/>
              <a:gd name="connsiteY8" fmla="*/ 402 h 242607"/>
              <a:gd name="connsiteX9" fmla="*/ 92207 w 121249"/>
              <a:gd name="connsiteY9" fmla="*/ 12526 h 242607"/>
              <a:gd name="connsiteX10" fmla="*/ 111205 w 121249"/>
              <a:gd name="connsiteY10" fmla="*/ 82415 h 242607"/>
              <a:gd name="connsiteX11" fmla="*/ 119884 w 121249"/>
              <a:gd name="connsiteY11" fmla="*/ 167570 h 242607"/>
              <a:gd name="connsiteX12" fmla="*/ 114051 w 121249"/>
              <a:gd name="connsiteY12" fmla="*/ 213499 h 242607"/>
              <a:gd name="connsiteX13" fmla="*/ 24786 w 121249"/>
              <a:gd name="connsiteY13" fmla="*/ 242598 h 242607"/>
              <a:gd name="connsiteX14" fmla="*/ 24786 w 121249"/>
              <a:gd name="connsiteY14" fmla="*/ 242452 h 24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49" h="242607">
                <a:moveTo>
                  <a:pt x="24786" y="242452"/>
                </a:moveTo>
                <a:cubicBezTo>
                  <a:pt x="18143" y="228757"/>
                  <a:pt x="13803" y="217635"/>
                  <a:pt x="7562" y="207510"/>
                </a:cubicBezTo>
                <a:cubicBezTo>
                  <a:pt x="-989" y="193528"/>
                  <a:pt x="-1934" y="179406"/>
                  <a:pt x="2948" y="164007"/>
                </a:cubicBezTo>
                <a:cubicBezTo>
                  <a:pt x="7562" y="149598"/>
                  <a:pt x="11627" y="135195"/>
                  <a:pt x="15973" y="120645"/>
                </a:cubicBezTo>
                <a:cubicBezTo>
                  <a:pt x="21531" y="101677"/>
                  <a:pt x="20855" y="83277"/>
                  <a:pt x="10683" y="65873"/>
                </a:cubicBezTo>
                <a:cubicBezTo>
                  <a:pt x="8781" y="62592"/>
                  <a:pt x="7019" y="59310"/>
                  <a:pt x="5660" y="55888"/>
                </a:cubicBezTo>
                <a:cubicBezTo>
                  <a:pt x="-1257" y="38344"/>
                  <a:pt x="3759" y="22939"/>
                  <a:pt x="19770" y="13528"/>
                </a:cubicBezTo>
                <a:cubicBezTo>
                  <a:pt x="34556" y="4686"/>
                  <a:pt x="51378" y="3403"/>
                  <a:pt x="67657" y="549"/>
                </a:cubicBezTo>
                <a:cubicBezTo>
                  <a:pt x="73898" y="-594"/>
                  <a:pt x="80407" y="402"/>
                  <a:pt x="88276" y="402"/>
                </a:cubicBezTo>
                <a:cubicBezTo>
                  <a:pt x="89495" y="4258"/>
                  <a:pt x="90988" y="8248"/>
                  <a:pt x="92207" y="12526"/>
                </a:cubicBezTo>
                <a:cubicBezTo>
                  <a:pt x="98448" y="35778"/>
                  <a:pt x="103470" y="59598"/>
                  <a:pt x="111205" y="82415"/>
                </a:cubicBezTo>
                <a:cubicBezTo>
                  <a:pt x="120701" y="110372"/>
                  <a:pt x="123139" y="138476"/>
                  <a:pt x="119884" y="167570"/>
                </a:cubicBezTo>
                <a:cubicBezTo>
                  <a:pt x="118257" y="182547"/>
                  <a:pt x="116087" y="197525"/>
                  <a:pt x="114051" y="213499"/>
                </a:cubicBezTo>
                <a:cubicBezTo>
                  <a:pt x="85698" y="228617"/>
                  <a:pt x="57485" y="243026"/>
                  <a:pt x="24786" y="242598"/>
                </a:cubicBezTo>
                <a:lnTo>
                  <a:pt x="24786" y="2424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19" name="Freeform 518">
            <a:extLst>
              <a:ext uri="{FF2B5EF4-FFF2-40B4-BE49-F238E27FC236}">
                <a16:creationId xmlns:a16="http://schemas.microsoft.com/office/drawing/2014/main" id="{7425ED0E-FB6F-9F2A-F1E0-39CE671B3167}"/>
              </a:ext>
            </a:extLst>
          </p:cNvPr>
          <p:cNvSpPr/>
          <p:nvPr/>
        </p:nvSpPr>
        <p:spPr>
          <a:xfrm>
            <a:off x="9626079" y="3304127"/>
            <a:ext cx="268019" cy="306444"/>
          </a:xfrm>
          <a:custGeom>
            <a:avLst/>
            <a:gdLst>
              <a:gd name="connsiteX0" fmla="*/ 235 w 268019"/>
              <a:gd name="connsiteY0" fmla="*/ 75734 h 306444"/>
              <a:gd name="connsiteX1" fmla="*/ 9488 w 268019"/>
              <a:gd name="connsiteY1" fmla="*/ 70359 h 306444"/>
              <a:gd name="connsiteX2" fmla="*/ 32079 w 268019"/>
              <a:gd name="connsiteY2" fmla="*/ 41827 h 306444"/>
              <a:gd name="connsiteX3" fmla="*/ 37439 w 268019"/>
              <a:gd name="connsiteY3" fmla="*/ 29972 h 306444"/>
              <a:gd name="connsiteX4" fmla="*/ 56520 w 268019"/>
              <a:gd name="connsiteY4" fmla="*/ 7920 h 306444"/>
              <a:gd name="connsiteX5" fmla="*/ 67816 w 268019"/>
              <a:gd name="connsiteY5" fmla="*/ 616 h 306444"/>
              <a:gd name="connsiteX6" fmla="*/ 106999 w 268019"/>
              <a:gd name="connsiteY6" fmla="*/ 24596 h 306444"/>
              <a:gd name="connsiteX7" fmla="*/ 108786 w 268019"/>
              <a:gd name="connsiteY7" fmla="*/ 39893 h 306444"/>
              <a:gd name="connsiteX8" fmla="*/ 133673 w 268019"/>
              <a:gd name="connsiteY8" fmla="*/ 77522 h 306444"/>
              <a:gd name="connsiteX9" fmla="*/ 151606 w 268019"/>
              <a:gd name="connsiteY9" fmla="*/ 87584 h 306444"/>
              <a:gd name="connsiteX10" fmla="*/ 175600 w 268019"/>
              <a:gd name="connsiteY10" fmla="*/ 124939 h 306444"/>
              <a:gd name="connsiteX11" fmla="*/ 213826 w 268019"/>
              <a:gd name="connsiteY11" fmla="*/ 194272 h 306444"/>
              <a:gd name="connsiteX12" fmla="*/ 242479 w 268019"/>
              <a:gd name="connsiteY12" fmla="*/ 216458 h 306444"/>
              <a:gd name="connsiteX13" fmla="*/ 266920 w 268019"/>
              <a:gd name="connsiteY13" fmla="*/ 257950 h 306444"/>
              <a:gd name="connsiteX14" fmla="*/ 255752 w 268019"/>
              <a:gd name="connsiteY14" fmla="*/ 299161 h 306444"/>
              <a:gd name="connsiteX15" fmla="*/ 227419 w 268019"/>
              <a:gd name="connsiteY15" fmla="*/ 300955 h 306444"/>
              <a:gd name="connsiteX16" fmla="*/ 223334 w 268019"/>
              <a:gd name="connsiteY16" fmla="*/ 289373 h 306444"/>
              <a:gd name="connsiteX17" fmla="*/ 217272 w 268019"/>
              <a:gd name="connsiteY17" fmla="*/ 253953 h 306444"/>
              <a:gd name="connsiteX18" fmla="*/ 212486 w 268019"/>
              <a:gd name="connsiteY18" fmla="*/ 246369 h 306444"/>
              <a:gd name="connsiteX19" fmla="*/ 180259 w 268019"/>
              <a:gd name="connsiteY19" fmla="*/ 185724 h 306444"/>
              <a:gd name="connsiteX20" fmla="*/ 148989 w 268019"/>
              <a:gd name="connsiteY20" fmla="*/ 165460 h 306444"/>
              <a:gd name="connsiteX21" fmla="*/ 117592 w 268019"/>
              <a:gd name="connsiteY21" fmla="*/ 171940 h 306444"/>
              <a:gd name="connsiteX22" fmla="*/ 100489 w 268019"/>
              <a:gd name="connsiteY22" fmla="*/ 178420 h 306444"/>
              <a:gd name="connsiteX23" fmla="*/ 72282 w 268019"/>
              <a:gd name="connsiteY23" fmla="*/ 170976 h 306444"/>
              <a:gd name="connsiteX24" fmla="*/ 63030 w 268019"/>
              <a:gd name="connsiteY24" fmla="*/ 153611 h 306444"/>
              <a:gd name="connsiteX25" fmla="*/ 58371 w 268019"/>
              <a:gd name="connsiteY25" fmla="*/ 134311 h 306444"/>
              <a:gd name="connsiteX26" fmla="*/ 48735 w 268019"/>
              <a:gd name="connsiteY26" fmla="*/ 109776 h 306444"/>
              <a:gd name="connsiteX27" fmla="*/ 28441 w 268019"/>
              <a:gd name="connsiteY27" fmla="*/ 96956 h 306444"/>
              <a:gd name="connsiteX28" fmla="*/ 12360 w 268019"/>
              <a:gd name="connsiteY28" fmla="*/ 95168 h 306444"/>
              <a:gd name="connsiteX29" fmla="*/ 107 w 268019"/>
              <a:gd name="connsiteY29" fmla="*/ 75734 h 306444"/>
              <a:gd name="connsiteX30" fmla="*/ 235 w 268019"/>
              <a:gd name="connsiteY30" fmla="*/ 75734 h 3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8019" h="306444">
                <a:moveTo>
                  <a:pt x="235" y="75734"/>
                </a:moveTo>
                <a:cubicBezTo>
                  <a:pt x="3107" y="74081"/>
                  <a:pt x="6170" y="72012"/>
                  <a:pt x="9488" y="70359"/>
                </a:cubicBezTo>
                <a:cubicBezTo>
                  <a:pt x="21805" y="64294"/>
                  <a:pt x="30164" y="55470"/>
                  <a:pt x="32079" y="41827"/>
                </a:cubicBezTo>
                <a:cubicBezTo>
                  <a:pt x="32653" y="37690"/>
                  <a:pt x="34823" y="33419"/>
                  <a:pt x="37439" y="29972"/>
                </a:cubicBezTo>
                <a:cubicBezTo>
                  <a:pt x="43375" y="22253"/>
                  <a:pt x="49692" y="14949"/>
                  <a:pt x="56520" y="7920"/>
                </a:cubicBezTo>
                <a:cubicBezTo>
                  <a:pt x="59583" y="4747"/>
                  <a:pt x="63604" y="2129"/>
                  <a:pt x="67816" y="616"/>
                </a:cubicBezTo>
                <a:cubicBezTo>
                  <a:pt x="78090" y="-3106"/>
                  <a:pt x="106615" y="10678"/>
                  <a:pt x="106999" y="24596"/>
                </a:cubicBezTo>
                <a:cubicBezTo>
                  <a:pt x="107190" y="29697"/>
                  <a:pt x="108338" y="34798"/>
                  <a:pt x="108786" y="39893"/>
                </a:cubicBezTo>
                <a:cubicBezTo>
                  <a:pt x="110189" y="56575"/>
                  <a:pt x="119315" y="68705"/>
                  <a:pt x="133673" y="77522"/>
                </a:cubicBezTo>
                <a:cubicBezTo>
                  <a:pt x="139417" y="81110"/>
                  <a:pt x="145480" y="84277"/>
                  <a:pt x="151606" y="87584"/>
                </a:cubicBezTo>
                <a:cubicBezTo>
                  <a:pt x="166794" y="95858"/>
                  <a:pt x="176047" y="107707"/>
                  <a:pt x="175600" y="124939"/>
                </a:cubicBezTo>
                <a:cubicBezTo>
                  <a:pt x="174898" y="154849"/>
                  <a:pt x="190341" y="176492"/>
                  <a:pt x="213826" y="194272"/>
                </a:cubicBezTo>
                <a:cubicBezTo>
                  <a:pt x="223526" y="201576"/>
                  <a:pt x="233226" y="208739"/>
                  <a:pt x="242479" y="216458"/>
                </a:cubicBezTo>
                <a:cubicBezTo>
                  <a:pt x="255752" y="227490"/>
                  <a:pt x="263602" y="241548"/>
                  <a:pt x="266920" y="257950"/>
                </a:cubicBezTo>
                <a:cubicBezTo>
                  <a:pt x="270111" y="273387"/>
                  <a:pt x="266346" y="287171"/>
                  <a:pt x="255752" y="299161"/>
                </a:cubicBezTo>
                <a:cubicBezTo>
                  <a:pt x="247648" y="308258"/>
                  <a:pt x="236097" y="308807"/>
                  <a:pt x="227419" y="300955"/>
                </a:cubicBezTo>
                <a:cubicBezTo>
                  <a:pt x="223908" y="297922"/>
                  <a:pt x="221356" y="294200"/>
                  <a:pt x="223334" y="289373"/>
                </a:cubicBezTo>
                <a:cubicBezTo>
                  <a:pt x="228822" y="276420"/>
                  <a:pt x="224356" y="264979"/>
                  <a:pt x="217272" y="253953"/>
                </a:cubicBezTo>
                <a:cubicBezTo>
                  <a:pt x="215677" y="251470"/>
                  <a:pt x="214208" y="248852"/>
                  <a:pt x="212486" y="246369"/>
                </a:cubicBezTo>
                <a:cubicBezTo>
                  <a:pt x="199467" y="227350"/>
                  <a:pt x="188044" y="207501"/>
                  <a:pt x="180259" y="185724"/>
                </a:cubicBezTo>
                <a:cubicBezTo>
                  <a:pt x="174324" y="169322"/>
                  <a:pt x="166922" y="164496"/>
                  <a:pt x="148989" y="165460"/>
                </a:cubicBezTo>
                <a:cubicBezTo>
                  <a:pt x="138395" y="166015"/>
                  <a:pt x="127994" y="169322"/>
                  <a:pt x="117592" y="171940"/>
                </a:cubicBezTo>
                <a:cubicBezTo>
                  <a:pt x="111657" y="173460"/>
                  <a:pt x="106297" y="176492"/>
                  <a:pt x="100489" y="178420"/>
                </a:cubicBezTo>
                <a:cubicBezTo>
                  <a:pt x="87598" y="182966"/>
                  <a:pt x="80515" y="181453"/>
                  <a:pt x="72282" y="170976"/>
                </a:cubicBezTo>
                <a:cubicBezTo>
                  <a:pt x="68262" y="165875"/>
                  <a:pt x="65199" y="159676"/>
                  <a:pt x="63030" y="153611"/>
                </a:cubicBezTo>
                <a:cubicBezTo>
                  <a:pt x="60732" y="147405"/>
                  <a:pt x="60413" y="140650"/>
                  <a:pt x="58371" y="134311"/>
                </a:cubicBezTo>
                <a:cubicBezTo>
                  <a:pt x="55627" y="125903"/>
                  <a:pt x="52755" y="117494"/>
                  <a:pt x="48735" y="109776"/>
                </a:cubicBezTo>
                <a:cubicBezTo>
                  <a:pt x="44778" y="102197"/>
                  <a:pt x="37695" y="97646"/>
                  <a:pt x="28441" y="96956"/>
                </a:cubicBezTo>
                <a:cubicBezTo>
                  <a:pt x="23081" y="96547"/>
                  <a:pt x="17721" y="96132"/>
                  <a:pt x="12360" y="95168"/>
                </a:cubicBezTo>
                <a:cubicBezTo>
                  <a:pt x="937" y="93100"/>
                  <a:pt x="-467" y="90897"/>
                  <a:pt x="107" y="75734"/>
                </a:cubicBezTo>
                <a:lnTo>
                  <a:pt x="235" y="757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0" name="Freeform 519">
            <a:extLst>
              <a:ext uri="{FF2B5EF4-FFF2-40B4-BE49-F238E27FC236}">
                <a16:creationId xmlns:a16="http://schemas.microsoft.com/office/drawing/2014/main" id="{7E1628D7-E938-12AA-628E-9D47B91D5F5E}"/>
              </a:ext>
            </a:extLst>
          </p:cNvPr>
          <p:cNvSpPr/>
          <p:nvPr/>
        </p:nvSpPr>
        <p:spPr>
          <a:xfrm>
            <a:off x="5924753" y="3680799"/>
            <a:ext cx="242499" cy="197914"/>
          </a:xfrm>
          <a:custGeom>
            <a:avLst/>
            <a:gdLst>
              <a:gd name="connsiteX0" fmla="*/ 111658 w 242499"/>
              <a:gd name="connsiteY0" fmla="*/ 11052 h 197914"/>
              <a:gd name="connsiteX1" fmla="*/ 117912 w 242499"/>
              <a:gd name="connsiteY1" fmla="*/ 18196 h 197914"/>
              <a:gd name="connsiteX2" fmla="*/ 157976 w 242499"/>
              <a:gd name="connsiteY2" fmla="*/ 29681 h 197914"/>
              <a:gd name="connsiteX3" fmla="*/ 178716 w 242499"/>
              <a:gd name="connsiteY3" fmla="*/ 20858 h 197914"/>
              <a:gd name="connsiteX4" fmla="*/ 196188 w 242499"/>
              <a:gd name="connsiteY4" fmla="*/ 26036 h 197914"/>
              <a:gd name="connsiteX5" fmla="*/ 211957 w 242499"/>
              <a:gd name="connsiteY5" fmla="*/ 65261 h 197914"/>
              <a:gd name="connsiteX6" fmla="*/ 218919 w 242499"/>
              <a:gd name="connsiteY6" fmla="*/ 88653 h 197914"/>
              <a:gd name="connsiteX7" fmla="*/ 220764 w 242499"/>
              <a:gd name="connsiteY7" fmla="*/ 119049 h 197914"/>
              <a:gd name="connsiteX8" fmla="*/ 218632 w 242499"/>
              <a:gd name="connsiteY8" fmla="*/ 125357 h 197914"/>
              <a:gd name="connsiteX9" fmla="*/ 232838 w 242499"/>
              <a:gd name="connsiteY9" fmla="*/ 160656 h 197914"/>
              <a:gd name="connsiteX10" fmla="*/ 242499 w 242499"/>
              <a:gd name="connsiteY10" fmla="*/ 168777 h 197914"/>
              <a:gd name="connsiteX11" fmla="*/ 206986 w 242499"/>
              <a:gd name="connsiteY11" fmla="*/ 197915 h 197914"/>
              <a:gd name="connsiteX12" fmla="*/ 178288 w 242499"/>
              <a:gd name="connsiteY12" fmla="*/ 179145 h 197914"/>
              <a:gd name="connsiteX13" fmla="*/ 153853 w 242499"/>
              <a:gd name="connsiteY13" fmla="*/ 144127 h 197914"/>
              <a:gd name="connsiteX14" fmla="*/ 134249 w 242499"/>
              <a:gd name="connsiteY14" fmla="*/ 111343 h 197914"/>
              <a:gd name="connsiteX15" fmla="*/ 117204 w 242499"/>
              <a:gd name="connsiteY15" fmla="*/ 90613 h 197914"/>
              <a:gd name="connsiteX16" fmla="*/ 80120 w 242499"/>
              <a:gd name="connsiteY16" fmla="*/ 89075 h 197914"/>
              <a:gd name="connsiteX17" fmla="*/ 64211 w 242499"/>
              <a:gd name="connsiteY17" fmla="*/ 104902 h 197914"/>
              <a:gd name="connsiteX18" fmla="*/ 51569 w 242499"/>
              <a:gd name="connsiteY18" fmla="*/ 121712 h 197914"/>
              <a:gd name="connsiteX19" fmla="*/ 24435 w 242499"/>
              <a:gd name="connsiteY19" fmla="*/ 98600 h 197914"/>
              <a:gd name="connsiteX20" fmla="*/ 0 w 242499"/>
              <a:gd name="connsiteY20" fmla="*/ 72265 h 197914"/>
              <a:gd name="connsiteX21" fmla="*/ 19745 w 242499"/>
              <a:gd name="connsiteY21" fmla="*/ 50411 h 197914"/>
              <a:gd name="connsiteX22" fmla="*/ 34946 w 242499"/>
              <a:gd name="connsiteY22" fmla="*/ 24638 h 197914"/>
              <a:gd name="connsiteX23" fmla="*/ 69897 w 242499"/>
              <a:gd name="connsiteY23" fmla="*/ 3767 h 197914"/>
              <a:gd name="connsiteX24" fmla="*/ 111658 w 242499"/>
              <a:gd name="connsiteY24" fmla="*/ 10912 h 197914"/>
              <a:gd name="connsiteX25" fmla="*/ 111658 w 242499"/>
              <a:gd name="connsiteY25" fmla="*/ 11052 h 19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99" h="197914">
                <a:moveTo>
                  <a:pt x="111658" y="11052"/>
                </a:moveTo>
                <a:cubicBezTo>
                  <a:pt x="114077" y="13714"/>
                  <a:pt x="116349" y="15674"/>
                  <a:pt x="117912" y="18196"/>
                </a:cubicBezTo>
                <a:cubicBezTo>
                  <a:pt x="127995" y="33320"/>
                  <a:pt x="142207" y="34725"/>
                  <a:pt x="157976" y="29681"/>
                </a:cubicBezTo>
                <a:cubicBezTo>
                  <a:pt x="165078" y="27440"/>
                  <a:pt x="171753" y="23654"/>
                  <a:pt x="178716" y="20858"/>
                </a:cubicBezTo>
                <a:cubicBezTo>
                  <a:pt x="186667" y="17634"/>
                  <a:pt x="191217" y="18892"/>
                  <a:pt x="196188" y="26036"/>
                </a:cubicBezTo>
                <a:cubicBezTo>
                  <a:pt x="204287" y="37943"/>
                  <a:pt x="208830" y="51254"/>
                  <a:pt x="211957" y="65261"/>
                </a:cubicBezTo>
                <a:cubicBezTo>
                  <a:pt x="213661" y="73248"/>
                  <a:pt x="215505" y="81228"/>
                  <a:pt x="218919" y="88653"/>
                </a:cubicBezTo>
                <a:cubicBezTo>
                  <a:pt x="223463" y="98881"/>
                  <a:pt x="224031" y="108687"/>
                  <a:pt x="220764" y="119049"/>
                </a:cubicBezTo>
                <a:cubicBezTo>
                  <a:pt x="220055" y="121150"/>
                  <a:pt x="219060" y="123250"/>
                  <a:pt x="218632" y="125357"/>
                </a:cubicBezTo>
                <a:cubicBezTo>
                  <a:pt x="214229" y="144267"/>
                  <a:pt x="216073" y="149030"/>
                  <a:pt x="232838" y="160656"/>
                </a:cubicBezTo>
                <a:cubicBezTo>
                  <a:pt x="235824" y="162757"/>
                  <a:pt x="238377" y="165278"/>
                  <a:pt x="242499" y="168777"/>
                </a:cubicBezTo>
                <a:cubicBezTo>
                  <a:pt x="230285" y="178724"/>
                  <a:pt x="219200" y="187968"/>
                  <a:pt x="206986" y="197915"/>
                </a:cubicBezTo>
                <a:cubicBezTo>
                  <a:pt x="195052" y="196095"/>
                  <a:pt x="185671" y="188530"/>
                  <a:pt x="178288" y="179145"/>
                </a:cubicBezTo>
                <a:cubicBezTo>
                  <a:pt x="169481" y="168081"/>
                  <a:pt x="161524" y="156174"/>
                  <a:pt x="153853" y="144127"/>
                </a:cubicBezTo>
                <a:cubicBezTo>
                  <a:pt x="146891" y="133478"/>
                  <a:pt x="141352" y="121992"/>
                  <a:pt x="134249" y="111343"/>
                </a:cubicBezTo>
                <a:cubicBezTo>
                  <a:pt x="129278" y="103925"/>
                  <a:pt x="123739" y="96640"/>
                  <a:pt x="117204" y="90613"/>
                </a:cubicBezTo>
                <a:cubicBezTo>
                  <a:pt x="105692" y="79971"/>
                  <a:pt x="92909" y="79549"/>
                  <a:pt x="80120" y="89075"/>
                </a:cubicBezTo>
                <a:cubicBezTo>
                  <a:pt x="74154" y="93557"/>
                  <a:pt x="69042" y="99302"/>
                  <a:pt x="64211" y="104902"/>
                </a:cubicBezTo>
                <a:cubicBezTo>
                  <a:pt x="59808" y="109945"/>
                  <a:pt x="56113" y="115551"/>
                  <a:pt x="51569" y="121712"/>
                </a:cubicBezTo>
                <a:cubicBezTo>
                  <a:pt x="38927" y="117511"/>
                  <a:pt x="32814" y="106581"/>
                  <a:pt x="24435" y="98600"/>
                </a:cubicBezTo>
                <a:cubicBezTo>
                  <a:pt x="15769" y="90473"/>
                  <a:pt x="8098" y="81088"/>
                  <a:pt x="0" y="72265"/>
                </a:cubicBezTo>
                <a:cubicBezTo>
                  <a:pt x="4263" y="61897"/>
                  <a:pt x="11225" y="55455"/>
                  <a:pt x="19745" y="50411"/>
                </a:cubicBezTo>
                <a:cubicBezTo>
                  <a:pt x="29694" y="44531"/>
                  <a:pt x="33809" y="35842"/>
                  <a:pt x="34946" y="24638"/>
                </a:cubicBezTo>
                <a:cubicBezTo>
                  <a:pt x="37364" y="824"/>
                  <a:pt x="46738" y="-4781"/>
                  <a:pt x="69897" y="3767"/>
                </a:cubicBezTo>
                <a:cubicBezTo>
                  <a:pt x="83535" y="8811"/>
                  <a:pt x="97025" y="12731"/>
                  <a:pt x="111658" y="10912"/>
                </a:cubicBezTo>
                <a:lnTo>
                  <a:pt x="111658" y="1105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1" name="Freeform 520">
            <a:extLst>
              <a:ext uri="{FF2B5EF4-FFF2-40B4-BE49-F238E27FC236}">
                <a16:creationId xmlns:a16="http://schemas.microsoft.com/office/drawing/2014/main" id="{B226C1E7-3855-5810-AF41-AE5843CB1404}"/>
              </a:ext>
            </a:extLst>
          </p:cNvPr>
          <p:cNvSpPr/>
          <p:nvPr/>
        </p:nvSpPr>
        <p:spPr>
          <a:xfrm>
            <a:off x="8547577" y="2474159"/>
            <a:ext cx="274405" cy="153224"/>
          </a:xfrm>
          <a:custGeom>
            <a:avLst/>
            <a:gdLst>
              <a:gd name="connsiteX0" fmla="*/ 31268 w 274405"/>
              <a:gd name="connsiteY0" fmla="*/ 22538 h 153224"/>
              <a:gd name="connsiteX1" fmla="*/ 60176 w 274405"/>
              <a:gd name="connsiteY1" fmla="*/ 29535 h 153224"/>
              <a:gd name="connsiteX2" fmla="*/ 70195 w 274405"/>
              <a:gd name="connsiteY2" fmla="*/ 38537 h 153224"/>
              <a:gd name="connsiteX3" fmla="*/ 105230 w 274405"/>
              <a:gd name="connsiteY3" fmla="*/ 37822 h 153224"/>
              <a:gd name="connsiteX4" fmla="*/ 118248 w 274405"/>
              <a:gd name="connsiteY4" fmla="*/ 19684 h 153224"/>
              <a:gd name="connsiteX5" fmla="*/ 154304 w 274405"/>
              <a:gd name="connsiteY5" fmla="*/ 544 h 153224"/>
              <a:gd name="connsiteX6" fmla="*/ 186467 w 274405"/>
              <a:gd name="connsiteY6" fmla="*/ 6833 h 153224"/>
              <a:gd name="connsiteX7" fmla="*/ 266620 w 274405"/>
              <a:gd name="connsiteY7" fmla="*/ 29535 h 153224"/>
              <a:gd name="connsiteX8" fmla="*/ 274405 w 274405"/>
              <a:gd name="connsiteY8" fmla="*/ 34253 h 153224"/>
              <a:gd name="connsiteX9" fmla="*/ 248241 w 274405"/>
              <a:gd name="connsiteY9" fmla="*/ 61099 h 153224"/>
              <a:gd name="connsiteX10" fmla="*/ 223608 w 274405"/>
              <a:gd name="connsiteY10" fmla="*/ 70242 h 153224"/>
              <a:gd name="connsiteX11" fmla="*/ 196167 w 274405"/>
              <a:gd name="connsiteY11" fmla="*/ 78094 h 153224"/>
              <a:gd name="connsiteX12" fmla="*/ 147029 w 274405"/>
              <a:gd name="connsiteY12" fmla="*/ 119937 h 153224"/>
              <a:gd name="connsiteX13" fmla="*/ 143073 w 274405"/>
              <a:gd name="connsiteY13" fmla="*/ 128078 h 153224"/>
              <a:gd name="connsiteX14" fmla="*/ 123609 w 274405"/>
              <a:gd name="connsiteY14" fmla="*/ 144077 h 153224"/>
              <a:gd name="connsiteX15" fmla="*/ 61580 w 274405"/>
              <a:gd name="connsiteY15" fmla="*/ 152785 h 153224"/>
              <a:gd name="connsiteX16" fmla="*/ 40202 w 274405"/>
              <a:gd name="connsiteY16" fmla="*/ 138650 h 153224"/>
              <a:gd name="connsiteX17" fmla="*/ 49774 w 274405"/>
              <a:gd name="connsiteY17" fmla="*/ 135222 h 153224"/>
              <a:gd name="connsiteX18" fmla="*/ 76321 w 274405"/>
              <a:gd name="connsiteY18" fmla="*/ 112512 h 153224"/>
              <a:gd name="connsiteX19" fmla="*/ 76513 w 274405"/>
              <a:gd name="connsiteY19" fmla="*/ 101231 h 153224"/>
              <a:gd name="connsiteX20" fmla="*/ 55135 w 274405"/>
              <a:gd name="connsiteY20" fmla="*/ 79237 h 153224"/>
              <a:gd name="connsiteX21" fmla="*/ 31140 w 274405"/>
              <a:gd name="connsiteY21" fmla="*/ 78663 h 153224"/>
              <a:gd name="connsiteX22" fmla="*/ 11549 w 274405"/>
              <a:gd name="connsiteY22" fmla="*/ 76952 h 153224"/>
              <a:gd name="connsiteX23" fmla="*/ 62 w 274405"/>
              <a:gd name="connsiteY23" fmla="*/ 62383 h 153224"/>
              <a:gd name="connsiteX24" fmla="*/ 7975 w 274405"/>
              <a:gd name="connsiteY24" fmla="*/ 47673 h 153224"/>
              <a:gd name="connsiteX25" fmla="*/ 31395 w 274405"/>
              <a:gd name="connsiteY25" fmla="*/ 22538 h 153224"/>
              <a:gd name="connsiteX26" fmla="*/ 31268 w 274405"/>
              <a:gd name="connsiteY26" fmla="*/ 22538 h 15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405" h="153224">
                <a:moveTo>
                  <a:pt x="31268" y="22538"/>
                </a:moveTo>
                <a:cubicBezTo>
                  <a:pt x="43903" y="19825"/>
                  <a:pt x="52518" y="22825"/>
                  <a:pt x="60176" y="29535"/>
                </a:cubicBezTo>
                <a:cubicBezTo>
                  <a:pt x="63622" y="32536"/>
                  <a:pt x="66621" y="35677"/>
                  <a:pt x="70195" y="38537"/>
                </a:cubicBezTo>
                <a:cubicBezTo>
                  <a:pt x="82767" y="48963"/>
                  <a:pt x="93616" y="49103"/>
                  <a:pt x="105230" y="37822"/>
                </a:cubicBezTo>
                <a:cubicBezTo>
                  <a:pt x="110463" y="32823"/>
                  <a:pt x="114994" y="26394"/>
                  <a:pt x="118248" y="19684"/>
                </a:cubicBezTo>
                <a:cubicBezTo>
                  <a:pt x="125906" y="3685"/>
                  <a:pt x="138287" y="-1882"/>
                  <a:pt x="154304" y="544"/>
                </a:cubicBezTo>
                <a:cubicBezTo>
                  <a:pt x="165089" y="2114"/>
                  <a:pt x="175937" y="3972"/>
                  <a:pt x="186467" y="6833"/>
                </a:cubicBezTo>
                <a:cubicBezTo>
                  <a:pt x="213334" y="13970"/>
                  <a:pt x="239881" y="21823"/>
                  <a:pt x="266620" y="29535"/>
                </a:cubicBezTo>
                <a:cubicBezTo>
                  <a:pt x="269173" y="30250"/>
                  <a:pt x="271534" y="32395"/>
                  <a:pt x="274405" y="34253"/>
                </a:cubicBezTo>
                <a:cubicBezTo>
                  <a:pt x="269173" y="47673"/>
                  <a:pt x="259727" y="55673"/>
                  <a:pt x="248241" y="61099"/>
                </a:cubicBezTo>
                <a:cubicBezTo>
                  <a:pt x="240328" y="64815"/>
                  <a:pt x="231968" y="67528"/>
                  <a:pt x="223608" y="70242"/>
                </a:cubicBezTo>
                <a:cubicBezTo>
                  <a:pt x="214546" y="73096"/>
                  <a:pt x="205357" y="75522"/>
                  <a:pt x="196167" y="78094"/>
                </a:cubicBezTo>
                <a:cubicBezTo>
                  <a:pt x="173895" y="84524"/>
                  <a:pt x="157176" y="98090"/>
                  <a:pt x="147029" y="119937"/>
                </a:cubicBezTo>
                <a:cubicBezTo>
                  <a:pt x="145816" y="122651"/>
                  <a:pt x="144285" y="125364"/>
                  <a:pt x="143073" y="128078"/>
                </a:cubicBezTo>
                <a:cubicBezTo>
                  <a:pt x="139052" y="136933"/>
                  <a:pt x="132671" y="140648"/>
                  <a:pt x="123609" y="144077"/>
                </a:cubicBezTo>
                <a:cubicBezTo>
                  <a:pt x="103315" y="151789"/>
                  <a:pt x="82129" y="148501"/>
                  <a:pt x="61580" y="152785"/>
                </a:cubicBezTo>
                <a:cubicBezTo>
                  <a:pt x="50987" y="154930"/>
                  <a:pt x="43584" y="149076"/>
                  <a:pt x="40202" y="138650"/>
                </a:cubicBezTo>
                <a:cubicBezTo>
                  <a:pt x="42499" y="133076"/>
                  <a:pt x="46328" y="135075"/>
                  <a:pt x="49774" y="135222"/>
                </a:cubicBezTo>
                <a:cubicBezTo>
                  <a:pt x="67004" y="135649"/>
                  <a:pt x="74024" y="129648"/>
                  <a:pt x="76321" y="112512"/>
                </a:cubicBezTo>
                <a:cubicBezTo>
                  <a:pt x="76896" y="108797"/>
                  <a:pt x="77023" y="104800"/>
                  <a:pt x="76513" y="101231"/>
                </a:cubicBezTo>
                <a:cubicBezTo>
                  <a:pt x="74853" y="88380"/>
                  <a:pt x="67706" y="80667"/>
                  <a:pt x="55135" y="79237"/>
                </a:cubicBezTo>
                <a:cubicBezTo>
                  <a:pt x="47158" y="78382"/>
                  <a:pt x="39117" y="78950"/>
                  <a:pt x="31140" y="78663"/>
                </a:cubicBezTo>
                <a:cubicBezTo>
                  <a:pt x="24567" y="78382"/>
                  <a:pt x="17994" y="78382"/>
                  <a:pt x="11549" y="76952"/>
                </a:cubicBezTo>
                <a:cubicBezTo>
                  <a:pt x="4018" y="75381"/>
                  <a:pt x="444" y="70095"/>
                  <a:pt x="62" y="62383"/>
                </a:cubicBezTo>
                <a:cubicBezTo>
                  <a:pt x="-385" y="55673"/>
                  <a:pt x="1529" y="49531"/>
                  <a:pt x="7975" y="47673"/>
                </a:cubicBezTo>
                <a:cubicBezTo>
                  <a:pt x="20610" y="44104"/>
                  <a:pt x="27183" y="34821"/>
                  <a:pt x="31395" y="22538"/>
                </a:cubicBezTo>
                <a:lnTo>
                  <a:pt x="31268" y="2253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2" name="Freeform 521">
            <a:extLst>
              <a:ext uri="{FF2B5EF4-FFF2-40B4-BE49-F238E27FC236}">
                <a16:creationId xmlns:a16="http://schemas.microsoft.com/office/drawing/2014/main" id="{B66EDD9D-D22A-693A-7E0A-B9035EB991DC}"/>
              </a:ext>
            </a:extLst>
          </p:cNvPr>
          <p:cNvSpPr/>
          <p:nvPr/>
        </p:nvSpPr>
        <p:spPr>
          <a:xfrm>
            <a:off x="7532906" y="2723149"/>
            <a:ext cx="172301" cy="185145"/>
          </a:xfrm>
          <a:custGeom>
            <a:avLst/>
            <a:gdLst>
              <a:gd name="connsiteX0" fmla="*/ 22380 w 172301"/>
              <a:gd name="connsiteY0" fmla="*/ 185146 h 185145"/>
              <a:gd name="connsiteX1" fmla="*/ 0 w 172301"/>
              <a:gd name="connsiteY1" fmla="*/ 159238 h 185145"/>
              <a:gd name="connsiteX2" fmla="*/ 4971 w 172301"/>
              <a:gd name="connsiteY2" fmla="*/ 141783 h 185145"/>
              <a:gd name="connsiteX3" fmla="*/ 8845 w 172301"/>
              <a:gd name="connsiteY3" fmla="*/ 138680 h 185145"/>
              <a:gd name="connsiteX4" fmla="*/ 21136 w 172301"/>
              <a:gd name="connsiteY4" fmla="*/ 133899 h 185145"/>
              <a:gd name="connsiteX5" fmla="*/ 36611 w 172301"/>
              <a:gd name="connsiteY5" fmla="*/ 118410 h 185145"/>
              <a:gd name="connsiteX6" fmla="*/ 17824 w 172301"/>
              <a:gd name="connsiteY6" fmla="*/ 80819 h 185145"/>
              <a:gd name="connsiteX7" fmla="*/ 8979 w 172301"/>
              <a:gd name="connsiteY7" fmla="*/ 79408 h 185145"/>
              <a:gd name="connsiteX8" fmla="*/ 9119 w 172301"/>
              <a:gd name="connsiteY8" fmla="*/ 35337 h 185145"/>
              <a:gd name="connsiteX9" fmla="*/ 11193 w 172301"/>
              <a:gd name="connsiteY9" fmla="*/ 31539 h 185145"/>
              <a:gd name="connsiteX10" fmla="*/ 61761 w 172301"/>
              <a:gd name="connsiteY10" fmla="*/ 9717 h 185145"/>
              <a:gd name="connsiteX11" fmla="*/ 85660 w 172301"/>
              <a:gd name="connsiteY11" fmla="*/ 13937 h 185145"/>
              <a:gd name="connsiteX12" fmla="*/ 139820 w 172301"/>
              <a:gd name="connsiteY12" fmla="*/ 9296 h 185145"/>
              <a:gd name="connsiteX13" fmla="*/ 170075 w 172301"/>
              <a:gd name="connsiteY13" fmla="*/ 0 h 185145"/>
              <a:gd name="connsiteX14" fmla="*/ 170630 w 172301"/>
              <a:gd name="connsiteY14" fmla="*/ 11402 h 185145"/>
              <a:gd name="connsiteX15" fmla="*/ 160133 w 172301"/>
              <a:gd name="connsiteY15" fmla="*/ 57165 h 185145"/>
              <a:gd name="connsiteX16" fmla="*/ 157918 w 172301"/>
              <a:gd name="connsiteY16" fmla="*/ 70400 h 185145"/>
              <a:gd name="connsiteX17" fmla="*/ 123381 w 172301"/>
              <a:gd name="connsiteY17" fmla="*/ 119815 h 185145"/>
              <a:gd name="connsiteX18" fmla="*/ 75711 w 172301"/>
              <a:gd name="connsiteY18" fmla="*/ 147976 h 185145"/>
              <a:gd name="connsiteX19" fmla="*/ 29151 w 172301"/>
              <a:gd name="connsiteY19" fmla="*/ 181488 h 185145"/>
              <a:gd name="connsiteX20" fmla="*/ 22520 w 172301"/>
              <a:gd name="connsiteY20" fmla="*/ 185146 h 185145"/>
              <a:gd name="connsiteX21" fmla="*/ 22380 w 172301"/>
              <a:gd name="connsiteY21" fmla="*/ 185146 h 1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301" h="185145">
                <a:moveTo>
                  <a:pt x="22380" y="185146"/>
                </a:moveTo>
                <a:cubicBezTo>
                  <a:pt x="10083" y="179093"/>
                  <a:pt x="8290" y="166420"/>
                  <a:pt x="0" y="159238"/>
                </a:cubicBezTo>
                <a:cubicBezTo>
                  <a:pt x="1933" y="152624"/>
                  <a:pt x="3453" y="146993"/>
                  <a:pt x="4971" y="141783"/>
                </a:cubicBezTo>
                <a:cubicBezTo>
                  <a:pt x="6630" y="140372"/>
                  <a:pt x="7600" y="139108"/>
                  <a:pt x="8845" y="138680"/>
                </a:cubicBezTo>
                <a:cubicBezTo>
                  <a:pt x="12852" y="136995"/>
                  <a:pt x="17134" y="135725"/>
                  <a:pt x="21136" y="133899"/>
                </a:cubicBezTo>
                <a:cubicBezTo>
                  <a:pt x="28047" y="130655"/>
                  <a:pt x="33018" y="125305"/>
                  <a:pt x="36611" y="118410"/>
                </a:cubicBezTo>
                <a:cubicBezTo>
                  <a:pt x="46011" y="99825"/>
                  <a:pt x="38270" y="84197"/>
                  <a:pt x="17824" y="80819"/>
                </a:cubicBezTo>
                <a:cubicBezTo>
                  <a:pt x="14920" y="80392"/>
                  <a:pt x="12157" y="79830"/>
                  <a:pt x="8979" y="79408"/>
                </a:cubicBezTo>
                <a:cubicBezTo>
                  <a:pt x="1933" y="64482"/>
                  <a:pt x="7600" y="49843"/>
                  <a:pt x="9119" y="35337"/>
                </a:cubicBezTo>
                <a:cubicBezTo>
                  <a:pt x="9119" y="33933"/>
                  <a:pt x="10223" y="32522"/>
                  <a:pt x="11193" y="31539"/>
                </a:cubicBezTo>
                <a:cubicBezTo>
                  <a:pt x="25009" y="17033"/>
                  <a:pt x="40619" y="6614"/>
                  <a:pt x="61761" y="9717"/>
                </a:cubicBezTo>
                <a:cubicBezTo>
                  <a:pt x="69770" y="10841"/>
                  <a:pt x="77785" y="12111"/>
                  <a:pt x="85660" y="13937"/>
                </a:cubicBezTo>
                <a:cubicBezTo>
                  <a:pt x="104313" y="18585"/>
                  <a:pt x="121996" y="15067"/>
                  <a:pt x="139820" y="9296"/>
                </a:cubicBezTo>
                <a:cubicBezTo>
                  <a:pt x="150043" y="5912"/>
                  <a:pt x="159852" y="562"/>
                  <a:pt x="170075" y="0"/>
                </a:cubicBezTo>
                <a:cubicBezTo>
                  <a:pt x="174223" y="4788"/>
                  <a:pt x="171460" y="8025"/>
                  <a:pt x="170630" y="11402"/>
                </a:cubicBezTo>
                <a:cubicBezTo>
                  <a:pt x="167037" y="26610"/>
                  <a:pt x="163445" y="41958"/>
                  <a:pt x="160133" y="57165"/>
                </a:cubicBezTo>
                <a:cubicBezTo>
                  <a:pt x="159162" y="61526"/>
                  <a:pt x="158607" y="66033"/>
                  <a:pt x="157918" y="70400"/>
                </a:cubicBezTo>
                <a:cubicBezTo>
                  <a:pt x="154466" y="92643"/>
                  <a:pt x="142443" y="108693"/>
                  <a:pt x="123381" y="119815"/>
                </a:cubicBezTo>
                <a:cubicBezTo>
                  <a:pt x="107491" y="129110"/>
                  <a:pt x="91601" y="138400"/>
                  <a:pt x="75711" y="147976"/>
                </a:cubicBezTo>
                <a:cubicBezTo>
                  <a:pt x="59272" y="157833"/>
                  <a:pt x="42552" y="167263"/>
                  <a:pt x="29151" y="181488"/>
                </a:cubicBezTo>
                <a:cubicBezTo>
                  <a:pt x="27772" y="183033"/>
                  <a:pt x="25424" y="183594"/>
                  <a:pt x="22520" y="185146"/>
                </a:cubicBezTo>
                <a:lnTo>
                  <a:pt x="22380" y="18514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3" name="Freeform 522">
            <a:extLst>
              <a:ext uri="{FF2B5EF4-FFF2-40B4-BE49-F238E27FC236}">
                <a16:creationId xmlns:a16="http://schemas.microsoft.com/office/drawing/2014/main" id="{03E3F119-4842-0733-A690-2D57DC436F5A}"/>
              </a:ext>
            </a:extLst>
          </p:cNvPr>
          <p:cNvSpPr/>
          <p:nvPr/>
        </p:nvSpPr>
        <p:spPr>
          <a:xfrm>
            <a:off x="7398894" y="4012785"/>
            <a:ext cx="153157" cy="191528"/>
          </a:xfrm>
          <a:custGeom>
            <a:avLst/>
            <a:gdLst>
              <a:gd name="connsiteX0" fmla="*/ 26790 w 153157"/>
              <a:gd name="connsiteY0" fmla="*/ 7744 h 191528"/>
              <a:gd name="connsiteX1" fmla="*/ 46541 w 153157"/>
              <a:gd name="connsiteY1" fmla="*/ 13133 h 191528"/>
              <a:gd name="connsiteX2" fmla="*/ 64537 w 153157"/>
              <a:gd name="connsiteY2" fmla="*/ 20602 h 191528"/>
              <a:gd name="connsiteX3" fmla="*/ 112430 w 153157"/>
              <a:gd name="connsiteY3" fmla="*/ 10368 h 191528"/>
              <a:gd name="connsiteX4" fmla="*/ 122851 w 153157"/>
              <a:gd name="connsiteY4" fmla="*/ 0 h 191528"/>
              <a:gd name="connsiteX5" fmla="*/ 126910 w 153157"/>
              <a:gd name="connsiteY5" fmla="*/ 3320 h 191528"/>
              <a:gd name="connsiteX6" fmla="*/ 149367 w 153157"/>
              <a:gd name="connsiteY6" fmla="*/ 58206 h 191528"/>
              <a:gd name="connsiteX7" fmla="*/ 153157 w 153157"/>
              <a:gd name="connsiteY7" fmla="*/ 86272 h 191528"/>
              <a:gd name="connsiteX8" fmla="*/ 136789 w 153157"/>
              <a:gd name="connsiteY8" fmla="*/ 112543 h 191528"/>
              <a:gd name="connsiteX9" fmla="*/ 134893 w 153157"/>
              <a:gd name="connsiteY9" fmla="*/ 113513 h 191528"/>
              <a:gd name="connsiteX10" fmla="*/ 109456 w 153157"/>
              <a:gd name="connsiteY10" fmla="*/ 141713 h 191528"/>
              <a:gd name="connsiteX11" fmla="*/ 98499 w 153157"/>
              <a:gd name="connsiteY11" fmla="*/ 143373 h 191528"/>
              <a:gd name="connsiteX12" fmla="*/ 70491 w 153157"/>
              <a:gd name="connsiteY12" fmla="*/ 157751 h 191528"/>
              <a:gd name="connsiteX13" fmla="*/ 58991 w 153157"/>
              <a:gd name="connsiteY13" fmla="*/ 170890 h 191528"/>
              <a:gd name="connsiteX14" fmla="*/ 0 w 153157"/>
              <a:gd name="connsiteY14" fmla="*/ 190381 h 191528"/>
              <a:gd name="connsiteX15" fmla="*/ 3114 w 153157"/>
              <a:gd name="connsiteY15" fmla="*/ 169230 h 191528"/>
              <a:gd name="connsiteX16" fmla="*/ 2572 w 153157"/>
              <a:gd name="connsiteY16" fmla="*/ 149457 h 191528"/>
              <a:gd name="connsiteX17" fmla="*/ 14071 w 153157"/>
              <a:gd name="connsiteY17" fmla="*/ 124846 h 191528"/>
              <a:gd name="connsiteX18" fmla="*/ 26381 w 153157"/>
              <a:gd name="connsiteY18" fmla="*/ 115997 h 191528"/>
              <a:gd name="connsiteX19" fmla="*/ 40587 w 153157"/>
              <a:gd name="connsiteY19" fmla="*/ 81713 h 191528"/>
              <a:gd name="connsiteX20" fmla="*/ 29630 w 153157"/>
              <a:gd name="connsiteY20" fmla="*/ 34565 h 191528"/>
              <a:gd name="connsiteX21" fmla="*/ 25162 w 153157"/>
              <a:gd name="connsiteY21" fmla="*/ 13133 h 191528"/>
              <a:gd name="connsiteX22" fmla="*/ 26924 w 153157"/>
              <a:gd name="connsiteY22" fmla="*/ 8159 h 191528"/>
              <a:gd name="connsiteX23" fmla="*/ 26790 w 153157"/>
              <a:gd name="connsiteY23" fmla="*/ 7744 h 19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157" h="191528">
                <a:moveTo>
                  <a:pt x="26790" y="7744"/>
                </a:moveTo>
                <a:cubicBezTo>
                  <a:pt x="33688" y="7744"/>
                  <a:pt x="40185" y="10234"/>
                  <a:pt x="46541" y="13133"/>
                </a:cubicBezTo>
                <a:cubicBezTo>
                  <a:pt x="52495" y="15763"/>
                  <a:pt x="58449" y="18527"/>
                  <a:pt x="64537" y="20602"/>
                </a:cubicBezTo>
                <a:cubicBezTo>
                  <a:pt x="82258" y="26406"/>
                  <a:pt x="98633" y="24331"/>
                  <a:pt x="112430" y="10368"/>
                </a:cubicBezTo>
                <a:cubicBezTo>
                  <a:pt x="115953" y="6914"/>
                  <a:pt x="119335" y="3320"/>
                  <a:pt x="122851" y="0"/>
                </a:cubicBezTo>
                <a:cubicBezTo>
                  <a:pt x="124747" y="1520"/>
                  <a:pt x="126368" y="2215"/>
                  <a:pt x="126910" y="3320"/>
                </a:cubicBezTo>
                <a:cubicBezTo>
                  <a:pt x="134619" y="21566"/>
                  <a:pt x="142877" y="39545"/>
                  <a:pt x="149367" y="58206"/>
                </a:cubicBezTo>
                <a:cubicBezTo>
                  <a:pt x="152481" y="66921"/>
                  <a:pt x="153024" y="76874"/>
                  <a:pt x="153157" y="86272"/>
                </a:cubicBezTo>
                <a:cubicBezTo>
                  <a:pt x="153157" y="98166"/>
                  <a:pt x="147746" y="107429"/>
                  <a:pt x="136789" y="112543"/>
                </a:cubicBezTo>
                <a:cubicBezTo>
                  <a:pt x="136112" y="112818"/>
                  <a:pt x="135436" y="113233"/>
                  <a:pt x="134893" y="113513"/>
                </a:cubicBezTo>
                <a:cubicBezTo>
                  <a:pt x="122309" y="118761"/>
                  <a:pt x="112973" y="127336"/>
                  <a:pt x="109456" y="141713"/>
                </a:cubicBezTo>
                <a:cubicBezTo>
                  <a:pt x="105398" y="142269"/>
                  <a:pt x="102016" y="143239"/>
                  <a:pt x="98499" y="143373"/>
                </a:cubicBezTo>
                <a:cubicBezTo>
                  <a:pt x="86860" y="143514"/>
                  <a:pt x="77931" y="149042"/>
                  <a:pt x="70491" y="157751"/>
                </a:cubicBezTo>
                <a:cubicBezTo>
                  <a:pt x="66700" y="162175"/>
                  <a:pt x="63050" y="166740"/>
                  <a:pt x="58991" y="170890"/>
                </a:cubicBezTo>
                <a:cubicBezTo>
                  <a:pt x="41806" y="187891"/>
                  <a:pt x="22323" y="194390"/>
                  <a:pt x="0" y="190381"/>
                </a:cubicBezTo>
                <a:cubicBezTo>
                  <a:pt x="1085" y="183333"/>
                  <a:pt x="2572" y="176278"/>
                  <a:pt x="3114" y="169230"/>
                </a:cubicBezTo>
                <a:cubicBezTo>
                  <a:pt x="3516" y="162590"/>
                  <a:pt x="3114" y="155957"/>
                  <a:pt x="2572" y="149457"/>
                </a:cubicBezTo>
                <a:cubicBezTo>
                  <a:pt x="1895" y="138949"/>
                  <a:pt x="5954" y="130930"/>
                  <a:pt x="14071" y="124846"/>
                </a:cubicBezTo>
                <a:cubicBezTo>
                  <a:pt x="18130" y="121807"/>
                  <a:pt x="22189" y="118761"/>
                  <a:pt x="26381" y="115997"/>
                </a:cubicBezTo>
                <a:cubicBezTo>
                  <a:pt x="38698" y="107844"/>
                  <a:pt x="43292" y="95950"/>
                  <a:pt x="40587" y="81713"/>
                </a:cubicBezTo>
                <a:cubicBezTo>
                  <a:pt x="37613" y="65810"/>
                  <a:pt x="33286" y="50328"/>
                  <a:pt x="29630" y="34565"/>
                </a:cubicBezTo>
                <a:cubicBezTo>
                  <a:pt x="28009" y="27516"/>
                  <a:pt x="26522" y="20321"/>
                  <a:pt x="25162" y="13133"/>
                </a:cubicBezTo>
                <a:cubicBezTo>
                  <a:pt x="24894" y="11888"/>
                  <a:pt x="26113" y="10509"/>
                  <a:pt x="26924" y="8159"/>
                </a:cubicBezTo>
                <a:lnTo>
                  <a:pt x="26790" y="774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4" name="Freeform 523">
            <a:extLst>
              <a:ext uri="{FF2B5EF4-FFF2-40B4-BE49-F238E27FC236}">
                <a16:creationId xmlns:a16="http://schemas.microsoft.com/office/drawing/2014/main" id="{36F2E649-4FF8-9AD1-0C32-6F6084E8EF08}"/>
              </a:ext>
            </a:extLst>
          </p:cNvPr>
          <p:cNvSpPr/>
          <p:nvPr/>
        </p:nvSpPr>
        <p:spPr>
          <a:xfrm>
            <a:off x="8968758" y="2984909"/>
            <a:ext cx="242505" cy="159606"/>
          </a:xfrm>
          <a:custGeom>
            <a:avLst/>
            <a:gdLst>
              <a:gd name="connsiteX0" fmla="*/ 235097 w 242505"/>
              <a:gd name="connsiteY0" fmla="*/ 103539 h 159606"/>
              <a:gd name="connsiteX1" fmla="*/ 242116 w 242505"/>
              <a:gd name="connsiteY1" fmla="*/ 136106 h 159606"/>
              <a:gd name="connsiteX2" fmla="*/ 221121 w 242505"/>
              <a:gd name="connsiteY2" fmla="*/ 159370 h 159606"/>
              <a:gd name="connsiteX3" fmla="*/ 128269 w 242505"/>
              <a:gd name="connsiteY3" fmla="*/ 130251 h 159606"/>
              <a:gd name="connsiteX4" fmla="*/ 54563 w 242505"/>
              <a:gd name="connsiteY4" fmla="*/ 99485 h 159606"/>
              <a:gd name="connsiteX5" fmla="*/ 6445 w 242505"/>
              <a:gd name="connsiteY5" fmla="*/ 47555 h 159606"/>
              <a:gd name="connsiteX6" fmla="*/ 0 w 242505"/>
              <a:gd name="connsiteY6" fmla="*/ 12282 h 159606"/>
              <a:gd name="connsiteX7" fmla="*/ 23867 w 242505"/>
              <a:gd name="connsiteY7" fmla="*/ 126 h 159606"/>
              <a:gd name="connsiteX8" fmla="*/ 55009 w 242505"/>
              <a:gd name="connsiteY8" fmla="*/ 6427 h 159606"/>
              <a:gd name="connsiteX9" fmla="*/ 95979 w 242505"/>
              <a:gd name="connsiteY9" fmla="*/ 27138 h 159606"/>
              <a:gd name="connsiteX10" fmla="*/ 162410 w 242505"/>
              <a:gd name="connsiteY10" fmla="*/ 69013 h 159606"/>
              <a:gd name="connsiteX11" fmla="*/ 235097 w 242505"/>
              <a:gd name="connsiteY11" fmla="*/ 103386 h 159606"/>
              <a:gd name="connsiteX12" fmla="*/ 235097 w 242505"/>
              <a:gd name="connsiteY12" fmla="*/ 103539 h 15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05" h="159606">
                <a:moveTo>
                  <a:pt x="235097" y="103539"/>
                </a:moveTo>
                <a:cubicBezTo>
                  <a:pt x="237841" y="115995"/>
                  <a:pt x="240394" y="126050"/>
                  <a:pt x="242116" y="136106"/>
                </a:cubicBezTo>
                <a:cubicBezTo>
                  <a:pt x="244541" y="150962"/>
                  <a:pt x="235416" y="161324"/>
                  <a:pt x="221121" y="159370"/>
                </a:cubicBezTo>
                <a:cubicBezTo>
                  <a:pt x="188702" y="154869"/>
                  <a:pt x="156412" y="149915"/>
                  <a:pt x="128269" y="130251"/>
                </a:cubicBezTo>
                <a:cubicBezTo>
                  <a:pt x="105870" y="114642"/>
                  <a:pt x="80408" y="106087"/>
                  <a:pt x="54563" y="99485"/>
                </a:cubicBezTo>
                <a:cubicBezTo>
                  <a:pt x="21697" y="91230"/>
                  <a:pt x="14742" y="84322"/>
                  <a:pt x="6445" y="47555"/>
                </a:cubicBezTo>
                <a:cubicBezTo>
                  <a:pt x="3701" y="35993"/>
                  <a:pt x="2170" y="24137"/>
                  <a:pt x="0" y="12282"/>
                </a:cubicBezTo>
                <a:cubicBezTo>
                  <a:pt x="6126" y="3273"/>
                  <a:pt x="14422" y="726"/>
                  <a:pt x="23867" y="126"/>
                </a:cubicBezTo>
                <a:cubicBezTo>
                  <a:pt x="34843" y="-628"/>
                  <a:pt x="45117" y="2073"/>
                  <a:pt x="55009" y="6427"/>
                </a:cubicBezTo>
                <a:cubicBezTo>
                  <a:pt x="68985" y="12582"/>
                  <a:pt x="82833" y="19336"/>
                  <a:pt x="95979" y="27138"/>
                </a:cubicBezTo>
                <a:cubicBezTo>
                  <a:pt x="118442" y="40500"/>
                  <a:pt x="140267" y="55056"/>
                  <a:pt x="162410" y="69013"/>
                </a:cubicBezTo>
                <a:cubicBezTo>
                  <a:pt x="185257" y="83422"/>
                  <a:pt x="208550" y="96631"/>
                  <a:pt x="235097" y="103386"/>
                </a:cubicBezTo>
                <a:lnTo>
                  <a:pt x="235097" y="10353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5" name="Freeform 524">
            <a:extLst>
              <a:ext uri="{FF2B5EF4-FFF2-40B4-BE49-F238E27FC236}">
                <a16:creationId xmlns:a16="http://schemas.microsoft.com/office/drawing/2014/main" id="{5AD273E8-B4B2-8D56-2775-A4A13360022A}"/>
              </a:ext>
            </a:extLst>
          </p:cNvPr>
          <p:cNvSpPr/>
          <p:nvPr/>
        </p:nvSpPr>
        <p:spPr>
          <a:xfrm>
            <a:off x="9740927" y="3604187"/>
            <a:ext cx="165895" cy="159609"/>
          </a:xfrm>
          <a:custGeom>
            <a:avLst/>
            <a:gdLst>
              <a:gd name="connsiteX0" fmla="*/ 63560 w 165895"/>
              <a:gd name="connsiteY0" fmla="*/ 159609 h 159609"/>
              <a:gd name="connsiteX1" fmla="*/ 48883 w 165895"/>
              <a:gd name="connsiteY1" fmla="*/ 138656 h 159609"/>
              <a:gd name="connsiteX2" fmla="*/ 27505 w 165895"/>
              <a:gd name="connsiteY2" fmla="*/ 103057 h 159609"/>
              <a:gd name="connsiteX3" fmla="*/ 0 w 165895"/>
              <a:gd name="connsiteY3" fmla="*/ 73312 h 159609"/>
              <a:gd name="connsiteX4" fmla="*/ 11997 w 165895"/>
              <a:gd name="connsiteY4" fmla="*/ 22474 h 159609"/>
              <a:gd name="connsiteX5" fmla="*/ 48181 w 165895"/>
              <a:gd name="connsiteY5" fmla="*/ 1080 h 159609"/>
              <a:gd name="connsiteX6" fmla="*/ 72431 w 165895"/>
              <a:gd name="connsiteY6" fmla="*/ 5038 h 159609"/>
              <a:gd name="connsiteX7" fmla="*/ 96425 w 165895"/>
              <a:gd name="connsiteY7" fmla="*/ 3870 h 159609"/>
              <a:gd name="connsiteX8" fmla="*/ 147159 w 165895"/>
              <a:gd name="connsiteY8" fmla="*/ 12221 h 159609"/>
              <a:gd name="connsiteX9" fmla="*/ 165857 w 165895"/>
              <a:gd name="connsiteY9" fmla="*/ 61738 h 159609"/>
              <a:gd name="connsiteX10" fmla="*/ 154753 w 165895"/>
              <a:gd name="connsiteY10" fmla="*/ 83278 h 159609"/>
              <a:gd name="connsiteX11" fmla="*/ 114868 w 165895"/>
              <a:gd name="connsiteY11" fmla="*/ 126500 h 159609"/>
              <a:gd name="connsiteX12" fmla="*/ 85959 w 165895"/>
              <a:gd name="connsiteY12" fmla="*/ 144664 h 159609"/>
              <a:gd name="connsiteX13" fmla="*/ 63432 w 165895"/>
              <a:gd name="connsiteY13" fmla="*/ 159609 h 159609"/>
              <a:gd name="connsiteX14" fmla="*/ 63560 w 165895"/>
              <a:gd name="connsiteY14" fmla="*/ 159609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95" h="159609">
                <a:moveTo>
                  <a:pt x="63560" y="159609"/>
                </a:moveTo>
                <a:cubicBezTo>
                  <a:pt x="57498" y="151112"/>
                  <a:pt x="52840" y="145104"/>
                  <a:pt x="48883" y="138656"/>
                </a:cubicBezTo>
                <a:cubicBezTo>
                  <a:pt x="41608" y="126934"/>
                  <a:pt x="35673" y="114191"/>
                  <a:pt x="27505" y="103057"/>
                </a:cubicBezTo>
                <a:cubicBezTo>
                  <a:pt x="19847" y="92650"/>
                  <a:pt x="10019" y="84006"/>
                  <a:pt x="0" y="73312"/>
                </a:cubicBezTo>
                <a:cubicBezTo>
                  <a:pt x="3829" y="56905"/>
                  <a:pt x="6892" y="39469"/>
                  <a:pt x="11997" y="22474"/>
                </a:cubicBezTo>
                <a:cubicBezTo>
                  <a:pt x="17869" y="2695"/>
                  <a:pt x="28207" y="-2578"/>
                  <a:pt x="48181" y="1080"/>
                </a:cubicBezTo>
                <a:cubicBezTo>
                  <a:pt x="56222" y="2548"/>
                  <a:pt x="64390" y="4451"/>
                  <a:pt x="72431" y="5038"/>
                </a:cubicBezTo>
                <a:cubicBezTo>
                  <a:pt x="79770" y="5479"/>
                  <a:pt x="87363" y="4451"/>
                  <a:pt x="96425" y="3870"/>
                </a:cubicBezTo>
                <a:cubicBezTo>
                  <a:pt x="109954" y="20424"/>
                  <a:pt x="126865" y="26432"/>
                  <a:pt x="147159" y="12221"/>
                </a:cubicBezTo>
                <a:cubicBezTo>
                  <a:pt x="157560" y="27894"/>
                  <a:pt x="166559" y="42546"/>
                  <a:pt x="165857" y="61738"/>
                </a:cubicBezTo>
                <a:cubicBezTo>
                  <a:pt x="165474" y="70969"/>
                  <a:pt x="162666" y="78880"/>
                  <a:pt x="154753" y="83278"/>
                </a:cubicBezTo>
                <a:cubicBezTo>
                  <a:pt x="136820" y="93238"/>
                  <a:pt x="125142" y="109211"/>
                  <a:pt x="114868" y="126500"/>
                </a:cubicBezTo>
                <a:cubicBezTo>
                  <a:pt x="108231" y="137781"/>
                  <a:pt x="99808" y="145838"/>
                  <a:pt x="85959" y="144664"/>
                </a:cubicBezTo>
                <a:cubicBezTo>
                  <a:pt x="76515" y="143936"/>
                  <a:pt x="71346" y="150965"/>
                  <a:pt x="63432" y="159609"/>
                </a:cubicBezTo>
                <a:lnTo>
                  <a:pt x="63560" y="15960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6" name="Freeform 525">
            <a:extLst>
              <a:ext uri="{FF2B5EF4-FFF2-40B4-BE49-F238E27FC236}">
                <a16:creationId xmlns:a16="http://schemas.microsoft.com/office/drawing/2014/main" id="{BC51DCD9-1306-01B1-96AB-4D2C844ED9C3}"/>
              </a:ext>
            </a:extLst>
          </p:cNvPr>
          <p:cNvSpPr/>
          <p:nvPr/>
        </p:nvSpPr>
        <p:spPr>
          <a:xfrm>
            <a:off x="6665013" y="2710379"/>
            <a:ext cx="114869" cy="248991"/>
          </a:xfrm>
          <a:custGeom>
            <a:avLst/>
            <a:gdLst>
              <a:gd name="connsiteX0" fmla="*/ 22190 w 114869"/>
              <a:gd name="connsiteY0" fmla="*/ 2466 h 248991"/>
              <a:gd name="connsiteX1" fmla="*/ 61481 w 114869"/>
              <a:gd name="connsiteY1" fmla="*/ 1349 h 248991"/>
              <a:gd name="connsiteX2" fmla="*/ 94748 w 114869"/>
              <a:gd name="connsiteY2" fmla="*/ 38978 h 248991"/>
              <a:gd name="connsiteX3" fmla="*/ 79005 w 114869"/>
              <a:gd name="connsiteY3" fmla="*/ 88451 h 248991"/>
              <a:gd name="connsiteX4" fmla="*/ 84755 w 114869"/>
              <a:gd name="connsiteY4" fmla="*/ 142104 h 248991"/>
              <a:gd name="connsiteX5" fmla="*/ 102687 w 114869"/>
              <a:gd name="connsiteY5" fmla="*/ 154784 h 248991"/>
              <a:gd name="connsiteX6" fmla="*/ 114870 w 114869"/>
              <a:gd name="connsiteY6" fmla="*/ 164680 h 248991"/>
              <a:gd name="connsiteX7" fmla="*/ 106382 w 114869"/>
              <a:gd name="connsiteY7" fmla="*/ 175827 h 248991"/>
              <a:gd name="connsiteX8" fmla="*/ 90230 w 114869"/>
              <a:gd name="connsiteY8" fmla="*/ 211502 h 248991"/>
              <a:gd name="connsiteX9" fmla="*/ 83109 w 114869"/>
              <a:gd name="connsiteY9" fmla="*/ 227252 h 248991"/>
              <a:gd name="connsiteX10" fmla="*/ 60384 w 114869"/>
              <a:gd name="connsiteY10" fmla="*/ 248991 h 248991"/>
              <a:gd name="connsiteX11" fmla="*/ 57097 w 114869"/>
              <a:gd name="connsiteY11" fmla="*/ 240072 h 248991"/>
              <a:gd name="connsiteX12" fmla="*/ 18087 w 114869"/>
              <a:gd name="connsiteY12" fmla="*/ 166071 h 248991"/>
              <a:gd name="connsiteX13" fmla="*/ 5764 w 114869"/>
              <a:gd name="connsiteY13" fmla="*/ 150462 h 248991"/>
              <a:gd name="connsiteX14" fmla="*/ 1520 w 114869"/>
              <a:gd name="connsiteY14" fmla="*/ 125237 h 248991"/>
              <a:gd name="connsiteX15" fmla="*/ 9459 w 114869"/>
              <a:gd name="connsiteY15" fmla="*/ 104475 h 248991"/>
              <a:gd name="connsiteX16" fmla="*/ 22465 w 114869"/>
              <a:gd name="connsiteY16" fmla="*/ 32983 h 248991"/>
              <a:gd name="connsiteX17" fmla="*/ 22465 w 114869"/>
              <a:gd name="connsiteY17" fmla="*/ 2741 h 248991"/>
              <a:gd name="connsiteX18" fmla="*/ 22190 w 114869"/>
              <a:gd name="connsiteY18" fmla="*/ 2466 h 2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69" h="248991">
                <a:moveTo>
                  <a:pt x="22190" y="2466"/>
                </a:moveTo>
                <a:cubicBezTo>
                  <a:pt x="36842" y="-605"/>
                  <a:pt x="49159" y="-605"/>
                  <a:pt x="61481" y="1349"/>
                </a:cubicBezTo>
                <a:cubicBezTo>
                  <a:pt x="82285" y="4554"/>
                  <a:pt x="93925" y="17655"/>
                  <a:pt x="94748" y="38978"/>
                </a:cubicBezTo>
                <a:cubicBezTo>
                  <a:pt x="95431" y="57231"/>
                  <a:pt x="91322" y="73818"/>
                  <a:pt x="79005" y="88451"/>
                </a:cubicBezTo>
                <a:cubicBezTo>
                  <a:pt x="62573" y="107821"/>
                  <a:pt x="65042" y="125658"/>
                  <a:pt x="84755" y="142104"/>
                </a:cubicBezTo>
                <a:cubicBezTo>
                  <a:pt x="90364" y="146842"/>
                  <a:pt x="96797" y="150462"/>
                  <a:pt x="102687" y="154784"/>
                </a:cubicBezTo>
                <a:cubicBezTo>
                  <a:pt x="106657" y="157708"/>
                  <a:pt x="110492" y="161053"/>
                  <a:pt x="114870" y="164680"/>
                </a:cubicBezTo>
                <a:cubicBezTo>
                  <a:pt x="111583" y="168861"/>
                  <a:pt x="109254" y="172481"/>
                  <a:pt x="106382" y="175827"/>
                </a:cubicBezTo>
                <a:cubicBezTo>
                  <a:pt x="97346" y="186137"/>
                  <a:pt x="90913" y="197431"/>
                  <a:pt x="90230" y="211502"/>
                </a:cubicBezTo>
                <a:cubicBezTo>
                  <a:pt x="89956" y="217912"/>
                  <a:pt x="87627" y="223211"/>
                  <a:pt x="83109" y="227252"/>
                </a:cubicBezTo>
                <a:cubicBezTo>
                  <a:pt x="75719" y="233943"/>
                  <a:pt x="70792" y="243558"/>
                  <a:pt x="60384" y="248991"/>
                </a:cubicBezTo>
                <a:cubicBezTo>
                  <a:pt x="59018" y="245231"/>
                  <a:pt x="57787" y="242722"/>
                  <a:pt x="57097" y="240072"/>
                </a:cubicBezTo>
                <a:cubicBezTo>
                  <a:pt x="49841" y="212339"/>
                  <a:pt x="36019" y="188091"/>
                  <a:pt x="18087" y="166071"/>
                </a:cubicBezTo>
                <a:cubicBezTo>
                  <a:pt x="13977" y="160913"/>
                  <a:pt x="9874" y="155620"/>
                  <a:pt x="5764" y="150462"/>
                </a:cubicBezTo>
                <a:cubicBezTo>
                  <a:pt x="-260" y="142800"/>
                  <a:pt x="-1358" y="134296"/>
                  <a:pt x="1520" y="125237"/>
                </a:cubicBezTo>
                <a:cubicBezTo>
                  <a:pt x="3709" y="118131"/>
                  <a:pt x="6447" y="111306"/>
                  <a:pt x="9459" y="104475"/>
                </a:cubicBezTo>
                <a:cubicBezTo>
                  <a:pt x="19727" y="81760"/>
                  <a:pt x="23971" y="57927"/>
                  <a:pt x="22465" y="32983"/>
                </a:cubicBezTo>
                <a:cubicBezTo>
                  <a:pt x="21916" y="23509"/>
                  <a:pt x="22465" y="13894"/>
                  <a:pt x="22465" y="2741"/>
                </a:cubicBezTo>
                <a:lnTo>
                  <a:pt x="22190" y="246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7" name="Freeform 526">
            <a:extLst>
              <a:ext uri="{FF2B5EF4-FFF2-40B4-BE49-F238E27FC236}">
                <a16:creationId xmlns:a16="http://schemas.microsoft.com/office/drawing/2014/main" id="{D91A09B9-92CF-49AA-A7A5-3516CC98F206}"/>
              </a:ext>
            </a:extLst>
          </p:cNvPr>
          <p:cNvSpPr/>
          <p:nvPr/>
        </p:nvSpPr>
        <p:spPr>
          <a:xfrm>
            <a:off x="5867319" y="3514805"/>
            <a:ext cx="159538" cy="172378"/>
          </a:xfrm>
          <a:custGeom>
            <a:avLst/>
            <a:gdLst>
              <a:gd name="connsiteX0" fmla="*/ 5105 w 159538"/>
              <a:gd name="connsiteY0" fmla="*/ 115565 h 172378"/>
              <a:gd name="connsiteX1" fmla="*/ 12169 w 159538"/>
              <a:gd name="connsiteY1" fmla="*/ 4202 h 172378"/>
              <a:gd name="connsiteX2" fmla="*/ 57325 w 159538"/>
              <a:gd name="connsiteY2" fmla="*/ 2492 h 172378"/>
              <a:gd name="connsiteX3" fmla="*/ 94995 w 159538"/>
              <a:gd name="connsiteY3" fmla="*/ 31796 h 172378"/>
              <a:gd name="connsiteX4" fmla="*/ 103585 w 159538"/>
              <a:gd name="connsiteY4" fmla="*/ 50234 h 172378"/>
              <a:gd name="connsiteX5" fmla="*/ 135161 w 159538"/>
              <a:gd name="connsiteY5" fmla="*/ 79397 h 172378"/>
              <a:gd name="connsiteX6" fmla="*/ 140426 w 159538"/>
              <a:gd name="connsiteY6" fmla="*/ 81970 h 172378"/>
              <a:gd name="connsiteX7" fmla="*/ 159539 w 159538"/>
              <a:gd name="connsiteY7" fmla="*/ 168887 h 172378"/>
              <a:gd name="connsiteX8" fmla="*/ 138760 w 159538"/>
              <a:gd name="connsiteY8" fmla="*/ 169602 h 172378"/>
              <a:gd name="connsiteX9" fmla="*/ 102615 w 159538"/>
              <a:gd name="connsiteY9" fmla="*/ 160600 h 172378"/>
              <a:gd name="connsiteX10" fmla="*/ 91396 w 159538"/>
              <a:gd name="connsiteY10" fmla="*/ 154592 h 172378"/>
              <a:gd name="connsiteX11" fmla="*/ 76712 w 159538"/>
              <a:gd name="connsiteY11" fmla="*/ 137584 h 172378"/>
              <a:gd name="connsiteX12" fmla="*/ 61754 w 159538"/>
              <a:gd name="connsiteY12" fmla="*/ 120857 h 172378"/>
              <a:gd name="connsiteX13" fmla="*/ 19374 w 159538"/>
              <a:gd name="connsiteY13" fmla="*/ 110846 h 172378"/>
              <a:gd name="connsiteX14" fmla="*/ 5386 w 159538"/>
              <a:gd name="connsiteY14" fmla="*/ 115565 h 172378"/>
              <a:gd name="connsiteX15" fmla="*/ 5105 w 159538"/>
              <a:gd name="connsiteY15" fmla="*/ 115565 h 17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538" h="172378">
                <a:moveTo>
                  <a:pt x="5105" y="115565"/>
                </a:moveTo>
                <a:cubicBezTo>
                  <a:pt x="-4034" y="86975"/>
                  <a:pt x="-434" y="35658"/>
                  <a:pt x="12169" y="4202"/>
                </a:cubicBezTo>
                <a:cubicBezTo>
                  <a:pt x="26853" y="-1230"/>
                  <a:pt x="42226" y="-943"/>
                  <a:pt x="57325" y="2492"/>
                </a:cubicBezTo>
                <a:cubicBezTo>
                  <a:pt x="73802" y="6207"/>
                  <a:pt x="86687" y="16358"/>
                  <a:pt x="94995" y="31796"/>
                </a:cubicBezTo>
                <a:cubicBezTo>
                  <a:pt x="98180" y="37797"/>
                  <a:pt x="101090" y="43945"/>
                  <a:pt x="103585" y="50234"/>
                </a:cubicBezTo>
                <a:cubicBezTo>
                  <a:pt x="109679" y="65103"/>
                  <a:pt x="119233" y="75829"/>
                  <a:pt x="135161" y="79397"/>
                </a:cubicBezTo>
                <a:cubicBezTo>
                  <a:pt x="137241" y="79831"/>
                  <a:pt x="139041" y="81255"/>
                  <a:pt x="140426" y="81970"/>
                </a:cubicBezTo>
                <a:cubicBezTo>
                  <a:pt x="146935" y="111281"/>
                  <a:pt x="153170" y="140010"/>
                  <a:pt x="159539" y="168887"/>
                </a:cubicBezTo>
                <a:cubicBezTo>
                  <a:pt x="152755" y="174466"/>
                  <a:pt x="145410" y="172321"/>
                  <a:pt x="138760" y="169602"/>
                </a:cubicBezTo>
                <a:cubicBezTo>
                  <a:pt x="127127" y="164743"/>
                  <a:pt x="115493" y="160740"/>
                  <a:pt x="102615" y="160600"/>
                </a:cubicBezTo>
                <a:cubicBezTo>
                  <a:pt x="98735" y="160600"/>
                  <a:pt x="94440" y="157599"/>
                  <a:pt x="91396" y="154592"/>
                </a:cubicBezTo>
                <a:cubicBezTo>
                  <a:pt x="85991" y="149446"/>
                  <a:pt x="81562" y="143298"/>
                  <a:pt x="76712" y="137584"/>
                </a:cubicBezTo>
                <a:cubicBezTo>
                  <a:pt x="71862" y="131864"/>
                  <a:pt x="67019" y="126003"/>
                  <a:pt x="61754" y="120857"/>
                </a:cubicBezTo>
                <a:cubicBezTo>
                  <a:pt x="49565" y="108989"/>
                  <a:pt x="35717" y="103990"/>
                  <a:pt x="19374" y="110846"/>
                </a:cubicBezTo>
                <a:cubicBezTo>
                  <a:pt x="15354" y="112564"/>
                  <a:pt x="11059" y="113707"/>
                  <a:pt x="5386" y="115565"/>
                </a:cubicBezTo>
                <a:lnTo>
                  <a:pt x="5105" y="11556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8" name="Freeform 527">
            <a:extLst>
              <a:ext uri="{FF2B5EF4-FFF2-40B4-BE49-F238E27FC236}">
                <a16:creationId xmlns:a16="http://schemas.microsoft.com/office/drawing/2014/main" id="{489C968A-2535-D9CC-7349-CF22F8DE048B}"/>
              </a:ext>
            </a:extLst>
          </p:cNvPr>
          <p:cNvSpPr/>
          <p:nvPr/>
        </p:nvSpPr>
        <p:spPr>
          <a:xfrm>
            <a:off x="8483759" y="2582694"/>
            <a:ext cx="248862" cy="146838"/>
          </a:xfrm>
          <a:custGeom>
            <a:avLst/>
            <a:gdLst>
              <a:gd name="connsiteX0" fmla="*/ 35928 w 248862"/>
              <a:gd name="connsiteY0" fmla="*/ 133777 h 146838"/>
              <a:gd name="connsiteX1" fmla="*/ 39055 w 248862"/>
              <a:gd name="connsiteY1" fmla="*/ 124060 h 146838"/>
              <a:gd name="connsiteX2" fmla="*/ 29036 w 248862"/>
              <a:gd name="connsiteY2" fmla="*/ 82326 h 146838"/>
              <a:gd name="connsiteX3" fmla="*/ 7721 w 248862"/>
              <a:gd name="connsiteY3" fmla="*/ 61890 h 146838"/>
              <a:gd name="connsiteX4" fmla="*/ 0 w 248862"/>
              <a:gd name="connsiteY4" fmla="*/ 51451 h 146838"/>
              <a:gd name="connsiteX5" fmla="*/ 58328 w 248862"/>
              <a:gd name="connsiteY5" fmla="*/ 0 h 146838"/>
              <a:gd name="connsiteX6" fmla="*/ 76387 w 248862"/>
              <a:gd name="connsiteY6" fmla="*/ 6148 h 146838"/>
              <a:gd name="connsiteX7" fmla="*/ 92469 w 248862"/>
              <a:gd name="connsiteY7" fmla="*/ 20870 h 146838"/>
              <a:gd name="connsiteX8" fmla="*/ 138991 w 248862"/>
              <a:gd name="connsiteY8" fmla="*/ 45022 h 146838"/>
              <a:gd name="connsiteX9" fmla="*/ 169175 w 248862"/>
              <a:gd name="connsiteY9" fmla="*/ 46165 h 146838"/>
              <a:gd name="connsiteX10" fmla="*/ 171856 w 248862"/>
              <a:gd name="connsiteY10" fmla="*/ 60172 h 146838"/>
              <a:gd name="connsiteX11" fmla="*/ 190043 w 248862"/>
              <a:gd name="connsiteY11" fmla="*/ 81471 h 146838"/>
              <a:gd name="connsiteX12" fmla="*/ 209634 w 248862"/>
              <a:gd name="connsiteY12" fmla="*/ 86189 h 146838"/>
              <a:gd name="connsiteX13" fmla="*/ 231587 w 248862"/>
              <a:gd name="connsiteY13" fmla="*/ 90760 h 146838"/>
              <a:gd name="connsiteX14" fmla="*/ 247796 w 248862"/>
              <a:gd name="connsiteY14" fmla="*/ 108195 h 146838"/>
              <a:gd name="connsiteX15" fmla="*/ 240202 w 248862"/>
              <a:gd name="connsiteY15" fmla="*/ 130209 h 146838"/>
              <a:gd name="connsiteX16" fmla="*/ 232289 w 248862"/>
              <a:gd name="connsiteY16" fmla="*/ 134492 h 146838"/>
              <a:gd name="connsiteX17" fmla="*/ 179896 w 248862"/>
              <a:gd name="connsiteY17" fmla="*/ 146642 h 146838"/>
              <a:gd name="connsiteX18" fmla="*/ 165091 w 248862"/>
              <a:gd name="connsiteY18" fmla="*/ 138783 h 146838"/>
              <a:gd name="connsiteX19" fmla="*/ 156732 w 248862"/>
              <a:gd name="connsiteY19" fmla="*/ 117631 h 146838"/>
              <a:gd name="connsiteX20" fmla="*/ 147988 w 248862"/>
              <a:gd name="connsiteY20" fmla="*/ 91762 h 146838"/>
              <a:gd name="connsiteX21" fmla="*/ 107529 w 248862"/>
              <a:gd name="connsiteY21" fmla="*/ 74895 h 146838"/>
              <a:gd name="connsiteX22" fmla="*/ 65283 w 248862"/>
              <a:gd name="connsiteY22" fmla="*/ 107908 h 146838"/>
              <a:gd name="connsiteX23" fmla="*/ 53860 w 248862"/>
              <a:gd name="connsiteY23" fmla="*/ 124916 h 146838"/>
              <a:gd name="connsiteX24" fmla="*/ 36248 w 248862"/>
              <a:gd name="connsiteY24" fmla="*/ 133637 h 146838"/>
              <a:gd name="connsiteX25" fmla="*/ 35928 w 248862"/>
              <a:gd name="connsiteY25" fmla="*/ 133777 h 14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8862" h="146838">
                <a:moveTo>
                  <a:pt x="35928" y="133777"/>
                </a:moveTo>
                <a:cubicBezTo>
                  <a:pt x="37332" y="129494"/>
                  <a:pt x="38034" y="126633"/>
                  <a:pt x="39055" y="124060"/>
                </a:cubicBezTo>
                <a:cubicBezTo>
                  <a:pt x="45117" y="107908"/>
                  <a:pt x="40587" y="94188"/>
                  <a:pt x="29036" y="82326"/>
                </a:cubicBezTo>
                <a:cubicBezTo>
                  <a:pt x="22144" y="75322"/>
                  <a:pt x="14678" y="68893"/>
                  <a:pt x="7721" y="61890"/>
                </a:cubicBezTo>
                <a:cubicBezTo>
                  <a:pt x="4658" y="58742"/>
                  <a:pt x="2425" y="54739"/>
                  <a:pt x="0" y="51451"/>
                </a:cubicBezTo>
                <a:cubicBezTo>
                  <a:pt x="9445" y="35586"/>
                  <a:pt x="33823" y="14007"/>
                  <a:pt x="58328" y="0"/>
                </a:cubicBezTo>
                <a:cubicBezTo>
                  <a:pt x="63688" y="1858"/>
                  <a:pt x="70069" y="4003"/>
                  <a:pt x="76387" y="6148"/>
                </a:cubicBezTo>
                <a:cubicBezTo>
                  <a:pt x="83854" y="8721"/>
                  <a:pt x="89086" y="13292"/>
                  <a:pt x="92469" y="20870"/>
                </a:cubicBezTo>
                <a:cubicBezTo>
                  <a:pt x="104594" y="48163"/>
                  <a:pt x="116144" y="48451"/>
                  <a:pt x="138991" y="45022"/>
                </a:cubicBezTo>
                <a:cubicBezTo>
                  <a:pt x="148435" y="43592"/>
                  <a:pt x="158135" y="39877"/>
                  <a:pt x="169175" y="46165"/>
                </a:cubicBezTo>
                <a:cubicBezTo>
                  <a:pt x="169877" y="50168"/>
                  <a:pt x="170835" y="55027"/>
                  <a:pt x="171856" y="60172"/>
                </a:cubicBezTo>
                <a:cubicBezTo>
                  <a:pt x="173834" y="70892"/>
                  <a:pt x="179896" y="78183"/>
                  <a:pt x="190043" y="81471"/>
                </a:cubicBezTo>
                <a:cubicBezTo>
                  <a:pt x="196361" y="83616"/>
                  <a:pt x="202998" y="84758"/>
                  <a:pt x="209634" y="86189"/>
                </a:cubicBezTo>
                <a:cubicBezTo>
                  <a:pt x="216909" y="87759"/>
                  <a:pt x="224440" y="88902"/>
                  <a:pt x="231587" y="90760"/>
                </a:cubicBezTo>
                <a:cubicBezTo>
                  <a:pt x="240458" y="93045"/>
                  <a:pt x="245116" y="99762"/>
                  <a:pt x="247796" y="108195"/>
                </a:cubicBezTo>
                <a:cubicBezTo>
                  <a:pt x="250604" y="117204"/>
                  <a:pt x="247796" y="124635"/>
                  <a:pt x="240202" y="130209"/>
                </a:cubicBezTo>
                <a:cubicBezTo>
                  <a:pt x="237777" y="131920"/>
                  <a:pt x="235097" y="133496"/>
                  <a:pt x="232289" y="134492"/>
                </a:cubicBezTo>
                <a:cubicBezTo>
                  <a:pt x="215378" y="141068"/>
                  <a:pt x="197637" y="144216"/>
                  <a:pt x="179896" y="146642"/>
                </a:cubicBezTo>
                <a:cubicBezTo>
                  <a:pt x="173132" y="147644"/>
                  <a:pt x="167899" y="144784"/>
                  <a:pt x="165091" y="138783"/>
                </a:cubicBezTo>
                <a:cubicBezTo>
                  <a:pt x="161836" y="131920"/>
                  <a:pt x="159284" y="124776"/>
                  <a:pt x="156732" y="117631"/>
                </a:cubicBezTo>
                <a:cubicBezTo>
                  <a:pt x="153668" y="109051"/>
                  <a:pt x="151562" y="100049"/>
                  <a:pt x="147988" y="91762"/>
                </a:cubicBezTo>
                <a:cubicBezTo>
                  <a:pt x="139820" y="73177"/>
                  <a:pt x="126291" y="67463"/>
                  <a:pt x="107529" y="74895"/>
                </a:cubicBezTo>
                <a:cubicBezTo>
                  <a:pt x="90491" y="81751"/>
                  <a:pt x="76005" y="92477"/>
                  <a:pt x="65283" y="107908"/>
                </a:cubicBezTo>
                <a:cubicBezTo>
                  <a:pt x="61327" y="113482"/>
                  <a:pt x="57944" y="119489"/>
                  <a:pt x="53860" y="124916"/>
                </a:cubicBezTo>
                <a:cubicBezTo>
                  <a:pt x="50159" y="129781"/>
                  <a:pt x="46075" y="134492"/>
                  <a:pt x="36248" y="133637"/>
                </a:cubicBezTo>
                <a:lnTo>
                  <a:pt x="35928" y="1337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29" name="Freeform 528">
            <a:extLst>
              <a:ext uri="{FF2B5EF4-FFF2-40B4-BE49-F238E27FC236}">
                <a16:creationId xmlns:a16="http://schemas.microsoft.com/office/drawing/2014/main" id="{D57C45EE-15E3-F84A-F097-5971F38C854C}"/>
              </a:ext>
            </a:extLst>
          </p:cNvPr>
          <p:cNvSpPr/>
          <p:nvPr/>
        </p:nvSpPr>
        <p:spPr>
          <a:xfrm>
            <a:off x="9645203" y="3897868"/>
            <a:ext cx="159546" cy="204298"/>
          </a:xfrm>
          <a:custGeom>
            <a:avLst/>
            <a:gdLst>
              <a:gd name="connsiteX0" fmla="*/ 0 w 159546"/>
              <a:gd name="connsiteY0" fmla="*/ 5106 h 204298"/>
              <a:gd name="connsiteX1" fmla="*/ 36184 w 159546"/>
              <a:gd name="connsiteY1" fmla="*/ 5247 h 204298"/>
              <a:gd name="connsiteX2" fmla="*/ 56477 w 159546"/>
              <a:gd name="connsiteY2" fmla="*/ 18181 h 204298"/>
              <a:gd name="connsiteX3" fmla="*/ 108997 w 159546"/>
              <a:gd name="connsiteY3" fmla="*/ 33868 h 204298"/>
              <a:gd name="connsiteX4" fmla="*/ 143649 w 159546"/>
              <a:gd name="connsiteY4" fmla="*/ 82995 h 204298"/>
              <a:gd name="connsiteX5" fmla="*/ 158582 w 159546"/>
              <a:gd name="connsiteY5" fmla="*/ 176021 h 204298"/>
              <a:gd name="connsiteX6" fmla="*/ 150158 w 159546"/>
              <a:gd name="connsiteY6" fmla="*/ 203136 h 204298"/>
              <a:gd name="connsiteX7" fmla="*/ 126546 w 159546"/>
              <a:gd name="connsiteY7" fmla="*/ 194881 h 204298"/>
              <a:gd name="connsiteX8" fmla="*/ 87555 w 159546"/>
              <a:gd name="connsiteY8" fmla="*/ 150701 h 204298"/>
              <a:gd name="connsiteX9" fmla="*/ 70899 w 159546"/>
              <a:gd name="connsiteY9" fmla="*/ 114923 h 204298"/>
              <a:gd name="connsiteX10" fmla="*/ 20294 w 159546"/>
              <a:gd name="connsiteY10" fmla="*/ 30701 h 204298"/>
              <a:gd name="connsiteX11" fmla="*/ 0 w 159546"/>
              <a:gd name="connsiteY11" fmla="*/ 4966 h 204298"/>
              <a:gd name="connsiteX12" fmla="*/ 0 w 159546"/>
              <a:gd name="connsiteY12" fmla="*/ 5106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46" h="204298">
                <a:moveTo>
                  <a:pt x="0" y="5106"/>
                </a:moveTo>
                <a:cubicBezTo>
                  <a:pt x="14231" y="-3149"/>
                  <a:pt x="25398" y="-123"/>
                  <a:pt x="36184" y="5247"/>
                </a:cubicBezTo>
                <a:cubicBezTo>
                  <a:pt x="43395" y="8822"/>
                  <a:pt x="50159" y="13361"/>
                  <a:pt x="56477" y="18181"/>
                </a:cubicBezTo>
                <a:cubicBezTo>
                  <a:pt x="72239" y="30292"/>
                  <a:pt x="89406" y="37443"/>
                  <a:pt x="108997" y="33868"/>
                </a:cubicBezTo>
                <a:cubicBezTo>
                  <a:pt x="128461" y="45289"/>
                  <a:pt x="140075" y="61391"/>
                  <a:pt x="143649" y="82995"/>
                </a:cubicBezTo>
                <a:cubicBezTo>
                  <a:pt x="148755" y="113959"/>
                  <a:pt x="154051" y="144923"/>
                  <a:pt x="158582" y="176021"/>
                </a:cubicBezTo>
                <a:cubicBezTo>
                  <a:pt x="159985" y="185930"/>
                  <a:pt x="161518" y="198041"/>
                  <a:pt x="150158" y="203136"/>
                </a:cubicBezTo>
                <a:cubicBezTo>
                  <a:pt x="141352" y="207126"/>
                  <a:pt x="133439" y="199969"/>
                  <a:pt x="126546" y="194881"/>
                </a:cubicBezTo>
                <a:cubicBezTo>
                  <a:pt x="110528" y="182904"/>
                  <a:pt x="96999" y="168456"/>
                  <a:pt x="87555" y="150701"/>
                </a:cubicBezTo>
                <a:cubicBezTo>
                  <a:pt x="81365" y="139145"/>
                  <a:pt x="75430" y="127168"/>
                  <a:pt x="70899" y="114923"/>
                </a:cubicBezTo>
                <a:cubicBezTo>
                  <a:pt x="59413" y="83544"/>
                  <a:pt x="42118" y="55887"/>
                  <a:pt x="20294" y="30701"/>
                </a:cubicBezTo>
                <a:cubicBezTo>
                  <a:pt x="13657" y="22995"/>
                  <a:pt x="7721" y="14740"/>
                  <a:pt x="0" y="4966"/>
                </a:cubicBezTo>
                <a:lnTo>
                  <a:pt x="0" y="5106"/>
                </a:lnTo>
                <a:close/>
              </a:path>
            </a:pathLst>
          </a:custGeom>
          <a:solidFill>
            <a:srgbClr val="3D87DE"/>
          </a:solidFill>
          <a:ln w="6377" cap="flat">
            <a:noFill/>
            <a:prstDash val="solid"/>
            <a:miter/>
          </a:ln>
        </p:spPr>
        <p:txBody>
          <a:bodyPr rtlCol="0" anchor="ctr"/>
          <a:lstStyle/>
          <a:p>
            <a:endParaRPr lang="en-PK"/>
          </a:p>
        </p:txBody>
      </p:sp>
      <p:sp>
        <p:nvSpPr>
          <p:cNvPr id="530" name="Freeform 529">
            <a:extLst>
              <a:ext uri="{FF2B5EF4-FFF2-40B4-BE49-F238E27FC236}">
                <a16:creationId xmlns:a16="http://schemas.microsoft.com/office/drawing/2014/main" id="{8C90AC67-7685-DE7B-B1FB-F81545C2FF33}"/>
              </a:ext>
            </a:extLst>
          </p:cNvPr>
          <p:cNvSpPr/>
          <p:nvPr/>
        </p:nvSpPr>
        <p:spPr>
          <a:xfrm>
            <a:off x="9224020" y="3144516"/>
            <a:ext cx="172302" cy="191530"/>
          </a:xfrm>
          <a:custGeom>
            <a:avLst/>
            <a:gdLst>
              <a:gd name="connsiteX0" fmla="*/ 172174 w 172302"/>
              <a:gd name="connsiteY0" fmla="*/ 148429 h 191530"/>
              <a:gd name="connsiteX1" fmla="*/ 149775 w 172302"/>
              <a:gd name="connsiteY1" fmla="*/ 191530 h 191530"/>
              <a:gd name="connsiteX2" fmla="*/ 132354 w 172302"/>
              <a:gd name="connsiteY2" fmla="*/ 166670 h 191530"/>
              <a:gd name="connsiteX3" fmla="*/ 98850 w 172302"/>
              <a:gd name="connsiteY3" fmla="*/ 137889 h 191530"/>
              <a:gd name="connsiteX4" fmla="*/ 65667 w 172302"/>
              <a:gd name="connsiteY4" fmla="*/ 141266 h 191530"/>
              <a:gd name="connsiteX5" fmla="*/ 49074 w 172302"/>
              <a:gd name="connsiteY5" fmla="*/ 146667 h 191530"/>
              <a:gd name="connsiteX6" fmla="*/ 32482 w 172302"/>
              <a:gd name="connsiteY6" fmla="*/ 119642 h 191530"/>
              <a:gd name="connsiteX7" fmla="*/ 35162 w 172302"/>
              <a:gd name="connsiteY7" fmla="*/ 87485 h 191530"/>
              <a:gd name="connsiteX8" fmla="*/ 16592 w 172302"/>
              <a:gd name="connsiteY8" fmla="*/ 26278 h 191530"/>
              <a:gd name="connsiteX9" fmla="*/ 0 w 172302"/>
              <a:gd name="connsiteY9" fmla="*/ 466 h 191530"/>
              <a:gd name="connsiteX10" fmla="*/ 15316 w 172302"/>
              <a:gd name="connsiteY10" fmla="*/ 741 h 191530"/>
              <a:gd name="connsiteX11" fmla="*/ 56988 w 172302"/>
              <a:gd name="connsiteY11" fmla="*/ 16414 h 191530"/>
              <a:gd name="connsiteX12" fmla="*/ 79195 w 172302"/>
              <a:gd name="connsiteY12" fmla="*/ 41141 h 191530"/>
              <a:gd name="connsiteX13" fmla="*/ 100446 w 172302"/>
              <a:gd name="connsiteY13" fmla="*/ 55327 h 191530"/>
              <a:gd name="connsiteX14" fmla="*/ 140394 w 172302"/>
              <a:gd name="connsiteY14" fmla="*/ 60058 h 191530"/>
              <a:gd name="connsiteX15" fmla="*/ 147669 w 172302"/>
              <a:gd name="connsiteY15" fmla="*/ 73567 h 191530"/>
              <a:gd name="connsiteX16" fmla="*/ 143585 w 172302"/>
              <a:gd name="connsiteY16" fmla="*/ 81139 h 191530"/>
              <a:gd name="connsiteX17" fmla="*/ 141352 w 172302"/>
              <a:gd name="connsiteY17" fmla="*/ 113565 h 191530"/>
              <a:gd name="connsiteX18" fmla="*/ 159475 w 172302"/>
              <a:gd name="connsiteY18" fmla="*/ 137889 h 191530"/>
              <a:gd name="connsiteX19" fmla="*/ 172302 w 172302"/>
              <a:gd name="connsiteY19" fmla="*/ 148429 h 191530"/>
              <a:gd name="connsiteX20" fmla="*/ 172174 w 172302"/>
              <a:gd name="connsiteY20" fmla="*/ 148429 h 1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302" h="191530">
                <a:moveTo>
                  <a:pt x="172174" y="148429"/>
                </a:moveTo>
                <a:cubicBezTo>
                  <a:pt x="170069" y="166670"/>
                  <a:pt x="163176" y="180313"/>
                  <a:pt x="149775" y="191530"/>
                </a:cubicBezTo>
                <a:cubicBezTo>
                  <a:pt x="139501" y="185178"/>
                  <a:pt x="134906" y="176667"/>
                  <a:pt x="132354" y="166670"/>
                </a:cubicBezTo>
                <a:cubicBezTo>
                  <a:pt x="127440" y="147619"/>
                  <a:pt x="118569" y="140047"/>
                  <a:pt x="98850" y="137889"/>
                </a:cubicBezTo>
                <a:cubicBezTo>
                  <a:pt x="87619" y="136670"/>
                  <a:pt x="76515" y="137755"/>
                  <a:pt x="65667" y="141266"/>
                </a:cubicBezTo>
                <a:cubicBezTo>
                  <a:pt x="60051" y="143156"/>
                  <a:pt x="54563" y="144912"/>
                  <a:pt x="49074" y="146667"/>
                </a:cubicBezTo>
                <a:cubicBezTo>
                  <a:pt x="37396" y="140321"/>
                  <a:pt x="32482" y="130994"/>
                  <a:pt x="32482" y="119642"/>
                </a:cubicBezTo>
                <a:cubicBezTo>
                  <a:pt x="32482" y="108968"/>
                  <a:pt x="32929" y="97891"/>
                  <a:pt x="35162" y="87485"/>
                </a:cubicBezTo>
                <a:cubicBezTo>
                  <a:pt x="40395" y="63569"/>
                  <a:pt x="34205" y="43573"/>
                  <a:pt x="16592" y="26278"/>
                </a:cubicBezTo>
                <a:cubicBezTo>
                  <a:pt x="9445" y="19249"/>
                  <a:pt x="957" y="12762"/>
                  <a:pt x="0" y="466"/>
                </a:cubicBezTo>
                <a:cubicBezTo>
                  <a:pt x="5488" y="466"/>
                  <a:pt x="10976" y="-747"/>
                  <a:pt x="15316" y="741"/>
                </a:cubicBezTo>
                <a:cubicBezTo>
                  <a:pt x="29419" y="5465"/>
                  <a:pt x="43203" y="10873"/>
                  <a:pt x="56988" y="16414"/>
                </a:cubicBezTo>
                <a:cubicBezTo>
                  <a:pt x="68666" y="21005"/>
                  <a:pt x="76259" y="28436"/>
                  <a:pt x="79195" y="41141"/>
                </a:cubicBezTo>
                <a:cubicBezTo>
                  <a:pt x="82003" y="53303"/>
                  <a:pt x="87045" y="56138"/>
                  <a:pt x="100446" y="55327"/>
                </a:cubicBezTo>
                <a:cubicBezTo>
                  <a:pt x="114230" y="54382"/>
                  <a:pt x="127312" y="57217"/>
                  <a:pt x="140394" y="60058"/>
                </a:cubicBezTo>
                <a:cubicBezTo>
                  <a:pt x="146584" y="61411"/>
                  <a:pt x="149775" y="67757"/>
                  <a:pt x="147669" y="73567"/>
                </a:cubicBezTo>
                <a:cubicBezTo>
                  <a:pt x="146712" y="76274"/>
                  <a:pt x="145436" y="78974"/>
                  <a:pt x="143585" y="81139"/>
                </a:cubicBezTo>
                <a:cubicBezTo>
                  <a:pt x="134779" y="91539"/>
                  <a:pt x="136566" y="102347"/>
                  <a:pt x="141352" y="113565"/>
                </a:cubicBezTo>
                <a:cubicBezTo>
                  <a:pt x="145436" y="123160"/>
                  <a:pt x="151754" y="130994"/>
                  <a:pt x="159475" y="137889"/>
                </a:cubicBezTo>
                <a:cubicBezTo>
                  <a:pt x="163751" y="141803"/>
                  <a:pt x="168473" y="145320"/>
                  <a:pt x="172302" y="148429"/>
                </a:cubicBezTo>
                <a:lnTo>
                  <a:pt x="172174" y="1484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31" name="Freeform 530">
            <a:extLst>
              <a:ext uri="{FF2B5EF4-FFF2-40B4-BE49-F238E27FC236}">
                <a16:creationId xmlns:a16="http://schemas.microsoft.com/office/drawing/2014/main" id="{2402F6C8-4646-521C-335D-DD563A596F42}"/>
              </a:ext>
            </a:extLst>
          </p:cNvPr>
          <p:cNvSpPr/>
          <p:nvPr/>
        </p:nvSpPr>
        <p:spPr>
          <a:xfrm>
            <a:off x="7111723" y="2455007"/>
            <a:ext cx="172302" cy="134071"/>
          </a:xfrm>
          <a:custGeom>
            <a:avLst/>
            <a:gdLst>
              <a:gd name="connsiteX0" fmla="*/ 0 w 172302"/>
              <a:gd name="connsiteY0" fmla="*/ 9085 h 134071"/>
              <a:gd name="connsiteX1" fmla="*/ 59712 w 172302"/>
              <a:gd name="connsiteY1" fmla="*/ 1667 h 134071"/>
              <a:gd name="connsiteX2" fmla="*/ 88927 w 172302"/>
              <a:gd name="connsiteY2" fmla="*/ 1667 h 134071"/>
              <a:gd name="connsiteX3" fmla="*/ 156623 w 172302"/>
              <a:gd name="connsiteY3" fmla="*/ 15285 h 134071"/>
              <a:gd name="connsiteX4" fmla="*/ 149641 w 172302"/>
              <a:gd name="connsiteY4" fmla="*/ 32407 h 134071"/>
              <a:gd name="connsiteX5" fmla="*/ 154913 w 172302"/>
              <a:gd name="connsiteY5" fmla="*/ 70835 h 134071"/>
              <a:gd name="connsiteX6" fmla="*/ 172302 w 172302"/>
              <a:gd name="connsiteY6" fmla="*/ 92139 h 134071"/>
              <a:gd name="connsiteX7" fmla="*/ 123132 w 172302"/>
              <a:gd name="connsiteY7" fmla="*/ 134071 h 134071"/>
              <a:gd name="connsiteX8" fmla="*/ 113726 w 172302"/>
              <a:gd name="connsiteY8" fmla="*/ 112231 h 134071"/>
              <a:gd name="connsiteX9" fmla="*/ 93630 w 172302"/>
              <a:gd name="connsiteY9" fmla="*/ 85397 h 134071"/>
              <a:gd name="connsiteX10" fmla="*/ 28219 w 172302"/>
              <a:gd name="connsiteY10" fmla="*/ 77174 h 134071"/>
              <a:gd name="connsiteX11" fmla="*/ 21806 w 172302"/>
              <a:gd name="connsiteY11" fmla="*/ 77845 h 134071"/>
              <a:gd name="connsiteX12" fmla="*/ 0 w 172302"/>
              <a:gd name="connsiteY12" fmla="*/ 49128 h 134071"/>
              <a:gd name="connsiteX13" fmla="*/ 0 w 172302"/>
              <a:gd name="connsiteY13" fmla="*/ 8951 h 134071"/>
              <a:gd name="connsiteX14" fmla="*/ 0 w 172302"/>
              <a:gd name="connsiteY14" fmla="*/ 9085 h 13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302" h="134071">
                <a:moveTo>
                  <a:pt x="0" y="9085"/>
                </a:moveTo>
                <a:cubicBezTo>
                  <a:pt x="21519" y="10701"/>
                  <a:pt x="40619" y="6117"/>
                  <a:pt x="59712" y="1667"/>
                </a:cubicBezTo>
                <a:cubicBezTo>
                  <a:pt x="69546" y="-625"/>
                  <a:pt x="79240" y="-485"/>
                  <a:pt x="88927" y="1667"/>
                </a:cubicBezTo>
                <a:cubicBezTo>
                  <a:pt x="111020" y="6251"/>
                  <a:pt x="133253" y="10567"/>
                  <a:pt x="156623" y="15285"/>
                </a:cubicBezTo>
                <a:cubicBezTo>
                  <a:pt x="154344" y="20679"/>
                  <a:pt x="152207" y="26610"/>
                  <a:pt x="149641" y="32407"/>
                </a:cubicBezTo>
                <a:cubicBezTo>
                  <a:pt x="143515" y="46300"/>
                  <a:pt x="145225" y="58973"/>
                  <a:pt x="154913" y="70835"/>
                </a:cubicBezTo>
                <a:cubicBezTo>
                  <a:pt x="160898" y="78253"/>
                  <a:pt x="166884" y="85531"/>
                  <a:pt x="172302" y="92139"/>
                </a:cubicBezTo>
                <a:cubicBezTo>
                  <a:pt x="170024" y="121935"/>
                  <a:pt x="146508" y="127061"/>
                  <a:pt x="123132" y="134071"/>
                </a:cubicBezTo>
                <a:cubicBezTo>
                  <a:pt x="117861" y="127330"/>
                  <a:pt x="114440" y="120186"/>
                  <a:pt x="113726" y="112231"/>
                </a:cubicBezTo>
                <a:cubicBezTo>
                  <a:pt x="112730" y="99283"/>
                  <a:pt x="104747" y="91060"/>
                  <a:pt x="93630" y="85397"/>
                </a:cubicBezTo>
                <a:cubicBezTo>
                  <a:pt x="72967" y="74882"/>
                  <a:pt x="51588" y="68951"/>
                  <a:pt x="28219" y="77174"/>
                </a:cubicBezTo>
                <a:cubicBezTo>
                  <a:pt x="26222" y="77845"/>
                  <a:pt x="23803" y="77711"/>
                  <a:pt x="21806" y="77845"/>
                </a:cubicBezTo>
                <a:cubicBezTo>
                  <a:pt x="15105" y="69085"/>
                  <a:pt x="8551" y="60454"/>
                  <a:pt x="0" y="49128"/>
                </a:cubicBezTo>
                <a:lnTo>
                  <a:pt x="0" y="8951"/>
                </a:lnTo>
                <a:lnTo>
                  <a:pt x="0" y="908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32" name="Freeform 531">
            <a:extLst>
              <a:ext uri="{FF2B5EF4-FFF2-40B4-BE49-F238E27FC236}">
                <a16:creationId xmlns:a16="http://schemas.microsoft.com/office/drawing/2014/main" id="{CF6C2719-EA78-0E04-D209-D289FCE7B20E}"/>
              </a:ext>
            </a:extLst>
          </p:cNvPr>
          <p:cNvSpPr/>
          <p:nvPr/>
        </p:nvSpPr>
        <p:spPr>
          <a:xfrm>
            <a:off x="7041526" y="2544386"/>
            <a:ext cx="172302" cy="185147"/>
          </a:xfrm>
          <a:custGeom>
            <a:avLst/>
            <a:gdLst>
              <a:gd name="connsiteX0" fmla="*/ 171919 w 172302"/>
              <a:gd name="connsiteY0" fmla="*/ 34701 h 185147"/>
              <a:gd name="connsiteX1" fmla="*/ 140649 w 172302"/>
              <a:gd name="connsiteY1" fmla="*/ 35645 h 185147"/>
              <a:gd name="connsiteX2" fmla="*/ 113802 w 172302"/>
              <a:gd name="connsiteY2" fmla="*/ 39712 h 185147"/>
              <a:gd name="connsiteX3" fmla="*/ 89246 w 172302"/>
              <a:gd name="connsiteY3" fmla="*/ 74009 h 185147"/>
              <a:gd name="connsiteX4" fmla="*/ 93388 w 172302"/>
              <a:gd name="connsiteY4" fmla="*/ 95160 h 185147"/>
              <a:gd name="connsiteX5" fmla="*/ 100382 w 172302"/>
              <a:gd name="connsiteY5" fmla="*/ 115763 h 185147"/>
              <a:gd name="connsiteX6" fmla="*/ 84250 w 172302"/>
              <a:gd name="connsiteY6" fmla="*/ 175411 h 185147"/>
              <a:gd name="connsiteX7" fmla="*/ 43120 w 172302"/>
              <a:gd name="connsiteY7" fmla="*/ 168223 h 185147"/>
              <a:gd name="connsiteX8" fmla="*/ 36554 w 172302"/>
              <a:gd name="connsiteY8" fmla="*/ 149791 h 185147"/>
              <a:gd name="connsiteX9" fmla="*/ 7996 w 172302"/>
              <a:gd name="connsiteY9" fmla="*/ 98953 h 185147"/>
              <a:gd name="connsiteX10" fmla="*/ 0 w 172302"/>
              <a:gd name="connsiteY10" fmla="*/ 88112 h 185147"/>
              <a:gd name="connsiteX11" fmla="*/ 32839 w 172302"/>
              <a:gd name="connsiteY11" fmla="*/ 51645 h 185147"/>
              <a:gd name="connsiteX12" fmla="*/ 57977 w 172302"/>
              <a:gd name="connsiteY12" fmla="*/ 39444 h 185147"/>
              <a:gd name="connsiteX13" fmla="*/ 80822 w 172302"/>
              <a:gd name="connsiteY13" fmla="*/ 18433 h 185147"/>
              <a:gd name="connsiteX14" fmla="*/ 87249 w 172302"/>
              <a:gd name="connsiteY14" fmla="*/ 12196 h 185147"/>
              <a:gd name="connsiteX15" fmla="*/ 94243 w 172302"/>
              <a:gd name="connsiteY15" fmla="*/ 6635 h 185147"/>
              <a:gd name="connsiteX16" fmla="*/ 171919 w 172302"/>
              <a:gd name="connsiteY16" fmla="*/ 25750 h 185147"/>
              <a:gd name="connsiteX17" fmla="*/ 171919 w 172302"/>
              <a:gd name="connsiteY17" fmla="*/ 34701 h 18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302" h="185147">
                <a:moveTo>
                  <a:pt x="171919" y="34701"/>
                </a:moveTo>
                <a:cubicBezTo>
                  <a:pt x="160356" y="34969"/>
                  <a:pt x="150503" y="34701"/>
                  <a:pt x="140649" y="35645"/>
                </a:cubicBezTo>
                <a:cubicBezTo>
                  <a:pt x="131652" y="36322"/>
                  <a:pt x="122373" y="37274"/>
                  <a:pt x="113802" y="39712"/>
                </a:cubicBezTo>
                <a:cubicBezTo>
                  <a:pt x="95813" y="44864"/>
                  <a:pt x="88104" y="55846"/>
                  <a:pt x="89246" y="74009"/>
                </a:cubicBezTo>
                <a:cubicBezTo>
                  <a:pt x="89674" y="81198"/>
                  <a:pt x="91531" y="88246"/>
                  <a:pt x="93388" y="95160"/>
                </a:cubicBezTo>
                <a:cubicBezTo>
                  <a:pt x="95245" y="102075"/>
                  <a:pt x="97810" y="108989"/>
                  <a:pt x="100382" y="115763"/>
                </a:cubicBezTo>
                <a:cubicBezTo>
                  <a:pt x="108952" y="139078"/>
                  <a:pt x="99955" y="158467"/>
                  <a:pt x="84250" y="175411"/>
                </a:cubicBezTo>
                <a:cubicBezTo>
                  <a:pt x="69827" y="191002"/>
                  <a:pt x="51690" y="187337"/>
                  <a:pt x="43120" y="168223"/>
                </a:cubicBezTo>
                <a:cubicBezTo>
                  <a:pt x="40408" y="162260"/>
                  <a:pt x="37983" y="156163"/>
                  <a:pt x="36554" y="149791"/>
                </a:cubicBezTo>
                <a:cubicBezTo>
                  <a:pt x="31985" y="130268"/>
                  <a:pt x="22559" y="113324"/>
                  <a:pt x="7996" y="98953"/>
                </a:cubicBezTo>
                <a:cubicBezTo>
                  <a:pt x="4997" y="95971"/>
                  <a:pt x="2859" y="92038"/>
                  <a:pt x="0" y="88112"/>
                </a:cubicBezTo>
                <a:cubicBezTo>
                  <a:pt x="10568" y="76454"/>
                  <a:pt x="20702" y="65199"/>
                  <a:pt x="32839" y="51645"/>
                </a:cubicBezTo>
                <a:cubicBezTo>
                  <a:pt x="39266" y="48663"/>
                  <a:pt x="49546" y="45139"/>
                  <a:pt x="57977" y="39444"/>
                </a:cubicBezTo>
                <a:cubicBezTo>
                  <a:pt x="66541" y="33615"/>
                  <a:pt x="73254" y="25482"/>
                  <a:pt x="80822" y="18433"/>
                </a:cubicBezTo>
                <a:cubicBezTo>
                  <a:pt x="82960" y="16397"/>
                  <a:pt x="84958" y="14226"/>
                  <a:pt x="87249" y="12196"/>
                </a:cubicBezTo>
                <a:cubicBezTo>
                  <a:pt x="89534" y="10300"/>
                  <a:pt x="91818" y="8263"/>
                  <a:pt x="94243" y="6635"/>
                </a:cubicBezTo>
                <a:cubicBezTo>
                  <a:pt x="116374" y="-7870"/>
                  <a:pt x="159782" y="2709"/>
                  <a:pt x="171919" y="25750"/>
                </a:cubicBezTo>
                <a:cubicBezTo>
                  <a:pt x="172781" y="27378"/>
                  <a:pt x="171919" y="29817"/>
                  <a:pt x="171919" y="34701"/>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33" name="Freeform 532">
            <a:extLst>
              <a:ext uri="{FF2B5EF4-FFF2-40B4-BE49-F238E27FC236}">
                <a16:creationId xmlns:a16="http://schemas.microsoft.com/office/drawing/2014/main" id="{6365086A-6871-942A-54DD-1D39C02357A8}"/>
              </a:ext>
            </a:extLst>
          </p:cNvPr>
          <p:cNvSpPr/>
          <p:nvPr/>
        </p:nvSpPr>
        <p:spPr>
          <a:xfrm>
            <a:off x="10276978" y="2665691"/>
            <a:ext cx="140389" cy="153225"/>
          </a:xfrm>
          <a:custGeom>
            <a:avLst/>
            <a:gdLst>
              <a:gd name="connsiteX0" fmla="*/ 0 w 140389"/>
              <a:gd name="connsiteY0" fmla="*/ 20825 h 153225"/>
              <a:gd name="connsiteX1" fmla="*/ 22463 w 140389"/>
              <a:gd name="connsiteY1" fmla="*/ 996 h 153225"/>
              <a:gd name="connsiteX2" fmla="*/ 59157 w 140389"/>
              <a:gd name="connsiteY2" fmla="*/ 9576 h 153225"/>
              <a:gd name="connsiteX3" fmla="*/ 105487 w 140389"/>
              <a:gd name="connsiteY3" fmla="*/ 46988 h 153225"/>
              <a:gd name="connsiteX4" fmla="*/ 129099 w 140389"/>
              <a:gd name="connsiteY4" fmla="*/ 71606 h 153225"/>
              <a:gd name="connsiteX5" fmla="*/ 118761 w 140389"/>
              <a:gd name="connsiteY5" fmla="*/ 133777 h 153225"/>
              <a:gd name="connsiteX6" fmla="*/ 64709 w 140389"/>
              <a:gd name="connsiteY6" fmla="*/ 153051 h 153225"/>
              <a:gd name="connsiteX7" fmla="*/ 55519 w 140389"/>
              <a:gd name="connsiteY7" fmla="*/ 152630 h 153225"/>
              <a:gd name="connsiteX8" fmla="*/ 45309 w 140389"/>
              <a:gd name="connsiteY8" fmla="*/ 144611 h 153225"/>
              <a:gd name="connsiteX9" fmla="*/ 35673 w 140389"/>
              <a:gd name="connsiteY9" fmla="*/ 107754 h 153225"/>
              <a:gd name="connsiteX10" fmla="*/ 34524 w 140389"/>
              <a:gd name="connsiteY10" fmla="*/ 89891 h 153225"/>
              <a:gd name="connsiteX11" fmla="*/ 128 w 140389"/>
              <a:gd name="connsiteY11" fmla="*/ 20966 h 153225"/>
              <a:gd name="connsiteX12" fmla="*/ 0 w 140389"/>
              <a:gd name="connsiteY12" fmla="*/ 20825 h 1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389" h="153225">
                <a:moveTo>
                  <a:pt x="0" y="20825"/>
                </a:moveTo>
                <a:cubicBezTo>
                  <a:pt x="3191" y="7182"/>
                  <a:pt x="12253" y="2540"/>
                  <a:pt x="22463" y="996"/>
                </a:cubicBezTo>
                <a:cubicBezTo>
                  <a:pt x="35545" y="-1118"/>
                  <a:pt x="47926" y="-556"/>
                  <a:pt x="59157" y="9576"/>
                </a:cubicBezTo>
                <a:cubicBezTo>
                  <a:pt x="73898" y="22938"/>
                  <a:pt x="90363" y="34188"/>
                  <a:pt x="105487" y="46988"/>
                </a:cubicBezTo>
                <a:cubicBezTo>
                  <a:pt x="114102" y="54445"/>
                  <a:pt x="122271" y="62604"/>
                  <a:pt x="129099" y="71606"/>
                </a:cubicBezTo>
                <a:cubicBezTo>
                  <a:pt x="150669" y="99455"/>
                  <a:pt x="138033" y="120414"/>
                  <a:pt x="118761" y="133777"/>
                </a:cubicBezTo>
                <a:cubicBezTo>
                  <a:pt x="103062" y="144611"/>
                  <a:pt x="84109" y="149955"/>
                  <a:pt x="64709" y="153051"/>
                </a:cubicBezTo>
                <a:cubicBezTo>
                  <a:pt x="61646" y="153473"/>
                  <a:pt x="58455" y="153051"/>
                  <a:pt x="55519" y="152630"/>
                </a:cubicBezTo>
                <a:cubicBezTo>
                  <a:pt x="50733" y="151781"/>
                  <a:pt x="46650" y="149533"/>
                  <a:pt x="45309" y="144611"/>
                </a:cubicBezTo>
                <a:cubicBezTo>
                  <a:pt x="41990" y="132372"/>
                  <a:pt x="38481" y="120133"/>
                  <a:pt x="35673" y="107754"/>
                </a:cubicBezTo>
                <a:cubicBezTo>
                  <a:pt x="34397" y="101989"/>
                  <a:pt x="35099" y="95797"/>
                  <a:pt x="34524" y="89891"/>
                </a:cubicBezTo>
                <a:cubicBezTo>
                  <a:pt x="32036" y="63026"/>
                  <a:pt x="24633" y="38267"/>
                  <a:pt x="128" y="20966"/>
                </a:cubicBezTo>
                <a:lnTo>
                  <a:pt x="0" y="208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34" name="Freeform 533">
            <a:extLst>
              <a:ext uri="{FF2B5EF4-FFF2-40B4-BE49-F238E27FC236}">
                <a16:creationId xmlns:a16="http://schemas.microsoft.com/office/drawing/2014/main" id="{124ABBC5-7A01-73A5-9DC5-C0C2820EB2F8}"/>
              </a:ext>
            </a:extLst>
          </p:cNvPr>
          <p:cNvSpPr/>
          <p:nvPr/>
        </p:nvSpPr>
        <p:spPr>
          <a:xfrm>
            <a:off x="6435277" y="3693568"/>
            <a:ext cx="102107" cy="236220"/>
          </a:xfrm>
          <a:custGeom>
            <a:avLst/>
            <a:gdLst>
              <a:gd name="connsiteX0" fmla="*/ 35138 w 102107"/>
              <a:gd name="connsiteY0" fmla="*/ 236080 h 236220"/>
              <a:gd name="connsiteX1" fmla="*/ 32681 w 102107"/>
              <a:gd name="connsiteY1" fmla="*/ 213141 h 236220"/>
              <a:gd name="connsiteX2" fmla="*/ 34832 w 102107"/>
              <a:gd name="connsiteY2" fmla="*/ 181366 h 236220"/>
              <a:gd name="connsiteX3" fmla="*/ 21494 w 102107"/>
              <a:gd name="connsiteY3" fmla="*/ 112837 h 236220"/>
              <a:gd name="connsiteX4" fmla="*/ 8157 w 102107"/>
              <a:gd name="connsiteY4" fmla="*/ 83635 h 236220"/>
              <a:gd name="connsiteX5" fmla="*/ 1099 w 102107"/>
              <a:gd name="connsiteY5" fmla="*/ 34054 h 236220"/>
              <a:gd name="connsiteX6" fmla="*/ 51538 w 102107"/>
              <a:gd name="connsiteY6" fmla="*/ 0 h 236220"/>
              <a:gd name="connsiteX7" fmla="*/ 89254 w 102107"/>
              <a:gd name="connsiteY7" fmla="*/ 11824 h 236220"/>
              <a:gd name="connsiteX8" fmla="*/ 91404 w 102107"/>
              <a:gd name="connsiteY8" fmla="*/ 15246 h 236220"/>
              <a:gd name="connsiteX9" fmla="*/ 99681 w 102107"/>
              <a:gd name="connsiteY9" fmla="*/ 68957 h 236220"/>
              <a:gd name="connsiteX10" fmla="*/ 86344 w 102107"/>
              <a:gd name="connsiteY10" fmla="*/ 116827 h 236220"/>
              <a:gd name="connsiteX11" fmla="*/ 73466 w 102107"/>
              <a:gd name="connsiteY11" fmla="*/ 130502 h 236220"/>
              <a:gd name="connsiteX12" fmla="*/ 61966 w 102107"/>
              <a:gd name="connsiteY12" fmla="*/ 189915 h 236220"/>
              <a:gd name="connsiteX13" fmla="*/ 77141 w 102107"/>
              <a:gd name="connsiteY13" fmla="*/ 226957 h 236220"/>
              <a:gd name="connsiteX14" fmla="*/ 65955 w 102107"/>
              <a:gd name="connsiteY14" fmla="*/ 231949 h 236220"/>
              <a:gd name="connsiteX15" fmla="*/ 35138 w 102107"/>
              <a:gd name="connsiteY15" fmla="*/ 236220 h 236220"/>
              <a:gd name="connsiteX16" fmla="*/ 35138 w 102107"/>
              <a:gd name="connsiteY16" fmla="*/ 23608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107" h="236220">
                <a:moveTo>
                  <a:pt x="35138" y="236080"/>
                </a:moveTo>
                <a:cubicBezTo>
                  <a:pt x="30230" y="228240"/>
                  <a:pt x="32222" y="220547"/>
                  <a:pt x="32681" y="213141"/>
                </a:cubicBezTo>
                <a:cubicBezTo>
                  <a:pt x="33140" y="202594"/>
                  <a:pt x="34219" y="192054"/>
                  <a:pt x="34832" y="181366"/>
                </a:cubicBezTo>
                <a:cubicBezTo>
                  <a:pt x="36363" y="157578"/>
                  <a:pt x="32069" y="134639"/>
                  <a:pt x="21494" y="112837"/>
                </a:cubicBezTo>
                <a:cubicBezTo>
                  <a:pt x="16893" y="103152"/>
                  <a:pt x="11986" y="93607"/>
                  <a:pt x="8157" y="83635"/>
                </a:cubicBezTo>
                <a:cubicBezTo>
                  <a:pt x="2177" y="67961"/>
                  <a:pt x="-2117" y="51860"/>
                  <a:pt x="1099" y="34054"/>
                </a:cubicBezTo>
                <a:cubicBezTo>
                  <a:pt x="21035" y="26642"/>
                  <a:pt x="38354" y="15954"/>
                  <a:pt x="51538" y="0"/>
                </a:cubicBezTo>
                <a:cubicBezTo>
                  <a:pt x="64570" y="4131"/>
                  <a:pt x="76682" y="7980"/>
                  <a:pt x="89254" y="11824"/>
                </a:cubicBezTo>
                <a:cubicBezTo>
                  <a:pt x="89866" y="12820"/>
                  <a:pt x="91404" y="14103"/>
                  <a:pt x="91404" y="15246"/>
                </a:cubicBezTo>
                <a:cubicBezTo>
                  <a:pt x="91404" y="33479"/>
                  <a:pt x="94008" y="51432"/>
                  <a:pt x="99681" y="68957"/>
                </a:cubicBezTo>
                <a:cubicBezTo>
                  <a:pt x="105508" y="87338"/>
                  <a:pt x="100753" y="103292"/>
                  <a:pt x="86344" y="116827"/>
                </a:cubicBezTo>
                <a:cubicBezTo>
                  <a:pt x="81743" y="121104"/>
                  <a:pt x="77601" y="125803"/>
                  <a:pt x="73466" y="130502"/>
                </a:cubicBezTo>
                <a:cubicBezTo>
                  <a:pt x="57518" y="148314"/>
                  <a:pt x="53230" y="167978"/>
                  <a:pt x="61966" y="189915"/>
                </a:cubicBezTo>
                <a:cubicBezTo>
                  <a:pt x="66720" y="201886"/>
                  <a:pt x="71781" y="213709"/>
                  <a:pt x="77141" y="226957"/>
                </a:cubicBezTo>
                <a:cubicBezTo>
                  <a:pt x="72700" y="228955"/>
                  <a:pt x="69477" y="231234"/>
                  <a:pt x="65955" y="231949"/>
                </a:cubicBezTo>
                <a:cubicBezTo>
                  <a:pt x="55680" y="233801"/>
                  <a:pt x="45253" y="234937"/>
                  <a:pt x="35138" y="236220"/>
                </a:cubicBezTo>
                <a:lnTo>
                  <a:pt x="35138" y="23608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35" name="Freeform 534">
            <a:extLst>
              <a:ext uri="{FF2B5EF4-FFF2-40B4-BE49-F238E27FC236}">
                <a16:creationId xmlns:a16="http://schemas.microsoft.com/office/drawing/2014/main" id="{D249F3B3-7FCF-C067-3F7F-668254E3BC15}"/>
              </a:ext>
            </a:extLst>
          </p:cNvPr>
          <p:cNvSpPr/>
          <p:nvPr/>
        </p:nvSpPr>
        <p:spPr>
          <a:xfrm>
            <a:off x="7488237" y="4542685"/>
            <a:ext cx="89339" cy="274524"/>
          </a:xfrm>
          <a:custGeom>
            <a:avLst/>
            <a:gdLst>
              <a:gd name="connsiteX0" fmla="*/ 9571 w 89339"/>
              <a:gd name="connsiteY0" fmla="*/ 14691 h 274524"/>
              <a:gd name="connsiteX1" fmla="*/ 30489 w 89339"/>
              <a:gd name="connsiteY1" fmla="*/ 792 h 274524"/>
              <a:gd name="connsiteX2" fmla="*/ 46080 w 89339"/>
              <a:gd name="connsiteY2" fmla="*/ 6493 h 274524"/>
              <a:gd name="connsiteX3" fmla="*/ 54503 w 89339"/>
              <a:gd name="connsiteY3" fmla="*/ 29011 h 274524"/>
              <a:gd name="connsiteX4" fmla="*/ 57872 w 89339"/>
              <a:gd name="connsiteY4" fmla="*/ 66538 h 274524"/>
              <a:gd name="connsiteX5" fmla="*/ 50432 w 89339"/>
              <a:gd name="connsiteY5" fmla="*/ 102539 h 274524"/>
              <a:gd name="connsiteX6" fmla="*/ 48466 w 89339"/>
              <a:gd name="connsiteY6" fmla="*/ 132424 h 274524"/>
              <a:gd name="connsiteX7" fmla="*/ 62506 w 89339"/>
              <a:gd name="connsiteY7" fmla="*/ 162450 h 274524"/>
              <a:gd name="connsiteX8" fmla="*/ 80757 w 89339"/>
              <a:gd name="connsiteY8" fmla="*/ 195533 h 274524"/>
              <a:gd name="connsiteX9" fmla="*/ 87075 w 89339"/>
              <a:gd name="connsiteY9" fmla="*/ 251690 h 274524"/>
              <a:gd name="connsiteX10" fmla="*/ 86232 w 89339"/>
              <a:gd name="connsiteY10" fmla="*/ 255999 h 274524"/>
              <a:gd name="connsiteX11" fmla="*/ 69525 w 89339"/>
              <a:gd name="connsiteY11" fmla="*/ 274482 h 274524"/>
              <a:gd name="connsiteX12" fmla="*/ 44816 w 89339"/>
              <a:gd name="connsiteY12" fmla="*/ 261694 h 274524"/>
              <a:gd name="connsiteX13" fmla="*/ 42710 w 89339"/>
              <a:gd name="connsiteY13" fmla="*/ 251268 h 274524"/>
              <a:gd name="connsiteX14" fmla="*/ 47062 w 89339"/>
              <a:gd name="connsiteY14" fmla="*/ 234037 h 274524"/>
              <a:gd name="connsiteX15" fmla="*/ 20802 w 89339"/>
              <a:gd name="connsiteY15" fmla="*/ 176629 h 274524"/>
              <a:gd name="connsiteX16" fmla="*/ 1989 w 89339"/>
              <a:gd name="connsiteY16" fmla="*/ 168706 h 274524"/>
              <a:gd name="connsiteX17" fmla="*/ 1989 w 89339"/>
              <a:gd name="connsiteY17" fmla="*/ 140207 h 274524"/>
              <a:gd name="connsiteX18" fmla="*/ 11957 w 89339"/>
              <a:gd name="connsiteY18" fmla="*/ 87945 h 274524"/>
              <a:gd name="connsiteX19" fmla="*/ 9851 w 89339"/>
              <a:gd name="connsiteY19" fmla="*/ 14691 h 274524"/>
              <a:gd name="connsiteX20" fmla="*/ 9571 w 89339"/>
              <a:gd name="connsiteY20" fmla="*/ 14691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39" h="274524">
                <a:moveTo>
                  <a:pt x="9571" y="14691"/>
                </a:moveTo>
                <a:cubicBezTo>
                  <a:pt x="14765" y="5797"/>
                  <a:pt x="22768" y="3294"/>
                  <a:pt x="30489" y="792"/>
                </a:cubicBezTo>
                <a:cubicBezTo>
                  <a:pt x="36807" y="-1296"/>
                  <a:pt x="43131" y="792"/>
                  <a:pt x="46080" y="6493"/>
                </a:cubicBezTo>
                <a:cubicBezTo>
                  <a:pt x="49870" y="13439"/>
                  <a:pt x="53099" y="21222"/>
                  <a:pt x="54503" y="29011"/>
                </a:cubicBezTo>
                <a:cubicBezTo>
                  <a:pt x="56609" y="41377"/>
                  <a:pt x="57311" y="54031"/>
                  <a:pt x="57872" y="66538"/>
                </a:cubicBezTo>
                <a:cubicBezTo>
                  <a:pt x="58434" y="79051"/>
                  <a:pt x="58856" y="91143"/>
                  <a:pt x="50432" y="102539"/>
                </a:cubicBezTo>
                <a:cubicBezTo>
                  <a:pt x="43833" y="111298"/>
                  <a:pt x="44535" y="122420"/>
                  <a:pt x="48466" y="132424"/>
                </a:cubicBezTo>
                <a:cubicBezTo>
                  <a:pt x="52537" y="142709"/>
                  <a:pt x="57451" y="152720"/>
                  <a:pt x="62506" y="162450"/>
                </a:cubicBezTo>
                <a:cubicBezTo>
                  <a:pt x="68262" y="173571"/>
                  <a:pt x="75281" y="184131"/>
                  <a:pt x="80757" y="195533"/>
                </a:cubicBezTo>
                <a:cubicBezTo>
                  <a:pt x="89321" y="213460"/>
                  <a:pt x="91573" y="232230"/>
                  <a:pt x="87075" y="251690"/>
                </a:cubicBezTo>
                <a:cubicBezTo>
                  <a:pt x="86794" y="253082"/>
                  <a:pt x="86653" y="254608"/>
                  <a:pt x="86232" y="255999"/>
                </a:cubicBezTo>
                <a:cubicBezTo>
                  <a:pt x="83705" y="264893"/>
                  <a:pt x="79915" y="273792"/>
                  <a:pt x="69525" y="274482"/>
                </a:cubicBezTo>
                <a:cubicBezTo>
                  <a:pt x="59557" y="275044"/>
                  <a:pt x="50713" y="270038"/>
                  <a:pt x="44816" y="261694"/>
                </a:cubicBezTo>
                <a:cubicBezTo>
                  <a:pt x="42991" y="258917"/>
                  <a:pt x="42289" y="254608"/>
                  <a:pt x="42710" y="251268"/>
                </a:cubicBezTo>
                <a:cubicBezTo>
                  <a:pt x="43412" y="245433"/>
                  <a:pt x="45658" y="239873"/>
                  <a:pt x="47062" y="234037"/>
                </a:cubicBezTo>
                <a:cubicBezTo>
                  <a:pt x="53099" y="209713"/>
                  <a:pt x="43552" y="188306"/>
                  <a:pt x="20802" y="176629"/>
                </a:cubicBezTo>
                <a:cubicBezTo>
                  <a:pt x="14906" y="173571"/>
                  <a:pt x="8447" y="171483"/>
                  <a:pt x="1989" y="168706"/>
                </a:cubicBezTo>
                <a:cubicBezTo>
                  <a:pt x="-1380" y="159111"/>
                  <a:pt x="164" y="149662"/>
                  <a:pt x="1989" y="140207"/>
                </a:cubicBezTo>
                <a:cubicBezTo>
                  <a:pt x="5218" y="122835"/>
                  <a:pt x="8869" y="105457"/>
                  <a:pt x="11957" y="87945"/>
                </a:cubicBezTo>
                <a:cubicBezTo>
                  <a:pt x="16310" y="63205"/>
                  <a:pt x="20100" y="38319"/>
                  <a:pt x="9851" y="14691"/>
                </a:cubicBezTo>
                <a:lnTo>
                  <a:pt x="9571" y="1469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36" name="Freeform 535">
            <a:extLst>
              <a:ext uri="{FF2B5EF4-FFF2-40B4-BE49-F238E27FC236}">
                <a16:creationId xmlns:a16="http://schemas.microsoft.com/office/drawing/2014/main" id="{BE76591B-D67C-E0F3-6DFD-97703A6BDC87}"/>
              </a:ext>
            </a:extLst>
          </p:cNvPr>
          <p:cNvSpPr/>
          <p:nvPr/>
        </p:nvSpPr>
        <p:spPr>
          <a:xfrm>
            <a:off x="10194018" y="2506082"/>
            <a:ext cx="140388" cy="172377"/>
          </a:xfrm>
          <a:custGeom>
            <a:avLst/>
            <a:gdLst>
              <a:gd name="connsiteX0" fmla="*/ 136438 w 140388"/>
              <a:gd name="connsiteY0" fmla="*/ 0 h 172377"/>
              <a:gd name="connsiteX1" fmla="*/ 132034 w 140388"/>
              <a:gd name="connsiteY1" fmla="*/ 54835 h 172377"/>
              <a:gd name="connsiteX2" fmla="*/ 119527 w 140388"/>
              <a:gd name="connsiteY2" fmla="*/ 73873 h 172377"/>
              <a:gd name="connsiteX3" fmla="*/ 119527 w 140388"/>
              <a:gd name="connsiteY3" fmla="*/ 139159 h 172377"/>
              <a:gd name="connsiteX4" fmla="*/ 124185 w 140388"/>
              <a:gd name="connsiteY4" fmla="*/ 147893 h 172377"/>
              <a:gd name="connsiteX5" fmla="*/ 100573 w 140388"/>
              <a:gd name="connsiteY5" fmla="*/ 156059 h 172377"/>
              <a:gd name="connsiteX6" fmla="*/ 82067 w 140388"/>
              <a:gd name="connsiteY6" fmla="*/ 172377 h 172377"/>
              <a:gd name="connsiteX7" fmla="*/ 55137 w 140388"/>
              <a:gd name="connsiteY7" fmla="*/ 145320 h 172377"/>
              <a:gd name="connsiteX8" fmla="*/ 44288 w 140388"/>
              <a:gd name="connsiteY8" fmla="*/ 122981 h 172377"/>
              <a:gd name="connsiteX9" fmla="*/ 0 w 140388"/>
              <a:gd name="connsiteY9" fmla="*/ 97782 h 172377"/>
              <a:gd name="connsiteX10" fmla="*/ 3574 w 140388"/>
              <a:gd name="connsiteY10" fmla="*/ 84043 h 172377"/>
              <a:gd name="connsiteX11" fmla="*/ 23357 w 140388"/>
              <a:gd name="connsiteY11" fmla="*/ 65573 h 172377"/>
              <a:gd name="connsiteX12" fmla="*/ 45181 w 140388"/>
              <a:gd name="connsiteY12" fmla="*/ 53405 h 172377"/>
              <a:gd name="connsiteX13" fmla="*/ 72750 w 140388"/>
              <a:gd name="connsiteY13" fmla="*/ 33645 h 172377"/>
              <a:gd name="connsiteX14" fmla="*/ 136566 w 140388"/>
              <a:gd name="connsiteY14" fmla="*/ 0 h 172377"/>
              <a:gd name="connsiteX15" fmla="*/ 136438 w 140388"/>
              <a:gd name="connsiteY15" fmla="*/ 0 h 17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388" h="172377">
                <a:moveTo>
                  <a:pt x="136438" y="0"/>
                </a:moveTo>
                <a:cubicBezTo>
                  <a:pt x="142692" y="18898"/>
                  <a:pt x="141734" y="37227"/>
                  <a:pt x="132034" y="54835"/>
                </a:cubicBezTo>
                <a:cubicBezTo>
                  <a:pt x="128333" y="61417"/>
                  <a:pt x="123802" y="67578"/>
                  <a:pt x="119527" y="73873"/>
                </a:cubicBezTo>
                <a:cubicBezTo>
                  <a:pt x="104658" y="95637"/>
                  <a:pt x="102424" y="117402"/>
                  <a:pt x="119527" y="139159"/>
                </a:cubicBezTo>
                <a:cubicBezTo>
                  <a:pt x="121377" y="141451"/>
                  <a:pt x="122335" y="144318"/>
                  <a:pt x="124185" y="147893"/>
                </a:cubicBezTo>
                <a:cubicBezTo>
                  <a:pt x="115634" y="150760"/>
                  <a:pt x="107401" y="152049"/>
                  <a:pt x="100573" y="156059"/>
                </a:cubicBezTo>
                <a:cubicBezTo>
                  <a:pt x="93554" y="160208"/>
                  <a:pt x="88193" y="166791"/>
                  <a:pt x="82067" y="172377"/>
                </a:cubicBezTo>
                <a:cubicBezTo>
                  <a:pt x="66113" y="165935"/>
                  <a:pt x="61263" y="160924"/>
                  <a:pt x="55137" y="145320"/>
                </a:cubicBezTo>
                <a:cubicBezTo>
                  <a:pt x="52010" y="137589"/>
                  <a:pt x="48883" y="129711"/>
                  <a:pt x="44288" y="122981"/>
                </a:cubicBezTo>
                <a:cubicBezTo>
                  <a:pt x="34205" y="108234"/>
                  <a:pt x="22080" y="95778"/>
                  <a:pt x="0" y="97782"/>
                </a:cubicBezTo>
                <a:cubicBezTo>
                  <a:pt x="1404" y="92056"/>
                  <a:pt x="1149" y="86904"/>
                  <a:pt x="3574" y="84043"/>
                </a:cubicBezTo>
                <a:cubicBezTo>
                  <a:pt x="9381" y="77314"/>
                  <a:pt x="16082" y="70866"/>
                  <a:pt x="23357" y="65573"/>
                </a:cubicBezTo>
                <a:cubicBezTo>
                  <a:pt x="30057" y="60702"/>
                  <a:pt x="38162" y="57983"/>
                  <a:pt x="45181" y="53405"/>
                </a:cubicBezTo>
                <a:cubicBezTo>
                  <a:pt x="54690" y="47244"/>
                  <a:pt x="64517" y="41230"/>
                  <a:pt x="72750" y="33645"/>
                </a:cubicBezTo>
                <a:cubicBezTo>
                  <a:pt x="98850" y="10023"/>
                  <a:pt x="100573" y="8593"/>
                  <a:pt x="136566" y="0"/>
                </a:cubicBezTo>
                <a:lnTo>
                  <a:pt x="136438"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37" name="Freeform 536">
            <a:extLst>
              <a:ext uri="{FF2B5EF4-FFF2-40B4-BE49-F238E27FC236}">
                <a16:creationId xmlns:a16="http://schemas.microsoft.com/office/drawing/2014/main" id="{44389CFE-72BD-3F0E-A661-EE1A7CBC5215}"/>
              </a:ext>
            </a:extLst>
          </p:cNvPr>
          <p:cNvSpPr/>
          <p:nvPr/>
        </p:nvSpPr>
        <p:spPr>
          <a:xfrm>
            <a:off x="6990472" y="2378396"/>
            <a:ext cx="108486" cy="134070"/>
          </a:xfrm>
          <a:custGeom>
            <a:avLst/>
            <a:gdLst>
              <a:gd name="connsiteX0" fmla="*/ 11309 w 108486"/>
              <a:gd name="connsiteY0" fmla="*/ 35260 h 134070"/>
              <a:gd name="connsiteX1" fmla="*/ 13383 w 108486"/>
              <a:gd name="connsiteY1" fmla="*/ 5292 h 134070"/>
              <a:gd name="connsiteX2" fmla="*/ 50262 w 108486"/>
              <a:gd name="connsiteY2" fmla="*/ 5031 h 134070"/>
              <a:gd name="connsiteX3" fmla="*/ 66287 w 108486"/>
              <a:gd name="connsiteY3" fmla="*/ 15897 h 134070"/>
              <a:gd name="connsiteX4" fmla="*/ 108418 w 108486"/>
              <a:gd name="connsiteY4" fmla="*/ 113392 h 134070"/>
              <a:gd name="connsiteX5" fmla="*/ 106899 w 108486"/>
              <a:gd name="connsiteY5" fmla="*/ 118238 h 134070"/>
              <a:gd name="connsiteX6" fmla="*/ 61175 w 108486"/>
              <a:gd name="connsiteY6" fmla="*/ 134071 h 134070"/>
              <a:gd name="connsiteX7" fmla="*/ 51921 w 108486"/>
              <a:gd name="connsiteY7" fmla="*/ 123862 h 134070"/>
              <a:gd name="connsiteX8" fmla="*/ 26229 w 108486"/>
              <a:gd name="connsiteY8" fmla="*/ 117976 h 134070"/>
              <a:gd name="connsiteX9" fmla="*/ 9376 w 108486"/>
              <a:gd name="connsiteY9" fmla="*/ 126218 h 134070"/>
              <a:gd name="connsiteX10" fmla="*/ 1775 w 108486"/>
              <a:gd name="connsiteY10" fmla="*/ 108814 h 134070"/>
              <a:gd name="connsiteX11" fmla="*/ 8272 w 108486"/>
              <a:gd name="connsiteY11" fmla="*/ 97948 h 134070"/>
              <a:gd name="connsiteX12" fmla="*/ 17799 w 108486"/>
              <a:gd name="connsiteY12" fmla="*/ 83947 h 134070"/>
              <a:gd name="connsiteX13" fmla="*/ 14347 w 108486"/>
              <a:gd name="connsiteY13" fmla="*/ 39059 h 134070"/>
              <a:gd name="connsiteX14" fmla="*/ 11309 w 108486"/>
              <a:gd name="connsiteY14" fmla="*/ 35260 h 13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486" h="134070">
                <a:moveTo>
                  <a:pt x="11309" y="35260"/>
                </a:moveTo>
                <a:cubicBezTo>
                  <a:pt x="11999" y="24663"/>
                  <a:pt x="12688" y="15239"/>
                  <a:pt x="13383" y="5292"/>
                </a:cubicBezTo>
                <a:cubicBezTo>
                  <a:pt x="25259" y="-2426"/>
                  <a:pt x="37972" y="-990"/>
                  <a:pt x="50262" y="5031"/>
                </a:cubicBezTo>
                <a:cubicBezTo>
                  <a:pt x="56063" y="7910"/>
                  <a:pt x="61864" y="11447"/>
                  <a:pt x="66287" y="15897"/>
                </a:cubicBezTo>
                <a:cubicBezTo>
                  <a:pt x="94053" y="42986"/>
                  <a:pt x="109662" y="74920"/>
                  <a:pt x="108418" y="113392"/>
                </a:cubicBezTo>
                <a:cubicBezTo>
                  <a:pt x="108418" y="114701"/>
                  <a:pt x="107588" y="116010"/>
                  <a:pt x="106899" y="118238"/>
                </a:cubicBezTo>
                <a:cubicBezTo>
                  <a:pt x="92534" y="123211"/>
                  <a:pt x="77614" y="128446"/>
                  <a:pt x="61175" y="134071"/>
                </a:cubicBezTo>
                <a:cubicBezTo>
                  <a:pt x="58278" y="130930"/>
                  <a:pt x="54819" y="127661"/>
                  <a:pt x="51921" y="123862"/>
                </a:cubicBezTo>
                <a:cubicBezTo>
                  <a:pt x="45980" y="116271"/>
                  <a:pt x="37691" y="113916"/>
                  <a:pt x="26229" y="117976"/>
                </a:cubicBezTo>
                <a:cubicBezTo>
                  <a:pt x="20148" y="120070"/>
                  <a:pt x="14762" y="123601"/>
                  <a:pt x="9376" y="126218"/>
                </a:cubicBezTo>
                <a:cubicBezTo>
                  <a:pt x="-573" y="118104"/>
                  <a:pt x="-1677" y="115882"/>
                  <a:pt x="1775" y="108814"/>
                </a:cubicBezTo>
                <a:cubicBezTo>
                  <a:pt x="3575" y="105016"/>
                  <a:pt x="6057" y="101485"/>
                  <a:pt x="8272" y="97948"/>
                </a:cubicBezTo>
                <a:cubicBezTo>
                  <a:pt x="11309" y="93237"/>
                  <a:pt x="14762" y="88659"/>
                  <a:pt x="17799" y="83947"/>
                </a:cubicBezTo>
                <a:cubicBezTo>
                  <a:pt x="27608" y="68376"/>
                  <a:pt x="32305" y="56073"/>
                  <a:pt x="14347" y="39059"/>
                </a:cubicBezTo>
                <a:cubicBezTo>
                  <a:pt x="12828" y="37616"/>
                  <a:pt x="11724" y="35784"/>
                  <a:pt x="11309" y="3526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38" name="Freeform 537">
            <a:extLst>
              <a:ext uri="{FF2B5EF4-FFF2-40B4-BE49-F238E27FC236}">
                <a16:creationId xmlns:a16="http://schemas.microsoft.com/office/drawing/2014/main" id="{A8FE9C9C-9553-46EB-EA8B-F807DC983563}"/>
              </a:ext>
            </a:extLst>
          </p:cNvPr>
          <p:cNvSpPr/>
          <p:nvPr/>
        </p:nvSpPr>
        <p:spPr>
          <a:xfrm>
            <a:off x="6920275" y="2289015"/>
            <a:ext cx="159543" cy="89382"/>
          </a:xfrm>
          <a:custGeom>
            <a:avLst/>
            <a:gdLst>
              <a:gd name="connsiteX0" fmla="*/ 125737 w 159543"/>
              <a:gd name="connsiteY0" fmla="*/ 85135 h 89382"/>
              <a:gd name="connsiteX1" fmla="*/ 82228 w 159543"/>
              <a:gd name="connsiteY1" fmla="*/ 88053 h 89382"/>
              <a:gd name="connsiteX2" fmla="*/ 69414 w 159543"/>
              <a:gd name="connsiteY2" fmla="*/ 88608 h 89382"/>
              <a:gd name="connsiteX3" fmla="*/ 18444 w 159543"/>
              <a:gd name="connsiteY3" fmla="*/ 71677 h 89382"/>
              <a:gd name="connsiteX4" fmla="*/ 4360 w 159543"/>
              <a:gd name="connsiteY4" fmla="*/ 35171 h 89382"/>
              <a:gd name="connsiteX5" fmla="*/ 13939 w 159543"/>
              <a:gd name="connsiteY5" fmla="*/ 16574 h 89382"/>
              <a:gd name="connsiteX6" fmla="*/ 22241 w 159543"/>
              <a:gd name="connsiteY6" fmla="*/ 19485 h 89382"/>
              <a:gd name="connsiteX7" fmla="*/ 52234 w 159543"/>
              <a:gd name="connsiteY7" fmla="*/ 18796 h 89382"/>
              <a:gd name="connsiteX8" fmla="*/ 85323 w 159543"/>
              <a:gd name="connsiteY8" fmla="*/ 5471 h 89382"/>
              <a:gd name="connsiteX9" fmla="*/ 159534 w 159543"/>
              <a:gd name="connsiteY9" fmla="*/ 2969 h 89382"/>
              <a:gd name="connsiteX10" fmla="*/ 149955 w 159543"/>
              <a:gd name="connsiteY10" fmla="*/ 30594 h 89382"/>
              <a:gd name="connsiteX11" fmla="*/ 138270 w 159543"/>
              <a:gd name="connsiteY11" fmla="*/ 56961 h 89382"/>
              <a:gd name="connsiteX12" fmla="*/ 125737 w 159543"/>
              <a:gd name="connsiteY12" fmla="*/ 85276 h 89382"/>
              <a:gd name="connsiteX13" fmla="*/ 125737 w 159543"/>
              <a:gd name="connsiteY13" fmla="*/ 85135 h 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543" h="89382">
                <a:moveTo>
                  <a:pt x="125737" y="85135"/>
                </a:moveTo>
                <a:cubicBezTo>
                  <a:pt x="109260" y="80277"/>
                  <a:pt x="95604" y="81669"/>
                  <a:pt x="82228" y="88053"/>
                </a:cubicBezTo>
                <a:cubicBezTo>
                  <a:pt x="78705" y="89719"/>
                  <a:pt x="73357" y="89719"/>
                  <a:pt x="69414" y="88608"/>
                </a:cubicBezTo>
                <a:cubicBezTo>
                  <a:pt x="52374" y="83335"/>
                  <a:pt x="35196" y="77921"/>
                  <a:pt x="18444" y="71677"/>
                </a:cubicBezTo>
                <a:cubicBezTo>
                  <a:pt x="-146" y="64737"/>
                  <a:pt x="-4370" y="52799"/>
                  <a:pt x="4360" y="35171"/>
                </a:cubicBezTo>
                <a:cubicBezTo>
                  <a:pt x="7321" y="29342"/>
                  <a:pt x="10416" y="23514"/>
                  <a:pt x="13939" y="16574"/>
                </a:cubicBezTo>
                <a:cubicBezTo>
                  <a:pt x="17034" y="17544"/>
                  <a:pt x="19848" y="18100"/>
                  <a:pt x="22241" y="19485"/>
                </a:cubicBezTo>
                <a:cubicBezTo>
                  <a:pt x="32381" y="24899"/>
                  <a:pt x="42100" y="23514"/>
                  <a:pt x="52234" y="18796"/>
                </a:cubicBezTo>
                <a:cubicBezTo>
                  <a:pt x="63076" y="13797"/>
                  <a:pt x="74059" y="9079"/>
                  <a:pt x="85323" y="5471"/>
                </a:cubicBezTo>
                <a:cubicBezTo>
                  <a:pt x="109260" y="-2305"/>
                  <a:pt x="133765" y="-498"/>
                  <a:pt x="159534" y="2969"/>
                </a:cubicBezTo>
                <a:cubicBezTo>
                  <a:pt x="159815" y="14493"/>
                  <a:pt x="153478" y="22122"/>
                  <a:pt x="149955" y="30594"/>
                </a:cubicBezTo>
                <a:cubicBezTo>
                  <a:pt x="146298" y="39474"/>
                  <a:pt x="142214" y="48081"/>
                  <a:pt x="138270" y="56961"/>
                </a:cubicBezTo>
                <a:cubicBezTo>
                  <a:pt x="134327" y="65708"/>
                  <a:pt x="130523" y="74448"/>
                  <a:pt x="125737" y="85276"/>
                </a:cubicBezTo>
                <a:lnTo>
                  <a:pt x="125737" y="8513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39" name="Freeform 538">
            <a:extLst>
              <a:ext uri="{FF2B5EF4-FFF2-40B4-BE49-F238E27FC236}">
                <a16:creationId xmlns:a16="http://schemas.microsoft.com/office/drawing/2014/main" id="{7EF41AA1-9855-D97F-C125-DA99DEA57F11}"/>
              </a:ext>
            </a:extLst>
          </p:cNvPr>
          <p:cNvSpPr/>
          <p:nvPr/>
        </p:nvSpPr>
        <p:spPr>
          <a:xfrm>
            <a:off x="6799026" y="2174097"/>
            <a:ext cx="172305" cy="82994"/>
          </a:xfrm>
          <a:custGeom>
            <a:avLst/>
            <a:gdLst>
              <a:gd name="connsiteX0" fmla="*/ 62853 w 172305"/>
              <a:gd name="connsiteY0" fmla="*/ 0 h 82994"/>
              <a:gd name="connsiteX1" fmla="*/ 82464 w 172305"/>
              <a:gd name="connsiteY1" fmla="*/ 8172 h 82994"/>
              <a:gd name="connsiteX2" fmla="*/ 101512 w 172305"/>
              <a:gd name="connsiteY2" fmla="*/ 19511 h 82994"/>
              <a:gd name="connsiteX3" fmla="*/ 139323 w 172305"/>
              <a:gd name="connsiteY3" fmla="*/ 31507 h 82994"/>
              <a:gd name="connsiteX4" fmla="*/ 154843 w 172305"/>
              <a:gd name="connsiteY4" fmla="*/ 33486 h 82994"/>
              <a:gd name="connsiteX5" fmla="*/ 164014 w 172305"/>
              <a:gd name="connsiteY5" fmla="*/ 71715 h 82994"/>
              <a:gd name="connsiteX6" fmla="*/ 135373 w 172305"/>
              <a:gd name="connsiteY6" fmla="*/ 82652 h 82994"/>
              <a:gd name="connsiteX7" fmla="*/ 61162 w 172305"/>
              <a:gd name="connsiteY7" fmla="*/ 82390 h 82994"/>
              <a:gd name="connsiteX8" fmla="*/ 7123 w 172305"/>
              <a:gd name="connsiteY8" fmla="*/ 57606 h 82994"/>
              <a:gd name="connsiteX9" fmla="*/ 8253 w 172305"/>
              <a:gd name="connsiteY9" fmla="*/ 32956 h 82994"/>
              <a:gd name="connsiteX10" fmla="*/ 22081 w 172305"/>
              <a:gd name="connsiteY10" fmla="*/ 25971 h 82994"/>
              <a:gd name="connsiteX11" fmla="*/ 62993 w 172305"/>
              <a:gd name="connsiteY11" fmla="*/ 262 h 82994"/>
              <a:gd name="connsiteX12" fmla="*/ 62853 w 172305"/>
              <a:gd name="connsiteY12" fmla="*/ 0 h 8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305" h="82994">
                <a:moveTo>
                  <a:pt x="62853" y="0"/>
                </a:moveTo>
                <a:cubicBezTo>
                  <a:pt x="70473" y="3167"/>
                  <a:pt x="76682" y="5273"/>
                  <a:pt x="82464" y="8172"/>
                </a:cubicBezTo>
                <a:cubicBezTo>
                  <a:pt x="88954" y="11600"/>
                  <a:pt x="95163" y="15552"/>
                  <a:pt x="101512" y="19511"/>
                </a:cubicBezTo>
                <a:cubicBezTo>
                  <a:pt x="112936" y="26629"/>
                  <a:pt x="125354" y="31111"/>
                  <a:pt x="139323" y="31507"/>
                </a:cubicBezTo>
                <a:cubicBezTo>
                  <a:pt x="144544" y="31641"/>
                  <a:pt x="149904" y="32164"/>
                  <a:pt x="154843" y="33486"/>
                </a:cubicBezTo>
                <a:cubicBezTo>
                  <a:pt x="173465" y="38491"/>
                  <a:pt x="178264" y="59189"/>
                  <a:pt x="164014" y="71715"/>
                </a:cubicBezTo>
                <a:cubicBezTo>
                  <a:pt x="155966" y="78700"/>
                  <a:pt x="145667" y="82390"/>
                  <a:pt x="135373" y="82652"/>
                </a:cubicBezTo>
                <a:cubicBezTo>
                  <a:pt x="110683" y="83443"/>
                  <a:pt x="85852" y="82652"/>
                  <a:pt x="61162" y="82390"/>
                </a:cubicBezTo>
                <a:cubicBezTo>
                  <a:pt x="42675" y="75137"/>
                  <a:pt x="22783" y="70260"/>
                  <a:pt x="7123" y="57606"/>
                </a:cubicBezTo>
                <a:cubicBezTo>
                  <a:pt x="-2896" y="49568"/>
                  <a:pt x="-2188" y="40209"/>
                  <a:pt x="8253" y="32956"/>
                </a:cubicBezTo>
                <a:cubicBezTo>
                  <a:pt x="12343" y="30057"/>
                  <a:pt x="17142" y="27682"/>
                  <a:pt x="22081" y="25971"/>
                </a:cubicBezTo>
                <a:cubicBezTo>
                  <a:pt x="36893" y="20698"/>
                  <a:pt x="50435" y="13445"/>
                  <a:pt x="62993" y="262"/>
                </a:cubicBezTo>
                <a:lnTo>
                  <a:pt x="62853"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40" name="Freeform 539">
            <a:extLst>
              <a:ext uri="{FF2B5EF4-FFF2-40B4-BE49-F238E27FC236}">
                <a16:creationId xmlns:a16="http://schemas.microsoft.com/office/drawing/2014/main" id="{F426C814-2A20-20C7-46DB-005036598E74}"/>
              </a:ext>
            </a:extLst>
          </p:cNvPr>
          <p:cNvSpPr/>
          <p:nvPr/>
        </p:nvSpPr>
        <p:spPr>
          <a:xfrm>
            <a:off x="6141726" y="2525234"/>
            <a:ext cx="102104" cy="185148"/>
          </a:xfrm>
          <a:custGeom>
            <a:avLst/>
            <a:gdLst>
              <a:gd name="connsiteX0" fmla="*/ 101971 w 102104"/>
              <a:gd name="connsiteY0" fmla="*/ 17481 h 185148"/>
              <a:gd name="connsiteX1" fmla="*/ 90382 w 102104"/>
              <a:gd name="connsiteY1" fmla="*/ 31699 h 185148"/>
              <a:gd name="connsiteX2" fmla="*/ 67070 w 102104"/>
              <a:gd name="connsiteY2" fmla="*/ 83693 h 185148"/>
              <a:gd name="connsiteX3" fmla="*/ 66113 w 102104"/>
              <a:gd name="connsiteY3" fmla="*/ 115724 h 185148"/>
              <a:gd name="connsiteX4" fmla="*/ 41308 w 102104"/>
              <a:gd name="connsiteY4" fmla="*/ 184528 h 185148"/>
              <a:gd name="connsiteX5" fmla="*/ 21946 w 102104"/>
              <a:gd name="connsiteY5" fmla="*/ 177345 h 185148"/>
              <a:gd name="connsiteX6" fmla="*/ 16496 w 102104"/>
              <a:gd name="connsiteY6" fmla="*/ 158243 h 185148"/>
              <a:gd name="connsiteX7" fmla="*/ 16630 w 102104"/>
              <a:gd name="connsiteY7" fmla="*/ 151348 h 185148"/>
              <a:gd name="connsiteX8" fmla="*/ 1634 w 102104"/>
              <a:gd name="connsiteY8" fmla="*/ 108114 h 185148"/>
              <a:gd name="connsiteX9" fmla="*/ 0 w 102104"/>
              <a:gd name="connsiteY9" fmla="*/ 104091 h 185148"/>
              <a:gd name="connsiteX10" fmla="*/ 25220 w 102104"/>
              <a:gd name="connsiteY10" fmla="*/ 56260 h 185148"/>
              <a:gd name="connsiteX11" fmla="*/ 31761 w 102104"/>
              <a:gd name="connsiteY11" fmla="*/ 1393 h 185148"/>
              <a:gd name="connsiteX12" fmla="*/ 43216 w 102104"/>
              <a:gd name="connsiteY12" fmla="*/ 1393 h 185148"/>
              <a:gd name="connsiteX13" fmla="*/ 71161 w 102104"/>
              <a:gd name="connsiteY13" fmla="*/ 531 h 185148"/>
              <a:gd name="connsiteX14" fmla="*/ 102105 w 102104"/>
              <a:gd name="connsiteY14" fmla="*/ 17047 h 185148"/>
              <a:gd name="connsiteX15" fmla="*/ 101971 w 102104"/>
              <a:gd name="connsiteY15" fmla="*/ 17481 h 18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104" h="185148">
                <a:moveTo>
                  <a:pt x="101971" y="17481"/>
                </a:moveTo>
                <a:cubicBezTo>
                  <a:pt x="97740" y="22793"/>
                  <a:pt x="94741" y="28252"/>
                  <a:pt x="90382" y="31699"/>
                </a:cubicBezTo>
                <a:cubicBezTo>
                  <a:pt x="73886" y="44768"/>
                  <a:pt x="68436" y="63302"/>
                  <a:pt x="67070" y="83693"/>
                </a:cubicBezTo>
                <a:cubicBezTo>
                  <a:pt x="66387" y="94323"/>
                  <a:pt x="66387" y="105094"/>
                  <a:pt x="66113" y="115724"/>
                </a:cubicBezTo>
                <a:cubicBezTo>
                  <a:pt x="65437" y="141721"/>
                  <a:pt x="59297" y="165279"/>
                  <a:pt x="41308" y="184528"/>
                </a:cubicBezTo>
                <a:cubicBezTo>
                  <a:pt x="33401" y="186826"/>
                  <a:pt x="27402" y="182370"/>
                  <a:pt x="21946" y="177345"/>
                </a:cubicBezTo>
                <a:cubicBezTo>
                  <a:pt x="16496" y="172314"/>
                  <a:pt x="16496" y="165132"/>
                  <a:pt x="16496" y="158243"/>
                </a:cubicBezTo>
                <a:cubicBezTo>
                  <a:pt x="16496" y="155945"/>
                  <a:pt x="16496" y="153647"/>
                  <a:pt x="16630" y="151348"/>
                </a:cubicBezTo>
                <a:cubicBezTo>
                  <a:pt x="18404" y="134398"/>
                  <a:pt x="14314" y="119605"/>
                  <a:pt x="1634" y="108114"/>
                </a:cubicBezTo>
                <a:cubicBezTo>
                  <a:pt x="683" y="107252"/>
                  <a:pt x="543" y="105381"/>
                  <a:pt x="0" y="104091"/>
                </a:cubicBezTo>
                <a:cubicBezTo>
                  <a:pt x="8449" y="88150"/>
                  <a:pt x="17587" y="72489"/>
                  <a:pt x="25220" y="56260"/>
                </a:cubicBezTo>
                <a:cubicBezTo>
                  <a:pt x="33127" y="39456"/>
                  <a:pt x="30944" y="20495"/>
                  <a:pt x="31761" y="1393"/>
                </a:cubicBezTo>
                <a:cubicBezTo>
                  <a:pt x="36400" y="1393"/>
                  <a:pt x="40076" y="671"/>
                  <a:pt x="43216" y="1393"/>
                </a:cubicBezTo>
                <a:cubicBezTo>
                  <a:pt x="52757" y="3979"/>
                  <a:pt x="61888" y="1533"/>
                  <a:pt x="71161" y="531"/>
                </a:cubicBezTo>
                <a:cubicBezTo>
                  <a:pt x="86426" y="-1052"/>
                  <a:pt x="88333" y="-44"/>
                  <a:pt x="102105" y="17047"/>
                </a:cubicBezTo>
                <a:lnTo>
                  <a:pt x="101971" y="1748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41" name="Freeform 540">
            <a:extLst>
              <a:ext uri="{FF2B5EF4-FFF2-40B4-BE49-F238E27FC236}">
                <a16:creationId xmlns:a16="http://schemas.microsoft.com/office/drawing/2014/main" id="{14D41861-9AC1-4871-FF70-432A4FC382D1}"/>
              </a:ext>
            </a:extLst>
          </p:cNvPr>
          <p:cNvSpPr/>
          <p:nvPr/>
        </p:nvSpPr>
        <p:spPr>
          <a:xfrm>
            <a:off x="7526525" y="2863605"/>
            <a:ext cx="114867" cy="153223"/>
          </a:xfrm>
          <a:custGeom>
            <a:avLst/>
            <a:gdLst>
              <a:gd name="connsiteX0" fmla="*/ 0 w 114867"/>
              <a:gd name="connsiteY0" fmla="*/ 149451 h 153223"/>
              <a:gd name="connsiteX1" fmla="*/ 3108 w 114867"/>
              <a:gd name="connsiteY1" fmla="*/ 130068 h 153223"/>
              <a:gd name="connsiteX2" fmla="*/ 2399 w 114867"/>
              <a:gd name="connsiteY2" fmla="*/ 57568 h 153223"/>
              <a:gd name="connsiteX3" fmla="*/ 3248 w 114867"/>
              <a:gd name="connsiteY3" fmla="*/ 34022 h 153223"/>
              <a:gd name="connsiteX4" fmla="*/ 10166 w 114867"/>
              <a:gd name="connsiteY4" fmla="*/ 37616 h 153223"/>
              <a:gd name="connsiteX5" fmla="*/ 47026 w 114867"/>
              <a:gd name="connsiteY5" fmla="*/ 40055 h 153223"/>
              <a:gd name="connsiteX6" fmla="*/ 107459 w 114867"/>
              <a:gd name="connsiteY6" fmla="*/ 0 h 153223"/>
              <a:gd name="connsiteX7" fmla="*/ 113956 w 114867"/>
              <a:gd name="connsiteY7" fmla="*/ 25844 h 153223"/>
              <a:gd name="connsiteX8" fmla="*/ 110707 w 114867"/>
              <a:gd name="connsiteY8" fmla="*/ 34309 h 153223"/>
              <a:gd name="connsiteX9" fmla="*/ 71595 w 114867"/>
              <a:gd name="connsiteY9" fmla="*/ 113992 h 153223"/>
              <a:gd name="connsiteX10" fmla="*/ 34735 w 114867"/>
              <a:gd name="connsiteY10" fmla="*/ 149164 h 153223"/>
              <a:gd name="connsiteX11" fmla="*/ 0 w 114867"/>
              <a:gd name="connsiteY11" fmla="*/ 149164 h 153223"/>
              <a:gd name="connsiteX12" fmla="*/ 0 w 114867"/>
              <a:gd name="connsiteY12" fmla="*/ 149451 h 15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867" h="153223">
                <a:moveTo>
                  <a:pt x="0" y="149451"/>
                </a:moveTo>
                <a:cubicBezTo>
                  <a:pt x="1270" y="141988"/>
                  <a:pt x="1978" y="135955"/>
                  <a:pt x="3108" y="130068"/>
                </a:cubicBezTo>
                <a:cubicBezTo>
                  <a:pt x="7907" y="105808"/>
                  <a:pt x="8896" y="81688"/>
                  <a:pt x="2399" y="57568"/>
                </a:cubicBezTo>
                <a:cubicBezTo>
                  <a:pt x="421" y="50104"/>
                  <a:pt x="-1130" y="42641"/>
                  <a:pt x="3248" y="34022"/>
                </a:cubicBezTo>
                <a:cubicBezTo>
                  <a:pt x="5648" y="35171"/>
                  <a:pt x="8475" y="35746"/>
                  <a:pt x="10166" y="37616"/>
                </a:cubicBezTo>
                <a:cubicBezTo>
                  <a:pt x="26688" y="54414"/>
                  <a:pt x="31065" y="54988"/>
                  <a:pt x="47026" y="40055"/>
                </a:cubicBezTo>
                <a:cubicBezTo>
                  <a:pt x="64817" y="23258"/>
                  <a:pt x="86560" y="13062"/>
                  <a:pt x="107459" y="0"/>
                </a:cubicBezTo>
                <a:cubicBezTo>
                  <a:pt x="115085" y="8185"/>
                  <a:pt x="115934" y="16657"/>
                  <a:pt x="113956" y="25844"/>
                </a:cubicBezTo>
                <a:cubicBezTo>
                  <a:pt x="113394" y="28857"/>
                  <a:pt x="111977" y="31583"/>
                  <a:pt x="110707" y="34309"/>
                </a:cubicBezTo>
                <a:cubicBezTo>
                  <a:pt x="97721" y="60875"/>
                  <a:pt x="84301" y="87287"/>
                  <a:pt x="71595" y="113992"/>
                </a:cubicBezTo>
                <a:cubicBezTo>
                  <a:pt x="63688" y="130643"/>
                  <a:pt x="51257" y="142128"/>
                  <a:pt x="34735" y="149164"/>
                </a:cubicBezTo>
                <a:cubicBezTo>
                  <a:pt x="24148" y="153760"/>
                  <a:pt x="13274" y="155337"/>
                  <a:pt x="0" y="149164"/>
                </a:cubicBezTo>
                <a:lnTo>
                  <a:pt x="0" y="1494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2" name="Freeform 541">
            <a:extLst>
              <a:ext uri="{FF2B5EF4-FFF2-40B4-BE49-F238E27FC236}">
                <a16:creationId xmlns:a16="http://schemas.microsoft.com/office/drawing/2014/main" id="{5F49632F-67CC-3D76-0CBA-9E1322981A1F}"/>
              </a:ext>
            </a:extLst>
          </p:cNvPr>
          <p:cNvSpPr/>
          <p:nvPr/>
        </p:nvSpPr>
        <p:spPr>
          <a:xfrm>
            <a:off x="7660538" y="2467777"/>
            <a:ext cx="165920" cy="102147"/>
          </a:xfrm>
          <a:custGeom>
            <a:avLst/>
            <a:gdLst>
              <a:gd name="connsiteX0" fmla="*/ 164255 w 165920"/>
              <a:gd name="connsiteY0" fmla="*/ 85229 h 102147"/>
              <a:gd name="connsiteX1" fmla="*/ 131269 w 165920"/>
              <a:gd name="connsiteY1" fmla="*/ 94755 h 102147"/>
              <a:gd name="connsiteX2" fmla="*/ 95921 w 165920"/>
              <a:gd name="connsiteY2" fmla="*/ 102148 h 102147"/>
              <a:gd name="connsiteX3" fmla="*/ 31046 w 165920"/>
              <a:gd name="connsiteY3" fmla="*/ 71720 h 102147"/>
              <a:gd name="connsiteX4" fmla="*/ 19961 w 165920"/>
              <a:gd name="connsiteY4" fmla="*/ 39588 h 102147"/>
              <a:gd name="connsiteX5" fmla="*/ 0 w 165920"/>
              <a:gd name="connsiteY5" fmla="*/ 12148 h 102147"/>
              <a:gd name="connsiteX6" fmla="*/ 22871 w 165920"/>
              <a:gd name="connsiteY6" fmla="*/ 69 h 102147"/>
              <a:gd name="connsiteX7" fmla="*/ 51148 w 165920"/>
              <a:gd name="connsiteY7" fmla="*/ 2622 h 102147"/>
              <a:gd name="connsiteX8" fmla="*/ 73324 w 165920"/>
              <a:gd name="connsiteY8" fmla="*/ 12576 h 102147"/>
              <a:gd name="connsiteX9" fmla="*/ 149980 w 165920"/>
              <a:gd name="connsiteY9" fmla="*/ 57649 h 102147"/>
              <a:gd name="connsiteX10" fmla="*/ 165921 w 165920"/>
              <a:gd name="connsiteY10" fmla="*/ 80256 h 102147"/>
              <a:gd name="connsiteX11" fmla="*/ 164255 w 165920"/>
              <a:gd name="connsiteY11" fmla="*/ 85370 h 102147"/>
              <a:gd name="connsiteX12" fmla="*/ 164255 w 165920"/>
              <a:gd name="connsiteY12" fmla="*/ 85229 h 1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920" h="102147">
                <a:moveTo>
                  <a:pt x="164255" y="85229"/>
                </a:moveTo>
                <a:cubicBezTo>
                  <a:pt x="154140" y="89635"/>
                  <a:pt x="142079" y="89207"/>
                  <a:pt x="131269" y="94755"/>
                </a:cubicBezTo>
                <a:cubicBezTo>
                  <a:pt x="121148" y="100016"/>
                  <a:pt x="108531" y="99728"/>
                  <a:pt x="95921" y="102148"/>
                </a:cubicBezTo>
                <a:cubicBezTo>
                  <a:pt x="78870" y="82242"/>
                  <a:pt x="60159" y="65183"/>
                  <a:pt x="31046" y="71720"/>
                </a:cubicBezTo>
                <a:cubicBezTo>
                  <a:pt x="27307" y="60490"/>
                  <a:pt x="24952" y="49260"/>
                  <a:pt x="19961" y="39588"/>
                </a:cubicBezTo>
                <a:cubicBezTo>
                  <a:pt x="14831" y="29781"/>
                  <a:pt x="6930" y="21533"/>
                  <a:pt x="0" y="12148"/>
                </a:cubicBezTo>
                <a:cubicBezTo>
                  <a:pt x="5961" y="4046"/>
                  <a:pt x="14001" y="350"/>
                  <a:pt x="22871" y="69"/>
                </a:cubicBezTo>
                <a:cubicBezTo>
                  <a:pt x="32297" y="-219"/>
                  <a:pt x="41997" y="350"/>
                  <a:pt x="51148" y="2622"/>
                </a:cubicBezTo>
                <a:cubicBezTo>
                  <a:pt x="58908" y="4474"/>
                  <a:pt x="66260" y="8598"/>
                  <a:pt x="73324" y="12576"/>
                </a:cubicBezTo>
                <a:cubicBezTo>
                  <a:pt x="98971" y="27362"/>
                  <a:pt x="124338" y="42863"/>
                  <a:pt x="149980" y="57649"/>
                </a:cubicBezTo>
                <a:cubicBezTo>
                  <a:pt x="158850" y="62763"/>
                  <a:pt x="165225" y="69307"/>
                  <a:pt x="165921" y="80256"/>
                </a:cubicBezTo>
                <a:cubicBezTo>
                  <a:pt x="165921" y="81673"/>
                  <a:pt x="165091" y="83097"/>
                  <a:pt x="164255" y="85370"/>
                </a:cubicBezTo>
                <a:lnTo>
                  <a:pt x="164255" y="852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3" name="Freeform 542">
            <a:extLst>
              <a:ext uri="{FF2B5EF4-FFF2-40B4-BE49-F238E27FC236}">
                <a16:creationId xmlns:a16="http://schemas.microsoft.com/office/drawing/2014/main" id="{EA95AF6E-55D3-22FB-2AB8-C844E0138171}"/>
              </a:ext>
            </a:extLst>
          </p:cNvPr>
          <p:cNvSpPr/>
          <p:nvPr/>
        </p:nvSpPr>
        <p:spPr>
          <a:xfrm>
            <a:off x="7794551" y="2531619"/>
            <a:ext cx="134012" cy="121302"/>
          </a:xfrm>
          <a:custGeom>
            <a:avLst/>
            <a:gdLst>
              <a:gd name="connsiteX0" fmla="*/ 39922 w 134012"/>
              <a:gd name="connsiteY0" fmla="*/ 7751 h 121302"/>
              <a:gd name="connsiteX1" fmla="*/ 95978 w 134012"/>
              <a:gd name="connsiteY1" fmla="*/ 0 h 121302"/>
              <a:gd name="connsiteX2" fmla="*/ 120425 w 134012"/>
              <a:gd name="connsiteY2" fmla="*/ 120849 h 121302"/>
              <a:gd name="connsiteX3" fmla="*/ 112136 w 134012"/>
              <a:gd name="connsiteY3" fmla="*/ 113852 h 121302"/>
              <a:gd name="connsiteX4" fmla="*/ 107216 w 134012"/>
              <a:gd name="connsiteY4" fmla="*/ 103062 h 121302"/>
              <a:gd name="connsiteX5" fmla="*/ 75467 w 134012"/>
              <a:gd name="connsiteY5" fmla="*/ 87402 h 121302"/>
              <a:gd name="connsiteX6" fmla="*/ 64229 w 134012"/>
              <a:gd name="connsiteY6" fmla="*/ 98351 h 121302"/>
              <a:gd name="connsiteX7" fmla="*/ 55238 w 134012"/>
              <a:gd name="connsiteY7" fmla="*/ 114918 h 121302"/>
              <a:gd name="connsiteX8" fmla="*/ 43719 w 134012"/>
              <a:gd name="connsiteY8" fmla="*/ 121302 h 121302"/>
              <a:gd name="connsiteX9" fmla="*/ 41466 w 134012"/>
              <a:gd name="connsiteY9" fmla="*/ 91360 h 121302"/>
              <a:gd name="connsiteX10" fmla="*/ 24747 w 134012"/>
              <a:gd name="connsiteY10" fmla="*/ 60198 h 121302"/>
              <a:gd name="connsiteX11" fmla="*/ 5219 w 134012"/>
              <a:gd name="connsiteY11" fmla="*/ 48336 h 121302"/>
              <a:gd name="connsiteX12" fmla="*/ 25 w 134012"/>
              <a:gd name="connsiteY12" fmla="*/ 38612 h 121302"/>
              <a:gd name="connsiteX13" fmla="*/ 9016 w 134012"/>
              <a:gd name="connsiteY13" fmla="*/ 29643 h 121302"/>
              <a:gd name="connsiteX14" fmla="*/ 15621 w 134012"/>
              <a:gd name="connsiteY14" fmla="*/ 28423 h 121302"/>
              <a:gd name="connsiteX15" fmla="*/ 39501 w 134012"/>
              <a:gd name="connsiteY15" fmla="*/ 7451 h 121302"/>
              <a:gd name="connsiteX16" fmla="*/ 39922 w 134012"/>
              <a:gd name="connsiteY16" fmla="*/ 7751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012" h="121302">
                <a:moveTo>
                  <a:pt x="39922" y="7751"/>
                </a:moveTo>
                <a:cubicBezTo>
                  <a:pt x="60062" y="12718"/>
                  <a:pt x="78748" y="10132"/>
                  <a:pt x="95978" y="0"/>
                </a:cubicBezTo>
                <a:cubicBezTo>
                  <a:pt x="140795" y="35267"/>
                  <a:pt x="141919" y="89534"/>
                  <a:pt x="120425" y="120849"/>
                </a:cubicBezTo>
                <a:cubicBezTo>
                  <a:pt x="117611" y="118563"/>
                  <a:pt x="114242" y="116744"/>
                  <a:pt x="112136" y="113852"/>
                </a:cubicBezTo>
                <a:cubicBezTo>
                  <a:pt x="109889" y="110813"/>
                  <a:pt x="108766" y="106708"/>
                  <a:pt x="107216" y="103062"/>
                </a:cubicBezTo>
                <a:cubicBezTo>
                  <a:pt x="99775" y="85735"/>
                  <a:pt x="91766" y="81783"/>
                  <a:pt x="75467" y="87402"/>
                </a:cubicBezTo>
                <a:cubicBezTo>
                  <a:pt x="70126" y="89227"/>
                  <a:pt x="66756" y="93179"/>
                  <a:pt x="64229" y="98351"/>
                </a:cubicBezTo>
                <a:cubicBezTo>
                  <a:pt x="61415" y="104129"/>
                  <a:pt x="59028" y="110206"/>
                  <a:pt x="55238" y="114918"/>
                </a:cubicBezTo>
                <a:cubicBezTo>
                  <a:pt x="52851" y="117957"/>
                  <a:pt x="48071" y="119023"/>
                  <a:pt x="43719" y="121302"/>
                </a:cubicBezTo>
                <a:cubicBezTo>
                  <a:pt x="38939" y="110513"/>
                  <a:pt x="41045" y="100630"/>
                  <a:pt x="41466" y="91360"/>
                </a:cubicBezTo>
                <a:cubicBezTo>
                  <a:pt x="42168" y="76612"/>
                  <a:pt x="36833" y="66582"/>
                  <a:pt x="24747" y="60198"/>
                </a:cubicBezTo>
                <a:cubicBezTo>
                  <a:pt x="18148" y="56546"/>
                  <a:pt x="11403" y="53054"/>
                  <a:pt x="5219" y="48336"/>
                </a:cubicBezTo>
                <a:cubicBezTo>
                  <a:pt x="2552" y="46363"/>
                  <a:pt x="305" y="42105"/>
                  <a:pt x="25" y="38612"/>
                </a:cubicBezTo>
                <a:cubicBezTo>
                  <a:pt x="-397" y="32681"/>
                  <a:pt x="4657" y="31162"/>
                  <a:pt x="9016" y="29643"/>
                </a:cubicBezTo>
                <a:cubicBezTo>
                  <a:pt x="11122" y="28883"/>
                  <a:pt x="13368" y="28883"/>
                  <a:pt x="15621" y="28423"/>
                </a:cubicBezTo>
                <a:cubicBezTo>
                  <a:pt x="26668" y="26399"/>
                  <a:pt x="34632" y="19408"/>
                  <a:pt x="39501" y="7451"/>
                </a:cubicBezTo>
                <a:lnTo>
                  <a:pt x="39922" y="775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4" name="Freeform 543">
            <a:extLst>
              <a:ext uri="{FF2B5EF4-FFF2-40B4-BE49-F238E27FC236}">
                <a16:creationId xmlns:a16="http://schemas.microsoft.com/office/drawing/2014/main" id="{31AF7EBB-5633-2C9A-9925-64E5B9069FD4}"/>
              </a:ext>
            </a:extLst>
          </p:cNvPr>
          <p:cNvSpPr/>
          <p:nvPr/>
        </p:nvSpPr>
        <p:spPr>
          <a:xfrm>
            <a:off x="7603105" y="3476501"/>
            <a:ext cx="102103" cy="134069"/>
          </a:xfrm>
          <a:custGeom>
            <a:avLst/>
            <a:gdLst>
              <a:gd name="connsiteX0" fmla="*/ 101970 w 102103"/>
              <a:gd name="connsiteY0" fmla="*/ 105220 h 134069"/>
              <a:gd name="connsiteX1" fmla="*/ 92244 w 102103"/>
              <a:gd name="connsiteY1" fmla="*/ 112766 h 134069"/>
              <a:gd name="connsiteX2" fmla="*/ 29583 w 102103"/>
              <a:gd name="connsiteY2" fmla="*/ 130036 h 134069"/>
              <a:gd name="connsiteX3" fmla="*/ 6757 w 102103"/>
              <a:gd name="connsiteY3" fmla="*/ 123505 h 134069"/>
              <a:gd name="connsiteX4" fmla="*/ 681 w 102103"/>
              <a:gd name="connsiteY4" fmla="*/ 119732 h 134069"/>
              <a:gd name="connsiteX5" fmla="*/ 4459 w 102103"/>
              <a:gd name="connsiteY5" fmla="*/ 55442 h 134069"/>
              <a:gd name="connsiteX6" fmla="*/ 19590 w 102103"/>
              <a:gd name="connsiteY6" fmla="*/ 28008 h 134069"/>
              <a:gd name="connsiteX7" fmla="*/ 58619 w 102103"/>
              <a:gd name="connsiteY7" fmla="*/ 0 h 134069"/>
              <a:gd name="connsiteX8" fmla="*/ 64829 w 102103"/>
              <a:gd name="connsiteY8" fmla="*/ 25978 h 134069"/>
              <a:gd name="connsiteX9" fmla="*/ 95352 w 102103"/>
              <a:gd name="connsiteY9" fmla="*/ 96653 h 134069"/>
              <a:gd name="connsiteX10" fmla="*/ 102104 w 102103"/>
              <a:gd name="connsiteY10" fmla="*/ 105361 h 134069"/>
              <a:gd name="connsiteX11" fmla="*/ 101970 w 102103"/>
              <a:gd name="connsiteY11" fmla="*/ 105220 h 1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3" h="134069">
                <a:moveTo>
                  <a:pt x="101970" y="105220"/>
                </a:moveTo>
                <a:cubicBezTo>
                  <a:pt x="98051" y="108266"/>
                  <a:pt x="94943" y="110296"/>
                  <a:pt x="92244" y="112766"/>
                </a:cubicBezTo>
                <a:cubicBezTo>
                  <a:pt x="67662" y="135693"/>
                  <a:pt x="61051" y="137723"/>
                  <a:pt x="29583" y="130036"/>
                </a:cubicBezTo>
                <a:cubicBezTo>
                  <a:pt x="21881" y="128146"/>
                  <a:pt x="14319" y="125823"/>
                  <a:pt x="6757" y="123505"/>
                </a:cubicBezTo>
                <a:cubicBezTo>
                  <a:pt x="4734" y="122924"/>
                  <a:pt x="2979" y="121328"/>
                  <a:pt x="681" y="119732"/>
                </a:cubicBezTo>
                <a:cubicBezTo>
                  <a:pt x="-1208" y="98249"/>
                  <a:pt x="1083" y="76772"/>
                  <a:pt x="4459" y="55442"/>
                </a:cubicBezTo>
                <a:cubicBezTo>
                  <a:pt x="6214" y="44409"/>
                  <a:pt x="11485" y="35267"/>
                  <a:pt x="19590" y="28008"/>
                </a:cubicBezTo>
                <a:cubicBezTo>
                  <a:pt x="31741" y="17123"/>
                  <a:pt x="45920" y="9723"/>
                  <a:pt x="58619" y="0"/>
                </a:cubicBezTo>
                <a:cubicBezTo>
                  <a:pt x="65237" y="8855"/>
                  <a:pt x="65097" y="17563"/>
                  <a:pt x="64829" y="25978"/>
                </a:cubicBezTo>
                <a:cubicBezTo>
                  <a:pt x="63476" y="55442"/>
                  <a:pt x="74146" y="78515"/>
                  <a:pt x="95352" y="96653"/>
                </a:cubicBezTo>
                <a:cubicBezTo>
                  <a:pt x="96973" y="97961"/>
                  <a:pt x="98051" y="100138"/>
                  <a:pt x="102104" y="105361"/>
                </a:cubicBezTo>
                <a:lnTo>
                  <a:pt x="101970" y="10522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5" name="Freeform 544">
            <a:extLst>
              <a:ext uri="{FF2B5EF4-FFF2-40B4-BE49-F238E27FC236}">
                <a16:creationId xmlns:a16="http://schemas.microsoft.com/office/drawing/2014/main" id="{7F790139-78E9-7C46-E026-6D72BC564DD8}"/>
              </a:ext>
            </a:extLst>
          </p:cNvPr>
          <p:cNvSpPr/>
          <p:nvPr/>
        </p:nvSpPr>
        <p:spPr>
          <a:xfrm>
            <a:off x="6773501" y="2263477"/>
            <a:ext cx="153156" cy="76615"/>
          </a:xfrm>
          <a:custGeom>
            <a:avLst/>
            <a:gdLst>
              <a:gd name="connsiteX0" fmla="*/ 153017 w 153156"/>
              <a:gd name="connsiteY0" fmla="*/ 5216 h 76615"/>
              <a:gd name="connsiteX1" fmla="*/ 141160 w 153156"/>
              <a:gd name="connsiteY1" fmla="*/ 52729 h 76615"/>
              <a:gd name="connsiteX2" fmla="*/ 117446 w 153156"/>
              <a:gd name="connsiteY2" fmla="*/ 69583 h 76615"/>
              <a:gd name="connsiteX3" fmla="*/ 71276 w 153156"/>
              <a:gd name="connsiteY3" fmla="*/ 76485 h 76615"/>
              <a:gd name="connsiteX4" fmla="*/ 60676 w 153156"/>
              <a:gd name="connsiteY4" fmla="*/ 74340 h 76615"/>
              <a:gd name="connsiteX5" fmla="*/ 17855 w 153156"/>
              <a:gd name="connsiteY5" fmla="*/ 67591 h 76615"/>
              <a:gd name="connsiteX6" fmla="*/ 0 w 153156"/>
              <a:gd name="connsiteY6" fmla="*/ 34948 h 76615"/>
              <a:gd name="connsiteX7" fmla="*/ 11295 w 153156"/>
              <a:gd name="connsiteY7" fmla="*/ 25755 h 76615"/>
              <a:gd name="connsiteX8" fmla="*/ 30548 w 153156"/>
              <a:gd name="connsiteY8" fmla="*/ 20392 h 76615"/>
              <a:gd name="connsiteX9" fmla="*/ 67370 w 153156"/>
              <a:gd name="connsiteY9" fmla="*/ 5063 h 76615"/>
              <a:gd name="connsiteX10" fmla="*/ 79227 w 153156"/>
              <a:gd name="connsiteY10" fmla="*/ 7 h 76615"/>
              <a:gd name="connsiteX11" fmla="*/ 150088 w 153156"/>
              <a:gd name="connsiteY11" fmla="*/ 3378 h 76615"/>
              <a:gd name="connsiteX12" fmla="*/ 152877 w 153156"/>
              <a:gd name="connsiteY12" fmla="*/ 5216 h 76615"/>
              <a:gd name="connsiteX13" fmla="*/ 153017 w 153156"/>
              <a:gd name="connsiteY13" fmla="*/ 5216 h 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156" h="76615">
                <a:moveTo>
                  <a:pt x="153017" y="5216"/>
                </a:moveTo>
                <a:cubicBezTo>
                  <a:pt x="153993" y="22231"/>
                  <a:pt x="149807" y="38166"/>
                  <a:pt x="141160" y="52729"/>
                </a:cubicBezTo>
                <a:cubicBezTo>
                  <a:pt x="135723" y="62075"/>
                  <a:pt x="127076" y="67591"/>
                  <a:pt x="117446" y="69583"/>
                </a:cubicBezTo>
                <a:cubicBezTo>
                  <a:pt x="102245" y="72648"/>
                  <a:pt x="86764" y="74646"/>
                  <a:pt x="71276" y="76485"/>
                </a:cubicBezTo>
                <a:cubicBezTo>
                  <a:pt x="67791" y="76944"/>
                  <a:pt x="63605" y="76178"/>
                  <a:pt x="60676" y="74340"/>
                </a:cubicBezTo>
                <a:cubicBezTo>
                  <a:pt x="47147" y="65906"/>
                  <a:pt x="32642" y="64527"/>
                  <a:pt x="17855" y="67591"/>
                </a:cubicBezTo>
                <a:cubicBezTo>
                  <a:pt x="11857" y="56559"/>
                  <a:pt x="6280" y="46600"/>
                  <a:pt x="0" y="34948"/>
                </a:cubicBezTo>
                <a:cubicBezTo>
                  <a:pt x="3484" y="32037"/>
                  <a:pt x="6975" y="27747"/>
                  <a:pt x="11295" y="25755"/>
                </a:cubicBezTo>
                <a:cubicBezTo>
                  <a:pt x="17294" y="22997"/>
                  <a:pt x="23995" y="21465"/>
                  <a:pt x="30548" y="20392"/>
                </a:cubicBezTo>
                <a:cubicBezTo>
                  <a:pt x="43937" y="18400"/>
                  <a:pt x="56490" y="14569"/>
                  <a:pt x="67370" y="5063"/>
                </a:cubicBezTo>
                <a:cubicBezTo>
                  <a:pt x="70580" y="2305"/>
                  <a:pt x="75321" y="-146"/>
                  <a:pt x="79227" y="7"/>
                </a:cubicBezTo>
                <a:cubicBezTo>
                  <a:pt x="102801" y="620"/>
                  <a:pt x="126374" y="2152"/>
                  <a:pt x="150088" y="3378"/>
                </a:cubicBezTo>
                <a:cubicBezTo>
                  <a:pt x="150650" y="3378"/>
                  <a:pt x="151345" y="4144"/>
                  <a:pt x="152877" y="5216"/>
                </a:cubicBezTo>
                <a:lnTo>
                  <a:pt x="153017" y="5216"/>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46" name="Freeform 545">
            <a:extLst>
              <a:ext uri="{FF2B5EF4-FFF2-40B4-BE49-F238E27FC236}">
                <a16:creationId xmlns:a16="http://schemas.microsoft.com/office/drawing/2014/main" id="{EA5A2601-A2D2-8B98-4276-E7A118AF3B4E}"/>
              </a:ext>
            </a:extLst>
          </p:cNvPr>
          <p:cNvSpPr/>
          <p:nvPr/>
        </p:nvSpPr>
        <p:spPr>
          <a:xfrm>
            <a:off x="7054289" y="1976182"/>
            <a:ext cx="134013" cy="89382"/>
          </a:xfrm>
          <a:custGeom>
            <a:avLst/>
            <a:gdLst>
              <a:gd name="connsiteX0" fmla="*/ 970 w 134013"/>
              <a:gd name="connsiteY0" fmla="*/ 30371 h 89382"/>
              <a:gd name="connsiteX1" fmla="*/ 0 w 134013"/>
              <a:gd name="connsiteY1" fmla="*/ 7515 h 89382"/>
              <a:gd name="connsiteX2" fmla="*/ 11117 w 134013"/>
              <a:gd name="connsiteY2" fmla="*/ 3633 h 89382"/>
              <a:gd name="connsiteX3" fmla="*/ 88538 w 134013"/>
              <a:gd name="connsiteY3" fmla="*/ 1239 h 89382"/>
              <a:gd name="connsiteX4" fmla="*/ 117721 w 134013"/>
              <a:gd name="connsiteY4" fmla="*/ 11550 h 89382"/>
              <a:gd name="connsiteX5" fmla="*/ 131620 w 134013"/>
              <a:gd name="connsiteY5" fmla="*/ 26482 h 89382"/>
              <a:gd name="connsiteX6" fmla="*/ 131065 w 134013"/>
              <a:gd name="connsiteY6" fmla="*/ 41869 h 89382"/>
              <a:gd name="connsiteX7" fmla="*/ 113968 w 134013"/>
              <a:gd name="connsiteY7" fmla="*/ 66819 h 89382"/>
              <a:gd name="connsiteX8" fmla="*/ 74913 w 134013"/>
              <a:gd name="connsiteY8" fmla="*/ 89375 h 89382"/>
              <a:gd name="connsiteX9" fmla="*/ 60319 w 134013"/>
              <a:gd name="connsiteY9" fmla="*/ 89375 h 89382"/>
              <a:gd name="connsiteX10" fmla="*/ 34607 w 134013"/>
              <a:gd name="connsiteY10" fmla="*/ 55461 h 89382"/>
              <a:gd name="connsiteX11" fmla="*/ 836 w 134013"/>
              <a:gd name="connsiteY11" fmla="*/ 30671 h 89382"/>
              <a:gd name="connsiteX12" fmla="*/ 970 w 134013"/>
              <a:gd name="connsiteY12" fmla="*/ 30371 h 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13" h="89382">
                <a:moveTo>
                  <a:pt x="970" y="30371"/>
                </a:moveTo>
                <a:cubicBezTo>
                  <a:pt x="696" y="23495"/>
                  <a:pt x="415" y="15878"/>
                  <a:pt x="0" y="7515"/>
                </a:cubicBezTo>
                <a:cubicBezTo>
                  <a:pt x="4448" y="6021"/>
                  <a:pt x="7785" y="4080"/>
                  <a:pt x="11117" y="3633"/>
                </a:cubicBezTo>
                <a:cubicBezTo>
                  <a:pt x="36834" y="645"/>
                  <a:pt x="62686" y="-1449"/>
                  <a:pt x="88538" y="1239"/>
                </a:cubicBezTo>
                <a:cubicBezTo>
                  <a:pt x="98959" y="2286"/>
                  <a:pt x="109105" y="5127"/>
                  <a:pt x="117721" y="11550"/>
                </a:cubicBezTo>
                <a:cubicBezTo>
                  <a:pt x="123005" y="15431"/>
                  <a:pt x="127586" y="20960"/>
                  <a:pt x="131620" y="26482"/>
                </a:cubicBezTo>
                <a:cubicBezTo>
                  <a:pt x="135098" y="31264"/>
                  <a:pt x="134677" y="36793"/>
                  <a:pt x="131065" y="41869"/>
                </a:cubicBezTo>
                <a:cubicBezTo>
                  <a:pt x="125225" y="50085"/>
                  <a:pt x="119252" y="58155"/>
                  <a:pt x="113968" y="66819"/>
                </a:cubicBezTo>
                <a:cubicBezTo>
                  <a:pt x="104658" y="82052"/>
                  <a:pt x="91869" y="89668"/>
                  <a:pt x="74913" y="89375"/>
                </a:cubicBezTo>
                <a:cubicBezTo>
                  <a:pt x="69770" y="89375"/>
                  <a:pt x="64626" y="89375"/>
                  <a:pt x="60319" y="89375"/>
                </a:cubicBezTo>
                <a:cubicBezTo>
                  <a:pt x="51289" y="77123"/>
                  <a:pt x="44199" y="65025"/>
                  <a:pt x="34607" y="55461"/>
                </a:cubicBezTo>
                <a:cubicBezTo>
                  <a:pt x="25571" y="46504"/>
                  <a:pt x="14040" y="40228"/>
                  <a:pt x="836" y="30671"/>
                </a:cubicBezTo>
                <a:lnTo>
                  <a:pt x="970" y="3037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47" name="Freeform 546">
            <a:extLst>
              <a:ext uri="{FF2B5EF4-FFF2-40B4-BE49-F238E27FC236}">
                <a16:creationId xmlns:a16="http://schemas.microsoft.com/office/drawing/2014/main" id="{06680014-D503-0297-9B04-A89E2A6B672C}"/>
              </a:ext>
            </a:extLst>
          </p:cNvPr>
          <p:cNvSpPr/>
          <p:nvPr/>
        </p:nvSpPr>
        <p:spPr>
          <a:xfrm>
            <a:off x="6052384" y="3853177"/>
            <a:ext cx="121250" cy="127686"/>
          </a:xfrm>
          <a:custGeom>
            <a:avLst/>
            <a:gdLst>
              <a:gd name="connsiteX0" fmla="*/ 114038 w 121250"/>
              <a:gd name="connsiteY0" fmla="*/ 125229 h 127686"/>
              <a:gd name="connsiteX1" fmla="*/ 85321 w 121250"/>
              <a:gd name="connsiteY1" fmla="*/ 123907 h 127686"/>
              <a:gd name="connsiteX2" fmla="*/ 65302 w 121250"/>
              <a:gd name="connsiteY2" fmla="*/ 115435 h 127686"/>
              <a:gd name="connsiteX3" fmla="*/ 0 w 121250"/>
              <a:gd name="connsiteY3" fmla="*/ 54011 h 127686"/>
              <a:gd name="connsiteX4" fmla="*/ 30510 w 121250"/>
              <a:gd name="connsiteY4" fmla="*/ 0 h 127686"/>
              <a:gd name="connsiteX5" fmla="*/ 38793 w 121250"/>
              <a:gd name="connsiteY5" fmla="*/ 5427 h 127686"/>
              <a:gd name="connsiteX6" fmla="*/ 72762 w 121250"/>
              <a:gd name="connsiteY6" fmla="*/ 33230 h 127686"/>
              <a:gd name="connsiteX7" fmla="*/ 71793 w 121250"/>
              <a:gd name="connsiteY7" fmla="*/ 45405 h 127686"/>
              <a:gd name="connsiteX8" fmla="*/ 92367 w 121250"/>
              <a:gd name="connsiteY8" fmla="*/ 78502 h 127686"/>
              <a:gd name="connsiteX9" fmla="*/ 109348 w 121250"/>
              <a:gd name="connsiteY9" fmla="*/ 88168 h 127686"/>
              <a:gd name="connsiteX10" fmla="*/ 119424 w 121250"/>
              <a:gd name="connsiteY10" fmla="*/ 112524 h 127686"/>
              <a:gd name="connsiteX11" fmla="*/ 114319 w 121250"/>
              <a:gd name="connsiteY11" fmla="*/ 125363 h 127686"/>
              <a:gd name="connsiteX12" fmla="*/ 114038 w 121250"/>
              <a:gd name="connsiteY12" fmla="*/ 125229 h 12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50" h="127686">
                <a:moveTo>
                  <a:pt x="114038" y="125229"/>
                </a:moveTo>
                <a:cubicBezTo>
                  <a:pt x="103273" y="130394"/>
                  <a:pt x="94160" y="126161"/>
                  <a:pt x="85321" y="123907"/>
                </a:cubicBezTo>
                <a:cubicBezTo>
                  <a:pt x="78423" y="122190"/>
                  <a:pt x="71518" y="119144"/>
                  <a:pt x="65302" y="115435"/>
                </a:cubicBezTo>
                <a:cubicBezTo>
                  <a:pt x="38793" y="99685"/>
                  <a:pt x="18915" y="77442"/>
                  <a:pt x="0" y="54011"/>
                </a:cubicBezTo>
                <a:cubicBezTo>
                  <a:pt x="10357" y="35612"/>
                  <a:pt x="20019" y="18400"/>
                  <a:pt x="30510" y="0"/>
                </a:cubicBezTo>
                <a:cubicBezTo>
                  <a:pt x="33414" y="1852"/>
                  <a:pt x="36860" y="3045"/>
                  <a:pt x="38793" y="5427"/>
                </a:cubicBezTo>
                <a:cubicBezTo>
                  <a:pt x="47907" y="16682"/>
                  <a:pt x="58538" y="26080"/>
                  <a:pt x="72762" y="33230"/>
                </a:cubicBezTo>
                <a:cubicBezTo>
                  <a:pt x="72348" y="37463"/>
                  <a:pt x="71659" y="41434"/>
                  <a:pt x="71793" y="45405"/>
                </a:cubicBezTo>
                <a:cubicBezTo>
                  <a:pt x="71933" y="60102"/>
                  <a:pt x="81180" y="70164"/>
                  <a:pt x="92367" y="78502"/>
                </a:cubicBezTo>
                <a:cubicBezTo>
                  <a:pt x="97472" y="82339"/>
                  <a:pt x="103822" y="84854"/>
                  <a:pt x="109348" y="88168"/>
                </a:cubicBezTo>
                <a:cubicBezTo>
                  <a:pt x="121499" y="95312"/>
                  <a:pt x="123292" y="99813"/>
                  <a:pt x="119424" y="112524"/>
                </a:cubicBezTo>
                <a:cubicBezTo>
                  <a:pt x="117906" y="117159"/>
                  <a:pt x="115838" y="121660"/>
                  <a:pt x="114319" y="125363"/>
                </a:cubicBezTo>
                <a:lnTo>
                  <a:pt x="114038" y="12522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48" name="Freeform 547">
            <a:extLst>
              <a:ext uri="{FF2B5EF4-FFF2-40B4-BE49-F238E27FC236}">
                <a16:creationId xmlns:a16="http://schemas.microsoft.com/office/drawing/2014/main" id="{CEF892F8-D0C1-A371-D8C2-93F9FEE8F324}"/>
              </a:ext>
            </a:extLst>
          </p:cNvPr>
          <p:cNvSpPr/>
          <p:nvPr/>
        </p:nvSpPr>
        <p:spPr>
          <a:xfrm>
            <a:off x="8081722" y="3170055"/>
            <a:ext cx="121247" cy="108531"/>
          </a:xfrm>
          <a:custGeom>
            <a:avLst/>
            <a:gdLst>
              <a:gd name="connsiteX0" fmla="*/ 87414 w 121247"/>
              <a:gd name="connsiteY0" fmla="*/ 108532 h 108531"/>
              <a:gd name="connsiteX1" fmla="*/ 37178 w 121247"/>
              <a:gd name="connsiteY1" fmla="*/ 103067 h 108531"/>
              <a:gd name="connsiteX2" fmla="*/ 17695 w 121247"/>
              <a:gd name="connsiteY2" fmla="*/ 98898 h 108531"/>
              <a:gd name="connsiteX3" fmla="*/ 3777 w 121247"/>
              <a:gd name="connsiteY3" fmla="*/ 88542 h 108531"/>
              <a:gd name="connsiteX4" fmla="*/ 1690 w 121247"/>
              <a:gd name="connsiteY4" fmla="*/ 69702 h 108531"/>
              <a:gd name="connsiteX5" fmla="*/ 20478 w 121247"/>
              <a:gd name="connsiteY5" fmla="*/ 70564 h 108531"/>
              <a:gd name="connsiteX6" fmla="*/ 57771 w 121247"/>
              <a:gd name="connsiteY6" fmla="*/ 51009 h 108531"/>
              <a:gd name="connsiteX7" fmla="*/ 71409 w 121247"/>
              <a:gd name="connsiteY7" fmla="*/ 27419 h 108531"/>
              <a:gd name="connsiteX8" fmla="*/ 94376 w 121247"/>
              <a:gd name="connsiteY8" fmla="*/ 3120 h 108531"/>
              <a:gd name="connsiteX9" fmla="*/ 118447 w 121247"/>
              <a:gd name="connsiteY9" fmla="*/ 13041 h 108531"/>
              <a:gd name="connsiteX10" fmla="*/ 112461 w 121247"/>
              <a:gd name="connsiteY10" fmla="*/ 68265 h 108531"/>
              <a:gd name="connsiteX11" fmla="*/ 87414 w 121247"/>
              <a:gd name="connsiteY11" fmla="*/ 108385 h 108531"/>
              <a:gd name="connsiteX12" fmla="*/ 87414 w 121247"/>
              <a:gd name="connsiteY12" fmla="*/ 108532 h 10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47" h="108531">
                <a:moveTo>
                  <a:pt x="87414" y="108532"/>
                </a:moveTo>
                <a:cubicBezTo>
                  <a:pt x="69322" y="106661"/>
                  <a:pt x="53183" y="105078"/>
                  <a:pt x="37178" y="103067"/>
                </a:cubicBezTo>
                <a:cubicBezTo>
                  <a:pt x="30637" y="102345"/>
                  <a:pt x="23815" y="101483"/>
                  <a:pt x="17695" y="98898"/>
                </a:cubicBezTo>
                <a:cubicBezTo>
                  <a:pt x="12545" y="96740"/>
                  <a:pt x="7536" y="92858"/>
                  <a:pt x="3777" y="88542"/>
                </a:cubicBezTo>
                <a:cubicBezTo>
                  <a:pt x="-256" y="83939"/>
                  <a:pt x="-1232" y="77612"/>
                  <a:pt x="1690" y="69702"/>
                </a:cubicBezTo>
                <a:cubicBezTo>
                  <a:pt x="7536" y="69989"/>
                  <a:pt x="14077" y="69989"/>
                  <a:pt x="20478" y="70564"/>
                </a:cubicBezTo>
                <a:cubicBezTo>
                  <a:pt x="36897" y="72000"/>
                  <a:pt x="49144" y="65246"/>
                  <a:pt x="57771" y="51009"/>
                </a:cubicBezTo>
                <a:cubicBezTo>
                  <a:pt x="62507" y="43239"/>
                  <a:pt x="66821" y="35188"/>
                  <a:pt x="71409" y="27419"/>
                </a:cubicBezTo>
                <a:cubicBezTo>
                  <a:pt x="77255" y="17497"/>
                  <a:pt x="84632" y="9012"/>
                  <a:pt x="94376" y="3120"/>
                </a:cubicBezTo>
                <a:cubicBezTo>
                  <a:pt x="105091" y="-3354"/>
                  <a:pt x="116080" y="387"/>
                  <a:pt x="118447" y="13041"/>
                </a:cubicBezTo>
                <a:cubicBezTo>
                  <a:pt x="122066" y="31734"/>
                  <a:pt x="124012" y="50862"/>
                  <a:pt x="112461" y="68265"/>
                </a:cubicBezTo>
                <a:cubicBezTo>
                  <a:pt x="103700" y="81353"/>
                  <a:pt x="95627" y="95016"/>
                  <a:pt x="87414" y="108385"/>
                </a:cubicBezTo>
                <a:lnTo>
                  <a:pt x="87414" y="108532"/>
                </a:lnTo>
                <a:close/>
              </a:path>
            </a:pathLst>
          </a:custGeom>
          <a:solidFill>
            <a:srgbClr val="3D87DE"/>
          </a:solidFill>
          <a:ln w="1594" cap="flat">
            <a:solidFill>
              <a:srgbClr val="FFFFFF"/>
            </a:solidFill>
            <a:prstDash val="solid"/>
            <a:miter/>
          </a:ln>
        </p:spPr>
        <p:txBody>
          <a:bodyPr rtlCol="0" anchor="ctr"/>
          <a:lstStyle/>
          <a:p>
            <a:endParaRPr lang="en-PK"/>
          </a:p>
        </p:txBody>
      </p:sp>
      <p:sp>
        <p:nvSpPr>
          <p:cNvPr id="549" name="Freeform 548">
            <a:extLst>
              <a:ext uri="{FF2B5EF4-FFF2-40B4-BE49-F238E27FC236}">
                <a16:creationId xmlns:a16="http://schemas.microsoft.com/office/drawing/2014/main" id="{982D1DC3-228F-82D3-EA04-9D0174A15E38}"/>
              </a:ext>
            </a:extLst>
          </p:cNvPr>
          <p:cNvSpPr/>
          <p:nvPr/>
        </p:nvSpPr>
        <p:spPr>
          <a:xfrm>
            <a:off x="6862842" y="2352858"/>
            <a:ext cx="134012" cy="108533"/>
          </a:xfrm>
          <a:custGeom>
            <a:avLst/>
            <a:gdLst>
              <a:gd name="connsiteX0" fmla="*/ 134013 w 134012"/>
              <a:gd name="connsiteY0" fmla="*/ 39972 h 108533"/>
              <a:gd name="connsiteX1" fmla="*/ 104753 w 134012"/>
              <a:gd name="connsiteY1" fmla="*/ 62401 h 108533"/>
              <a:gd name="connsiteX2" fmla="*/ 87083 w 134012"/>
              <a:gd name="connsiteY2" fmla="*/ 59087 h 108533"/>
              <a:gd name="connsiteX3" fmla="*/ 60363 w 134012"/>
              <a:gd name="connsiteY3" fmla="*/ 79938 h 108533"/>
              <a:gd name="connsiteX4" fmla="*/ 55979 w 134012"/>
              <a:gd name="connsiteY4" fmla="*/ 108534 h 108533"/>
              <a:gd name="connsiteX5" fmla="*/ 43114 w 134012"/>
              <a:gd name="connsiteY5" fmla="*/ 106478 h 108533"/>
              <a:gd name="connsiteX6" fmla="*/ 22335 w 134012"/>
              <a:gd name="connsiteY6" fmla="*/ 84203 h 108533"/>
              <a:gd name="connsiteX7" fmla="*/ 0 w 134012"/>
              <a:gd name="connsiteY7" fmla="*/ 39340 h 108533"/>
              <a:gd name="connsiteX8" fmla="*/ 50325 w 134012"/>
              <a:gd name="connsiteY8" fmla="*/ 0 h 108533"/>
              <a:gd name="connsiteX9" fmla="*/ 106591 w 134012"/>
              <a:gd name="connsiteY9" fmla="*/ 21170 h 108533"/>
              <a:gd name="connsiteX10" fmla="*/ 119029 w 134012"/>
              <a:gd name="connsiteY10" fmla="*/ 27012 h 108533"/>
              <a:gd name="connsiteX11" fmla="*/ 134013 w 134012"/>
              <a:gd name="connsiteY11" fmla="*/ 40126 h 108533"/>
              <a:gd name="connsiteX12" fmla="*/ 134013 w 134012"/>
              <a:gd name="connsiteY12" fmla="*/ 39972 h 10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12" h="108533">
                <a:moveTo>
                  <a:pt x="134013" y="39972"/>
                </a:moveTo>
                <a:cubicBezTo>
                  <a:pt x="125672" y="61296"/>
                  <a:pt x="120586" y="64929"/>
                  <a:pt x="104753" y="62401"/>
                </a:cubicBezTo>
                <a:cubicBezTo>
                  <a:pt x="98812" y="61456"/>
                  <a:pt x="93018" y="59559"/>
                  <a:pt x="87083" y="59087"/>
                </a:cubicBezTo>
                <a:cubicBezTo>
                  <a:pt x="72660" y="58136"/>
                  <a:pt x="64179" y="64456"/>
                  <a:pt x="60363" y="79938"/>
                </a:cubicBezTo>
                <a:cubicBezTo>
                  <a:pt x="58098" y="88627"/>
                  <a:pt x="57536" y="97948"/>
                  <a:pt x="55979" y="108534"/>
                </a:cubicBezTo>
                <a:cubicBezTo>
                  <a:pt x="51314" y="107902"/>
                  <a:pt x="46930" y="108214"/>
                  <a:pt x="43114" y="106478"/>
                </a:cubicBezTo>
                <a:cubicBezTo>
                  <a:pt x="33503" y="102373"/>
                  <a:pt x="27281" y="93997"/>
                  <a:pt x="22335" y="84203"/>
                </a:cubicBezTo>
                <a:cubicBezTo>
                  <a:pt x="14984" y="69672"/>
                  <a:pt x="7773" y="54975"/>
                  <a:pt x="0" y="39340"/>
                </a:cubicBezTo>
                <a:cubicBezTo>
                  <a:pt x="13006" y="19747"/>
                  <a:pt x="35622" y="15482"/>
                  <a:pt x="50325" y="0"/>
                </a:cubicBezTo>
                <a:cubicBezTo>
                  <a:pt x="69693" y="7265"/>
                  <a:pt x="88212" y="14058"/>
                  <a:pt x="106591" y="21170"/>
                </a:cubicBezTo>
                <a:cubicBezTo>
                  <a:pt x="110829" y="22747"/>
                  <a:pt x="115213" y="24331"/>
                  <a:pt x="119029" y="27012"/>
                </a:cubicBezTo>
                <a:cubicBezTo>
                  <a:pt x="123975" y="30492"/>
                  <a:pt x="128359" y="35069"/>
                  <a:pt x="134013" y="40126"/>
                </a:cubicBezTo>
                <a:lnTo>
                  <a:pt x="134013" y="39972"/>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0" name="Freeform 549">
            <a:extLst>
              <a:ext uri="{FF2B5EF4-FFF2-40B4-BE49-F238E27FC236}">
                <a16:creationId xmlns:a16="http://schemas.microsoft.com/office/drawing/2014/main" id="{12EEE562-461E-5467-A095-A7EC69F5C658}"/>
              </a:ext>
            </a:extLst>
          </p:cNvPr>
          <p:cNvSpPr/>
          <p:nvPr/>
        </p:nvSpPr>
        <p:spPr>
          <a:xfrm>
            <a:off x="5982187" y="3776565"/>
            <a:ext cx="89342" cy="121302"/>
          </a:xfrm>
          <a:custGeom>
            <a:avLst/>
            <a:gdLst>
              <a:gd name="connsiteX0" fmla="*/ 59546 w 89342"/>
              <a:gd name="connsiteY0" fmla="*/ 121302 h 121302"/>
              <a:gd name="connsiteX1" fmla="*/ 39049 w 89342"/>
              <a:gd name="connsiteY1" fmla="*/ 93901 h 121302"/>
              <a:gd name="connsiteX2" fmla="*/ 20631 w 89342"/>
              <a:gd name="connsiteY2" fmla="*/ 64609 h 121302"/>
              <a:gd name="connsiteX3" fmla="*/ 0 w 89342"/>
              <a:gd name="connsiteY3" fmla="*/ 38555 h 121302"/>
              <a:gd name="connsiteX4" fmla="*/ 25341 w 89342"/>
              <a:gd name="connsiteY4" fmla="*/ 6161 h 121302"/>
              <a:gd name="connsiteX5" fmla="*/ 54422 w 89342"/>
              <a:gd name="connsiteY5" fmla="*/ 7642 h 121302"/>
              <a:gd name="connsiteX6" fmla="*/ 65500 w 89342"/>
              <a:gd name="connsiteY6" fmla="*/ 21011 h 121302"/>
              <a:gd name="connsiteX7" fmla="*/ 80178 w 89342"/>
              <a:gd name="connsiteY7" fmla="*/ 44901 h 121302"/>
              <a:gd name="connsiteX8" fmla="*/ 81703 w 89342"/>
              <a:gd name="connsiteY8" fmla="*/ 84184 h 121302"/>
              <a:gd name="connsiteX9" fmla="*/ 59546 w 89342"/>
              <a:gd name="connsiteY9" fmla="*/ 121302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42" h="121302">
                <a:moveTo>
                  <a:pt x="59546" y="121302"/>
                </a:moveTo>
                <a:cubicBezTo>
                  <a:pt x="49157" y="112664"/>
                  <a:pt x="44869" y="102807"/>
                  <a:pt x="39049" y="93901"/>
                </a:cubicBezTo>
                <a:cubicBezTo>
                  <a:pt x="32820" y="84184"/>
                  <a:pt x="27281" y="74058"/>
                  <a:pt x="20631" y="64609"/>
                </a:cubicBezTo>
                <a:cubicBezTo>
                  <a:pt x="14537" y="55837"/>
                  <a:pt x="7339" y="47735"/>
                  <a:pt x="0" y="38555"/>
                </a:cubicBezTo>
                <a:cubicBezTo>
                  <a:pt x="6650" y="26003"/>
                  <a:pt x="14403" y="14933"/>
                  <a:pt x="25341" y="6161"/>
                </a:cubicBezTo>
                <a:cubicBezTo>
                  <a:pt x="36279" y="-2477"/>
                  <a:pt x="44173" y="-2075"/>
                  <a:pt x="54422" y="7642"/>
                </a:cubicBezTo>
                <a:cubicBezTo>
                  <a:pt x="58576" y="11562"/>
                  <a:pt x="62316" y="16146"/>
                  <a:pt x="65500" y="21011"/>
                </a:cubicBezTo>
                <a:cubicBezTo>
                  <a:pt x="70759" y="28838"/>
                  <a:pt x="75609" y="36799"/>
                  <a:pt x="80178" y="44901"/>
                </a:cubicBezTo>
                <a:cubicBezTo>
                  <a:pt x="91256" y="65012"/>
                  <a:pt x="92916" y="58672"/>
                  <a:pt x="81703" y="84184"/>
                </a:cubicBezTo>
                <a:cubicBezTo>
                  <a:pt x="76164" y="96601"/>
                  <a:pt x="69655" y="108617"/>
                  <a:pt x="59546" y="121302"/>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551" name="Freeform 550">
            <a:extLst>
              <a:ext uri="{FF2B5EF4-FFF2-40B4-BE49-F238E27FC236}">
                <a16:creationId xmlns:a16="http://schemas.microsoft.com/office/drawing/2014/main" id="{2A9612E2-9467-4BE2-6C46-EEFDA038E7E8}"/>
              </a:ext>
            </a:extLst>
          </p:cNvPr>
          <p:cNvSpPr/>
          <p:nvPr/>
        </p:nvSpPr>
        <p:spPr>
          <a:xfrm>
            <a:off x="6620343" y="2308168"/>
            <a:ext cx="153157" cy="76613"/>
          </a:xfrm>
          <a:custGeom>
            <a:avLst/>
            <a:gdLst>
              <a:gd name="connsiteX0" fmla="*/ 0 w 153157"/>
              <a:gd name="connsiteY0" fmla="*/ 55825 h 76613"/>
              <a:gd name="connsiteX1" fmla="*/ 19189 w 153157"/>
              <a:gd name="connsiteY1" fmla="*/ 49887 h 76613"/>
              <a:gd name="connsiteX2" fmla="*/ 22112 w 153157"/>
              <a:gd name="connsiteY2" fmla="*/ 29694 h 76613"/>
              <a:gd name="connsiteX3" fmla="*/ 30453 w 153157"/>
              <a:gd name="connsiteY3" fmla="*/ 11351 h 76613"/>
              <a:gd name="connsiteX4" fmla="*/ 44084 w 153157"/>
              <a:gd name="connsiteY4" fmla="*/ 0 h 76613"/>
              <a:gd name="connsiteX5" fmla="*/ 83720 w 153157"/>
              <a:gd name="connsiteY5" fmla="*/ 3562 h 76613"/>
              <a:gd name="connsiteX6" fmla="*/ 123630 w 153157"/>
              <a:gd name="connsiteY6" fmla="*/ 4488 h 76613"/>
              <a:gd name="connsiteX7" fmla="*/ 142960 w 153157"/>
              <a:gd name="connsiteY7" fmla="*/ 8446 h 76613"/>
              <a:gd name="connsiteX8" fmla="*/ 152002 w 153157"/>
              <a:gd name="connsiteY8" fmla="*/ 17027 h 76613"/>
              <a:gd name="connsiteX9" fmla="*/ 147408 w 153157"/>
              <a:gd name="connsiteY9" fmla="*/ 29560 h 76613"/>
              <a:gd name="connsiteX10" fmla="*/ 109444 w 153157"/>
              <a:gd name="connsiteY10" fmla="*/ 46721 h 76613"/>
              <a:gd name="connsiteX11" fmla="*/ 90114 w 153157"/>
              <a:gd name="connsiteY11" fmla="*/ 48170 h 76613"/>
              <a:gd name="connsiteX12" fmla="*/ 77600 w 153157"/>
              <a:gd name="connsiteY12" fmla="*/ 44078 h 76613"/>
              <a:gd name="connsiteX13" fmla="*/ 50899 w 153157"/>
              <a:gd name="connsiteY13" fmla="*/ 50015 h 76613"/>
              <a:gd name="connsiteX14" fmla="*/ 40606 w 153157"/>
              <a:gd name="connsiteY14" fmla="*/ 60970 h 76613"/>
              <a:gd name="connsiteX15" fmla="*/ 31570 w 153157"/>
              <a:gd name="connsiteY15" fmla="*/ 70209 h 76613"/>
              <a:gd name="connsiteX16" fmla="*/ 11264 w 153157"/>
              <a:gd name="connsiteY16" fmla="*/ 75622 h 76613"/>
              <a:gd name="connsiteX17" fmla="*/ 0 w 153157"/>
              <a:gd name="connsiteY17" fmla="*/ 55691 h 76613"/>
              <a:gd name="connsiteX18" fmla="*/ 0 w 153157"/>
              <a:gd name="connsiteY18" fmla="*/ 55825 h 7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157" h="76613">
                <a:moveTo>
                  <a:pt x="0" y="55825"/>
                </a:moveTo>
                <a:cubicBezTo>
                  <a:pt x="6815" y="53711"/>
                  <a:pt x="12935" y="51866"/>
                  <a:pt x="19189" y="49887"/>
                </a:cubicBezTo>
                <a:cubicBezTo>
                  <a:pt x="24473" y="43816"/>
                  <a:pt x="22667" y="36557"/>
                  <a:pt x="22112" y="29694"/>
                </a:cubicBezTo>
                <a:cubicBezTo>
                  <a:pt x="21417" y="21905"/>
                  <a:pt x="24199" y="16101"/>
                  <a:pt x="30453" y="11351"/>
                </a:cubicBezTo>
                <a:cubicBezTo>
                  <a:pt x="35048" y="7789"/>
                  <a:pt x="39355" y="3958"/>
                  <a:pt x="44084" y="0"/>
                </a:cubicBezTo>
                <a:cubicBezTo>
                  <a:pt x="57434" y="1188"/>
                  <a:pt x="70510" y="2771"/>
                  <a:pt x="83720" y="3562"/>
                </a:cubicBezTo>
                <a:cubicBezTo>
                  <a:pt x="97070" y="4220"/>
                  <a:pt x="110420" y="3696"/>
                  <a:pt x="123630" y="4488"/>
                </a:cubicBezTo>
                <a:cubicBezTo>
                  <a:pt x="130165" y="4884"/>
                  <a:pt x="136980" y="6072"/>
                  <a:pt x="142960" y="8446"/>
                </a:cubicBezTo>
                <a:cubicBezTo>
                  <a:pt x="146578" y="9896"/>
                  <a:pt x="149775" y="13592"/>
                  <a:pt x="152002" y="17027"/>
                </a:cubicBezTo>
                <a:cubicBezTo>
                  <a:pt x="154779" y="21381"/>
                  <a:pt x="152277" y="27319"/>
                  <a:pt x="147408" y="29560"/>
                </a:cubicBezTo>
                <a:cubicBezTo>
                  <a:pt x="134893" y="35503"/>
                  <a:pt x="122519" y="41837"/>
                  <a:pt x="109444" y="46721"/>
                </a:cubicBezTo>
                <a:cubicBezTo>
                  <a:pt x="103605" y="48827"/>
                  <a:pt x="96515" y="48566"/>
                  <a:pt x="90114" y="48170"/>
                </a:cubicBezTo>
                <a:cubicBezTo>
                  <a:pt x="85940" y="47908"/>
                  <a:pt x="81774" y="45399"/>
                  <a:pt x="77600" y="44078"/>
                </a:cubicBezTo>
                <a:cubicBezTo>
                  <a:pt x="67447" y="40911"/>
                  <a:pt x="58545" y="43420"/>
                  <a:pt x="50899" y="50015"/>
                </a:cubicBezTo>
                <a:cubicBezTo>
                  <a:pt x="47141" y="53316"/>
                  <a:pt x="43943" y="57274"/>
                  <a:pt x="40606" y="60970"/>
                </a:cubicBezTo>
                <a:cubicBezTo>
                  <a:pt x="37690" y="64137"/>
                  <a:pt x="34907" y="67438"/>
                  <a:pt x="31570" y="70209"/>
                </a:cubicBezTo>
                <a:cubicBezTo>
                  <a:pt x="25730" y="74958"/>
                  <a:pt x="18494" y="78393"/>
                  <a:pt x="11264" y="75622"/>
                </a:cubicBezTo>
                <a:cubicBezTo>
                  <a:pt x="3057" y="72456"/>
                  <a:pt x="555" y="64929"/>
                  <a:pt x="0" y="55691"/>
                </a:cubicBezTo>
                <a:lnTo>
                  <a:pt x="0" y="5582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2" name="Freeform 551">
            <a:extLst>
              <a:ext uri="{FF2B5EF4-FFF2-40B4-BE49-F238E27FC236}">
                <a16:creationId xmlns:a16="http://schemas.microsoft.com/office/drawing/2014/main" id="{CF11C35E-CF78-8983-D321-5B9CC97FBFE5}"/>
              </a:ext>
            </a:extLst>
          </p:cNvPr>
          <p:cNvSpPr/>
          <p:nvPr/>
        </p:nvSpPr>
        <p:spPr>
          <a:xfrm>
            <a:off x="5873700" y="3629724"/>
            <a:ext cx="82960" cy="102150"/>
          </a:xfrm>
          <a:custGeom>
            <a:avLst/>
            <a:gdLst>
              <a:gd name="connsiteX0" fmla="*/ 82820 w 82960"/>
              <a:gd name="connsiteY0" fmla="*/ 42030 h 102150"/>
              <a:gd name="connsiteX1" fmla="*/ 77517 w 82960"/>
              <a:gd name="connsiteY1" fmla="*/ 68952 h 102150"/>
              <a:gd name="connsiteX2" fmla="*/ 68921 w 82960"/>
              <a:gd name="connsiteY2" fmla="*/ 84971 h 102150"/>
              <a:gd name="connsiteX3" fmla="*/ 44128 w 82960"/>
              <a:gd name="connsiteY3" fmla="*/ 102151 h 102150"/>
              <a:gd name="connsiteX4" fmla="*/ 0 w 82960"/>
              <a:gd name="connsiteY4" fmla="*/ 10236 h 102150"/>
              <a:gd name="connsiteX5" fmla="*/ 12897 w 82960"/>
              <a:gd name="connsiteY5" fmla="*/ 3315 h 102150"/>
              <a:gd name="connsiteX6" fmla="*/ 50580 w 82960"/>
              <a:gd name="connsiteY6" fmla="*/ 9086 h 102150"/>
              <a:gd name="connsiteX7" fmla="*/ 58602 w 82960"/>
              <a:gd name="connsiteY7" fmla="*/ 16390 h 102150"/>
              <a:gd name="connsiteX8" fmla="*/ 82960 w 82960"/>
              <a:gd name="connsiteY8" fmla="*/ 42030 h 102150"/>
              <a:gd name="connsiteX9" fmla="*/ 82820 w 82960"/>
              <a:gd name="connsiteY9" fmla="*/ 4203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60" h="102150">
                <a:moveTo>
                  <a:pt x="82820" y="42030"/>
                </a:moveTo>
                <a:cubicBezTo>
                  <a:pt x="80522" y="53055"/>
                  <a:pt x="78659" y="60876"/>
                  <a:pt x="77517" y="68952"/>
                </a:cubicBezTo>
                <a:cubicBezTo>
                  <a:pt x="76655" y="75362"/>
                  <a:pt x="74652" y="80872"/>
                  <a:pt x="68921" y="84971"/>
                </a:cubicBezTo>
                <a:cubicBezTo>
                  <a:pt x="60753" y="90742"/>
                  <a:pt x="52444" y="96514"/>
                  <a:pt x="44128" y="102151"/>
                </a:cubicBezTo>
                <a:cubicBezTo>
                  <a:pt x="22495" y="83949"/>
                  <a:pt x="1576" y="40746"/>
                  <a:pt x="0" y="10236"/>
                </a:cubicBezTo>
                <a:cubicBezTo>
                  <a:pt x="4014" y="8058"/>
                  <a:pt x="8309" y="5364"/>
                  <a:pt x="12897" y="3315"/>
                </a:cubicBezTo>
                <a:cubicBezTo>
                  <a:pt x="26937" y="-2840"/>
                  <a:pt x="39400" y="-145"/>
                  <a:pt x="50580" y="9086"/>
                </a:cubicBezTo>
                <a:cubicBezTo>
                  <a:pt x="53446" y="11391"/>
                  <a:pt x="56024" y="13830"/>
                  <a:pt x="58602" y="16390"/>
                </a:cubicBezTo>
                <a:cubicBezTo>
                  <a:pt x="66911" y="25111"/>
                  <a:pt x="75226" y="33953"/>
                  <a:pt x="82960" y="42030"/>
                </a:cubicBezTo>
                <a:lnTo>
                  <a:pt x="82820" y="4203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53" name="Freeform 552">
            <a:extLst>
              <a:ext uri="{FF2B5EF4-FFF2-40B4-BE49-F238E27FC236}">
                <a16:creationId xmlns:a16="http://schemas.microsoft.com/office/drawing/2014/main" id="{93D3EB6B-BF50-7C0C-E05D-9E33397C328B}"/>
              </a:ext>
            </a:extLst>
          </p:cNvPr>
          <p:cNvSpPr/>
          <p:nvPr/>
        </p:nvSpPr>
        <p:spPr>
          <a:xfrm>
            <a:off x="7054289" y="1937876"/>
            <a:ext cx="159539" cy="57459"/>
          </a:xfrm>
          <a:custGeom>
            <a:avLst/>
            <a:gdLst>
              <a:gd name="connsiteX0" fmla="*/ 79904 w 159539"/>
              <a:gd name="connsiteY0" fmla="*/ 0 h 57459"/>
              <a:gd name="connsiteX1" fmla="*/ 143215 w 159539"/>
              <a:gd name="connsiteY1" fmla="*/ 6914 h 57459"/>
              <a:gd name="connsiteX2" fmla="*/ 159539 w 159539"/>
              <a:gd name="connsiteY2" fmla="*/ 38759 h 57459"/>
              <a:gd name="connsiteX3" fmla="*/ 136763 w 159539"/>
              <a:gd name="connsiteY3" fmla="*/ 57459 h 57459"/>
              <a:gd name="connsiteX4" fmla="*/ 49757 w 159539"/>
              <a:gd name="connsiteY4" fmla="*/ 33090 h 57459"/>
              <a:gd name="connsiteX5" fmla="*/ 9872 w 159539"/>
              <a:gd name="connsiteY5" fmla="*/ 35248 h 57459"/>
              <a:gd name="connsiteX6" fmla="*/ 0 w 159539"/>
              <a:gd name="connsiteY6" fmla="*/ 34341 h 57459"/>
              <a:gd name="connsiteX7" fmla="*/ 21851 w 159539"/>
              <a:gd name="connsiteY7" fmla="*/ 14844 h 57459"/>
              <a:gd name="connsiteX8" fmla="*/ 57128 w 159539"/>
              <a:gd name="connsiteY8" fmla="*/ 10764 h 57459"/>
              <a:gd name="connsiteX9" fmla="*/ 79904 w 159539"/>
              <a:gd name="connsiteY9" fmla="*/ 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39" h="57459">
                <a:moveTo>
                  <a:pt x="79904" y="0"/>
                </a:moveTo>
                <a:cubicBezTo>
                  <a:pt x="99252" y="6008"/>
                  <a:pt x="120184" y="10311"/>
                  <a:pt x="143215" y="6914"/>
                </a:cubicBezTo>
                <a:cubicBezTo>
                  <a:pt x="150324" y="16887"/>
                  <a:pt x="153355" y="27880"/>
                  <a:pt x="159539" y="38759"/>
                </a:cubicBezTo>
                <a:cubicBezTo>
                  <a:pt x="151639" y="45220"/>
                  <a:pt x="144140" y="51336"/>
                  <a:pt x="136763" y="57459"/>
                </a:cubicBezTo>
                <a:cubicBezTo>
                  <a:pt x="107810" y="33997"/>
                  <a:pt x="97938" y="32528"/>
                  <a:pt x="49757" y="33090"/>
                </a:cubicBezTo>
                <a:cubicBezTo>
                  <a:pt x="36464" y="33205"/>
                  <a:pt x="23165" y="34565"/>
                  <a:pt x="9872" y="35248"/>
                </a:cubicBezTo>
                <a:cubicBezTo>
                  <a:pt x="6579" y="35356"/>
                  <a:pt x="3293" y="34680"/>
                  <a:pt x="0" y="34341"/>
                </a:cubicBezTo>
                <a:cubicBezTo>
                  <a:pt x="2897" y="18470"/>
                  <a:pt x="6579" y="15750"/>
                  <a:pt x="21851" y="14844"/>
                </a:cubicBezTo>
                <a:cubicBezTo>
                  <a:pt x="33701" y="14052"/>
                  <a:pt x="45679" y="13375"/>
                  <a:pt x="57128" y="10764"/>
                </a:cubicBezTo>
                <a:cubicBezTo>
                  <a:pt x="64894" y="9066"/>
                  <a:pt x="71608" y="4080"/>
                  <a:pt x="79904" y="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54" name="Freeform 553">
            <a:extLst>
              <a:ext uri="{FF2B5EF4-FFF2-40B4-BE49-F238E27FC236}">
                <a16:creationId xmlns:a16="http://schemas.microsoft.com/office/drawing/2014/main" id="{4A7E8BB0-EED1-9DE6-E4C9-378E6AF1791E}"/>
              </a:ext>
            </a:extLst>
          </p:cNvPr>
          <p:cNvSpPr/>
          <p:nvPr/>
        </p:nvSpPr>
        <p:spPr>
          <a:xfrm>
            <a:off x="6933040" y="2231556"/>
            <a:ext cx="159537" cy="70227"/>
          </a:xfrm>
          <a:custGeom>
            <a:avLst/>
            <a:gdLst>
              <a:gd name="connsiteX0" fmla="*/ 132736 w 159537"/>
              <a:gd name="connsiteY0" fmla="*/ 0 h 70227"/>
              <a:gd name="connsiteX1" fmla="*/ 157222 w 159537"/>
              <a:gd name="connsiteY1" fmla="*/ 13158 h 70227"/>
              <a:gd name="connsiteX2" fmla="*/ 154982 w 159537"/>
              <a:gd name="connsiteY2" fmla="*/ 37885 h 70227"/>
              <a:gd name="connsiteX3" fmla="*/ 138333 w 159537"/>
              <a:gd name="connsiteY3" fmla="*/ 47576 h 70227"/>
              <a:gd name="connsiteX4" fmla="*/ 113706 w 159537"/>
              <a:gd name="connsiteY4" fmla="*/ 46708 h 70227"/>
              <a:gd name="connsiteX5" fmla="*/ 36049 w 159537"/>
              <a:gd name="connsiteY5" fmla="*/ 63914 h 70227"/>
              <a:gd name="connsiteX6" fmla="*/ 30031 w 159537"/>
              <a:gd name="connsiteY6" fmla="*/ 67093 h 70227"/>
              <a:gd name="connsiteX7" fmla="*/ 7223 w 159537"/>
              <a:gd name="connsiteY7" fmla="*/ 65363 h 70227"/>
              <a:gd name="connsiteX8" fmla="*/ 2469 w 159537"/>
              <a:gd name="connsiteY8" fmla="*/ 41932 h 70227"/>
              <a:gd name="connsiteX9" fmla="*/ 42762 w 159537"/>
              <a:gd name="connsiteY9" fmla="*/ 3613 h 70227"/>
              <a:gd name="connsiteX10" fmla="*/ 56336 w 159537"/>
              <a:gd name="connsiteY10" fmla="*/ 9257 h 70227"/>
              <a:gd name="connsiteX11" fmla="*/ 72150 w 159537"/>
              <a:gd name="connsiteY11" fmla="*/ 17787 h 70227"/>
              <a:gd name="connsiteX12" fmla="*/ 114549 w 159537"/>
              <a:gd name="connsiteY12" fmla="*/ 13011 h 70227"/>
              <a:gd name="connsiteX13" fmla="*/ 132736 w 159537"/>
              <a:gd name="connsiteY13" fmla="*/ 147 h 70227"/>
              <a:gd name="connsiteX14" fmla="*/ 132736 w 159537"/>
              <a:gd name="connsiteY14" fmla="*/ 0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37" h="70227">
                <a:moveTo>
                  <a:pt x="132736" y="0"/>
                </a:moveTo>
                <a:cubicBezTo>
                  <a:pt x="141829" y="4916"/>
                  <a:pt x="149666" y="9110"/>
                  <a:pt x="157222" y="13158"/>
                </a:cubicBezTo>
                <a:cubicBezTo>
                  <a:pt x="161140" y="22415"/>
                  <a:pt x="159883" y="30364"/>
                  <a:pt x="154982" y="37885"/>
                </a:cubicBezTo>
                <a:cubicBezTo>
                  <a:pt x="150930" y="43956"/>
                  <a:pt x="146029" y="47863"/>
                  <a:pt x="138333" y="47576"/>
                </a:cubicBezTo>
                <a:cubicBezTo>
                  <a:pt x="130215" y="47142"/>
                  <a:pt x="121964" y="47282"/>
                  <a:pt x="113706" y="46708"/>
                </a:cubicBezTo>
                <a:cubicBezTo>
                  <a:pt x="86284" y="44824"/>
                  <a:pt x="60535" y="51624"/>
                  <a:pt x="36049" y="63914"/>
                </a:cubicBezTo>
                <a:cubicBezTo>
                  <a:pt x="34090" y="64929"/>
                  <a:pt x="31990" y="65937"/>
                  <a:pt x="30031" y="67093"/>
                </a:cubicBezTo>
                <a:cubicBezTo>
                  <a:pt x="22054" y="71722"/>
                  <a:pt x="14639" y="71287"/>
                  <a:pt x="7223" y="65363"/>
                </a:cubicBezTo>
                <a:cubicBezTo>
                  <a:pt x="-613" y="59285"/>
                  <a:pt x="-1871" y="51911"/>
                  <a:pt x="2469" y="41932"/>
                </a:cubicBezTo>
                <a:cubicBezTo>
                  <a:pt x="19118" y="34271"/>
                  <a:pt x="39686" y="29643"/>
                  <a:pt x="42762" y="3613"/>
                </a:cubicBezTo>
                <a:cubicBezTo>
                  <a:pt x="48640" y="6072"/>
                  <a:pt x="52558" y="7374"/>
                  <a:pt x="56336" y="9257"/>
                </a:cubicBezTo>
                <a:cubicBezTo>
                  <a:pt x="61652" y="11856"/>
                  <a:pt x="66693" y="15329"/>
                  <a:pt x="72150" y="17787"/>
                </a:cubicBezTo>
                <a:cubicBezTo>
                  <a:pt x="86980" y="24439"/>
                  <a:pt x="101256" y="22269"/>
                  <a:pt x="114549" y="13011"/>
                </a:cubicBezTo>
                <a:cubicBezTo>
                  <a:pt x="120560" y="8823"/>
                  <a:pt x="126578" y="4482"/>
                  <a:pt x="132736" y="147"/>
                </a:cubicBezTo>
                <a:lnTo>
                  <a:pt x="132736"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5" name="Freeform 554">
            <a:extLst>
              <a:ext uri="{FF2B5EF4-FFF2-40B4-BE49-F238E27FC236}">
                <a16:creationId xmlns:a16="http://schemas.microsoft.com/office/drawing/2014/main" id="{270A7179-7B1A-A3AD-169C-883113447E92}"/>
              </a:ext>
            </a:extLst>
          </p:cNvPr>
          <p:cNvSpPr/>
          <p:nvPr/>
        </p:nvSpPr>
        <p:spPr>
          <a:xfrm>
            <a:off x="6409752" y="3725490"/>
            <a:ext cx="51054" cy="210685"/>
          </a:xfrm>
          <a:custGeom>
            <a:avLst/>
            <a:gdLst>
              <a:gd name="connsiteX0" fmla="*/ 48060 w 51054"/>
              <a:gd name="connsiteY0" fmla="*/ 202007 h 210685"/>
              <a:gd name="connsiteX1" fmla="*/ 31404 w 51054"/>
              <a:gd name="connsiteY1" fmla="*/ 210370 h 210685"/>
              <a:gd name="connsiteX2" fmla="*/ 24282 w 51054"/>
              <a:gd name="connsiteY2" fmla="*/ 210370 h 210685"/>
              <a:gd name="connsiteX3" fmla="*/ 24282 w 51054"/>
              <a:gd name="connsiteY3" fmla="*/ 199172 h 210685"/>
              <a:gd name="connsiteX4" fmla="*/ 27843 w 51054"/>
              <a:gd name="connsiteY4" fmla="*/ 163165 h 210685"/>
              <a:gd name="connsiteX5" fmla="*/ 20344 w 51054"/>
              <a:gd name="connsiteY5" fmla="*/ 91858 h 210685"/>
              <a:gd name="connsiteX6" fmla="*/ 1142 w 51054"/>
              <a:gd name="connsiteY6" fmla="*/ 15590 h 210685"/>
              <a:gd name="connsiteX7" fmla="*/ 0 w 51054"/>
              <a:gd name="connsiteY7" fmla="*/ 6518 h 210685"/>
              <a:gd name="connsiteX8" fmla="*/ 19323 w 51054"/>
              <a:gd name="connsiteY8" fmla="*/ 0 h 210685"/>
              <a:gd name="connsiteX9" fmla="*/ 22501 w 51054"/>
              <a:gd name="connsiteY9" fmla="*/ 16159 h 210685"/>
              <a:gd name="connsiteX10" fmla="*/ 35851 w 51054"/>
              <a:gd name="connsiteY10" fmla="*/ 65778 h 210685"/>
              <a:gd name="connsiteX11" fmla="*/ 50095 w 51054"/>
              <a:gd name="connsiteY11" fmla="*/ 155931 h 210685"/>
              <a:gd name="connsiteX12" fmla="*/ 48060 w 51054"/>
              <a:gd name="connsiteY12" fmla="*/ 202007 h 21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54" h="210685">
                <a:moveTo>
                  <a:pt x="48060" y="202007"/>
                </a:moveTo>
                <a:cubicBezTo>
                  <a:pt x="42463" y="204841"/>
                  <a:pt x="36994" y="207816"/>
                  <a:pt x="31404" y="210370"/>
                </a:cubicBezTo>
                <a:cubicBezTo>
                  <a:pt x="29751" y="211079"/>
                  <a:pt x="27587" y="210370"/>
                  <a:pt x="24282" y="210370"/>
                </a:cubicBezTo>
                <a:cubicBezTo>
                  <a:pt x="24282" y="206399"/>
                  <a:pt x="24027" y="202716"/>
                  <a:pt x="24282" y="199172"/>
                </a:cubicBezTo>
                <a:cubicBezTo>
                  <a:pt x="25303" y="187118"/>
                  <a:pt x="26445" y="175212"/>
                  <a:pt x="27843" y="163165"/>
                </a:cubicBezTo>
                <a:cubicBezTo>
                  <a:pt x="30510" y="138636"/>
                  <a:pt x="27205" y="115250"/>
                  <a:pt x="20344" y="91858"/>
                </a:cubicBezTo>
                <a:cubicBezTo>
                  <a:pt x="12967" y="66767"/>
                  <a:pt x="7377" y="41109"/>
                  <a:pt x="1142" y="15590"/>
                </a:cubicBezTo>
                <a:cubicBezTo>
                  <a:pt x="511" y="12756"/>
                  <a:pt x="383" y="9640"/>
                  <a:pt x="0" y="6518"/>
                </a:cubicBezTo>
                <a:cubicBezTo>
                  <a:pt x="5214" y="-281"/>
                  <a:pt x="11953" y="990"/>
                  <a:pt x="19323" y="0"/>
                </a:cubicBezTo>
                <a:cubicBezTo>
                  <a:pt x="20593" y="6097"/>
                  <a:pt x="21997" y="11058"/>
                  <a:pt x="22501" y="16159"/>
                </a:cubicBezTo>
                <a:cubicBezTo>
                  <a:pt x="24154" y="33741"/>
                  <a:pt x="28857" y="50181"/>
                  <a:pt x="35851" y="65778"/>
                </a:cubicBezTo>
                <a:cubicBezTo>
                  <a:pt x="48564" y="94271"/>
                  <a:pt x="53273" y="124182"/>
                  <a:pt x="50095" y="155931"/>
                </a:cubicBezTo>
                <a:cubicBezTo>
                  <a:pt x="48564" y="170819"/>
                  <a:pt x="48691" y="185988"/>
                  <a:pt x="48060" y="202007"/>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556" name="Freeform 555">
            <a:extLst>
              <a:ext uri="{FF2B5EF4-FFF2-40B4-BE49-F238E27FC236}">
                <a16:creationId xmlns:a16="http://schemas.microsoft.com/office/drawing/2014/main" id="{5003BB7C-7C4A-9D45-E93F-79114A810874}"/>
              </a:ext>
            </a:extLst>
          </p:cNvPr>
          <p:cNvSpPr/>
          <p:nvPr/>
        </p:nvSpPr>
        <p:spPr>
          <a:xfrm>
            <a:off x="6569291" y="2097483"/>
            <a:ext cx="82961" cy="76613"/>
          </a:xfrm>
          <a:custGeom>
            <a:avLst/>
            <a:gdLst>
              <a:gd name="connsiteX0" fmla="*/ 75194 w 82961"/>
              <a:gd name="connsiteY0" fmla="*/ 703 h 76613"/>
              <a:gd name="connsiteX1" fmla="*/ 82354 w 82961"/>
              <a:gd name="connsiteY1" fmla="*/ 29886 h 76613"/>
              <a:gd name="connsiteX2" fmla="*/ 64454 w 82961"/>
              <a:gd name="connsiteY2" fmla="*/ 75081 h 76613"/>
              <a:gd name="connsiteX3" fmla="*/ 0 w 82961"/>
              <a:gd name="connsiteY3" fmla="*/ 46747 h 76613"/>
              <a:gd name="connsiteX4" fmla="*/ 75194 w 82961"/>
              <a:gd name="connsiteY4" fmla="*/ 703 h 7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61" h="76613">
                <a:moveTo>
                  <a:pt x="75194" y="703"/>
                </a:moveTo>
                <a:cubicBezTo>
                  <a:pt x="81780" y="9207"/>
                  <a:pt x="84218" y="19263"/>
                  <a:pt x="82354" y="29886"/>
                </a:cubicBezTo>
                <a:cubicBezTo>
                  <a:pt x="79348" y="46179"/>
                  <a:pt x="74192" y="61763"/>
                  <a:pt x="64454" y="75081"/>
                </a:cubicBezTo>
                <a:cubicBezTo>
                  <a:pt x="32654" y="80463"/>
                  <a:pt x="13031" y="71818"/>
                  <a:pt x="0" y="46747"/>
                </a:cubicBezTo>
                <a:cubicBezTo>
                  <a:pt x="21200" y="15011"/>
                  <a:pt x="51276" y="-3970"/>
                  <a:pt x="75194" y="703"/>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57" name="Freeform 556">
            <a:extLst>
              <a:ext uri="{FF2B5EF4-FFF2-40B4-BE49-F238E27FC236}">
                <a16:creationId xmlns:a16="http://schemas.microsoft.com/office/drawing/2014/main" id="{9C202ED1-8ADE-BAAF-41DA-955E00C25ACC}"/>
              </a:ext>
            </a:extLst>
          </p:cNvPr>
          <p:cNvSpPr/>
          <p:nvPr/>
        </p:nvSpPr>
        <p:spPr>
          <a:xfrm>
            <a:off x="7232973" y="2289015"/>
            <a:ext cx="76578" cy="89380"/>
          </a:xfrm>
          <a:custGeom>
            <a:avLst/>
            <a:gdLst>
              <a:gd name="connsiteX0" fmla="*/ 42725 w 76578"/>
              <a:gd name="connsiteY0" fmla="*/ 89253 h 89380"/>
              <a:gd name="connsiteX1" fmla="*/ 29489 w 76578"/>
              <a:gd name="connsiteY1" fmla="*/ 70566 h 89380"/>
              <a:gd name="connsiteX2" fmla="*/ 25462 w 76578"/>
              <a:gd name="connsiteY2" fmla="*/ 54809 h 89380"/>
              <a:gd name="connsiteX3" fmla="*/ 0 w 76578"/>
              <a:gd name="connsiteY3" fmla="*/ 9302 h 89380"/>
              <a:gd name="connsiteX4" fmla="*/ 55239 w 76578"/>
              <a:gd name="connsiteY4" fmla="*/ 3964 h 89380"/>
              <a:gd name="connsiteX5" fmla="*/ 73082 w 76578"/>
              <a:gd name="connsiteY5" fmla="*/ 53283 h 89380"/>
              <a:gd name="connsiteX6" fmla="*/ 66892 w 76578"/>
              <a:gd name="connsiteY6" fmla="*/ 61800 h 89380"/>
              <a:gd name="connsiteX7" fmla="*/ 53369 w 76578"/>
              <a:gd name="connsiteY7" fmla="*/ 75527 h 89380"/>
              <a:gd name="connsiteX8" fmla="*/ 42584 w 76578"/>
              <a:gd name="connsiteY8" fmla="*/ 89380 h 89380"/>
              <a:gd name="connsiteX9" fmla="*/ 42725 w 76578"/>
              <a:gd name="connsiteY9" fmla="*/ 89253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78" h="89380">
                <a:moveTo>
                  <a:pt x="42725" y="89253"/>
                </a:moveTo>
                <a:cubicBezTo>
                  <a:pt x="33229" y="83788"/>
                  <a:pt x="31646" y="76925"/>
                  <a:pt x="29489" y="70566"/>
                </a:cubicBezTo>
                <a:cubicBezTo>
                  <a:pt x="27766" y="65356"/>
                  <a:pt x="26471" y="60147"/>
                  <a:pt x="25462" y="54809"/>
                </a:cubicBezTo>
                <a:cubicBezTo>
                  <a:pt x="22444" y="37904"/>
                  <a:pt x="16401" y="22141"/>
                  <a:pt x="0" y="9302"/>
                </a:cubicBezTo>
                <a:cubicBezTo>
                  <a:pt x="18992" y="153"/>
                  <a:pt x="36681" y="-3409"/>
                  <a:pt x="55239" y="3964"/>
                </a:cubicBezTo>
                <a:cubicBezTo>
                  <a:pt x="73082" y="11083"/>
                  <a:pt x="81997" y="37010"/>
                  <a:pt x="73082" y="53283"/>
                </a:cubicBezTo>
                <a:cubicBezTo>
                  <a:pt x="71499" y="56335"/>
                  <a:pt x="69342" y="59131"/>
                  <a:pt x="66892" y="61800"/>
                </a:cubicBezTo>
                <a:cubicBezTo>
                  <a:pt x="62578" y="66499"/>
                  <a:pt x="57689" y="70821"/>
                  <a:pt x="53369" y="75527"/>
                </a:cubicBezTo>
                <a:cubicBezTo>
                  <a:pt x="49776" y="79593"/>
                  <a:pt x="46751" y="84043"/>
                  <a:pt x="42584" y="89380"/>
                </a:cubicBezTo>
                <a:lnTo>
                  <a:pt x="42725" y="89253"/>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8" name="Freeform 557">
            <a:extLst>
              <a:ext uri="{FF2B5EF4-FFF2-40B4-BE49-F238E27FC236}">
                <a16:creationId xmlns:a16="http://schemas.microsoft.com/office/drawing/2014/main" id="{40BAD3BB-B3F2-B950-8420-CE9AA91DABC6}"/>
              </a:ext>
            </a:extLst>
          </p:cNvPr>
          <p:cNvSpPr/>
          <p:nvPr/>
        </p:nvSpPr>
        <p:spPr>
          <a:xfrm>
            <a:off x="6537383" y="2148559"/>
            <a:ext cx="82960" cy="82993"/>
          </a:xfrm>
          <a:custGeom>
            <a:avLst/>
            <a:gdLst>
              <a:gd name="connsiteX0" fmla="*/ 77491 w 82960"/>
              <a:gd name="connsiteY0" fmla="*/ 81324 h 82993"/>
              <a:gd name="connsiteX1" fmla="*/ 55756 w 82960"/>
              <a:gd name="connsiteY1" fmla="*/ 82984 h 82993"/>
              <a:gd name="connsiteX2" fmla="*/ 23720 w 82960"/>
              <a:gd name="connsiteY2" fmla="*/ 63148 h 82993"/>
              <a:gd name="connsiteX3" fmla="*/ 12297 w 82960"/>
              <a:gd name="connsiteY3" fmla="*/ 43611 h 82993"/>
              <a:gd name="connsiteX4" fmla="*/ 0 w 82960"/>
              <a:gd name="connsiteY4" fmla="*/ 26955 h 82993"/>
              <a:gd name="connsiteX5" fmla="*/ 23471 w 82960"/>
              <a:gd name="connsiteY5" fmla="*/ 0 h 82993"/>
              <a:gd name="connsiteX6" fmla="*/ 50044 w 82960"/>
              <a:gd name="connsiteY6" fmla="*/ 24075 h 82993"/>
              <a:gd name="connsiteX7" fmla="*/ 82954 w 82960"/>
              <a:gd name="connsiteY7" fmla="*/ 34980 h 82993"/>
              <a:gd name="connsiteX8" fmla="*/ 77364 w 82960"/>
              <a:gd name="connsiteY8" fmla="*/ 81324 h 82993"/>
              <a:gd name="connsiteX9" fmla="*/ 77491 w 82960"/>
              <a:gd name="connsiteY9" fmla="*/ 81324 h 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60" h="82993">
                <a:moveTo>
                  <a:pt x="77491" y="81324"/>
                </a:moveTo>
                <a:cubicBezTo>
                  <a:pt x="68800" y="81924"/>
                  <a:pt x="62341" y="82837"/>
                  <a:pt x="55756" y="82984"/>
                </a:cubicBezTo>
                <a:cubicBezTo>
                  <a:pt x="42348" y="83290"/>
                  <a:pt x="31665" y="76478"/>
                  <a:pt x="23720" y="63148"/>
                </a:cubicBezTo>
                <a:cubicBezTo>
                  <a:pt x="19872" y="56635"/>
                  <a:pt x="16394" y="49823"/>
                  <a:pt x="12297" y="43611"/>
                </a:cubicBezTo>
                <a:cubicBezTo>
                  <a:pt x="8692" y="38159"/>
                  <a:pt x="4595" y="33167"/>
                  <a:pt x="0" y="26955"/>
                </a:cubicBezTo>
                <a:cubicBezTo>
                  <a:pt x="7077" y="16357"/>
                  <a:pt x="15520" y="9085"/>
                  <a:pt x="23471" y="0"/>
                </a:cubicBezTo>
                <a:cubicBezTo>
                  <a:pt x="32533" y="8478"/>
                  <a:pt x="40485" y="18476"/>
                  <a:pt x="50044" y="24075"/>
                </a:cubicBezTo>
                <a:cubicBezTo>
                  <a:pt x="59731" y="29834"/>
                  <a:pt x="71155" y="31347"/>
                  <a:pt x="82954" y="34980"/>
                </a:cubicBezTo>
                <a:cubicBezTo>
                  <a:pt x="83203" y="49370"/>
                  <a:pt x="76247" y="63148"/>
                  <a:pt x="77364" y="81324"/>
                </a:cubicBezTo>
                <a:lnTo>
                  <a:pt x="77491" y="8132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59" name="Freeform 558">
            <a:extLst>
              <a:ext uri="{FF2B5EF4-FFF2-40B4-BE49-F238E27FC236}">
                <a16:creationId xmlns:a16="http://schemas.microsoft.com/office/drawing/2014/main" id="{8B64C23B-EA26-C55C-EDF6-32E06EC1BDAB}"/>
              </a:ext>
            </a:extLst>
          </p:cNvPr>
          <p:cNvSpPr/>
          <p:nvPr/>
        </p:nvSpPr>
        <p:spPr>
          <a:xfrm>
            <a:off x="9230402" y="3048751"/>
            <a:ext cx="108486" cy="70227"/>
          </a:xfrm>
          <a:custGeom>
            <a:avLst/>
            <a:gdLst>
              <a:gd name="connsiteX0" fmla="*/ 0 w 108486"/>
              <a:gd name="connsiteY0" fmla="*/ 16439 h 70227"/>
              <a:gd name="connsiteX1" fmla="*/ 21506 w 108486"/>
              <a:gd name="connsiteY1" fmla="*/ 619 h 70227"/>
              <a:gd name="connsiteX2" fmla="*/ 39885 w 108486"/>
              <a:gd name="connsiteY2" fmla="*/ 619 h 70227"/>
              <a:gd name="connsiteX3" fmla="*/ 108487 w 108486"/>
              <a:gd name="connsiteY3" fmla="*/ 37342 h 70227"/>
              <a:gd name="connsiteX4" fmla="*/ 87108 w 108486"/>
              <a:gd name="connsiteY4" fmla="*/ 63767 h 70227"/>
              <a:gd name="connsiteX5" fmla="*/ 44926 w 108486"/>
              <a:gd name="connsiteY5" fmla="*/ 60632 h 70227"/>
              <a:gd name="connsiteX6" fmla="*/ 39757 w 108486"/>
              <a:gd name="connsiteY6" fmla="*/ 55856 h 70227"/>
              <a:gd name="connsiteX7" fmla="*/ 20804 w 108486"/>
              <a:gd name="connsiteY7" fmla="*/ 35101 h 70227"/>
              <a:gd name="connsiteX8" fmla="*/ 0 w 108486"/>
              <a:gd name="connsiteY8" fmla="*/ 16293 h 70227"/>
              <a:gd name="connsiteX9" fmla="*/ 0 w 108486"/>
              <a:gd name="connsiteY9" fmla="*/ 16439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86" h="70227">
                <a:moveTo>
                  <a:pt x="0" y="16439"/>
                </a:moveTo>
                <a:cubicBezTo>
                  <a:pt x="4340" y="6288"/>
                  <a:pt x="12253" y="2113"/>
                  <a:pt x="21506" y="619"/>
                </a:cubicBezTo>
                <a:cubicBezTo>
                  <a:pt x="27441" y="-281"/>
                  <a:pt x="33823" y="-128"/>
                  <a:pt x="39885" y="619"/>
                </a:cubicBezTo>
                <a:cubicBezTo>
                  <a:pt x="58774" y="3007"/>
                  <a:pt x="92469" y="21221"/>
                  <a:pt x="108487" y="37342"/>
                </a:cubicBezTo>
                <a:cubicBezTo>
                  <a:pt x="104722" y="48840"/>
                  <a:pt x="97063" y="57350"/>
                  <a:pt x="87108" y="63767"/>
                </a:cubicBezTo>
                <a:cubicBezTo>
                  <a:pt x="72239" y="73324"/>
                  <a:pt x="58391" y="72277"/>
                  <a:pt x="44926" y="60632"/>
                </a:cubicBezTo>
                <a:cubicBezTo>
                  <a:pt x="43203" y="59138"/>
                  <a:pt x="41289" y="57644"/>
                  <a:pt x="39757" y="55856"/>
                </a:cubicBezTo>
                <a:cubicBezTo>
                  <a:pt x="33375" y="48987"/>
                  <a:pt x="27441" y="41670"/>
                  <a:pt x="20804" y="35101"/>
                </a:cubicBezTo>
                <a:cubicBezTo>
                  <a:pt x="14295" y="28685"/>
                  <a:pt x="7211" y="22715"/>
                  <a:pt x="0" y="16293"/>
                </a:cubicBezTo>
                <a:lnTo>
                  <a:pt x="0" y="1643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0" name="Freeform 559">
            <a:extLst>
              <a:ext uri="{FF2B5EF4-FFF2-40B4-BE49-F238E27FC236}">
                <a16:creationId xmlns:a16="http://schemas.microsoft.com/office/drawing/2014/main" id="{16742CA2-4F0A-6A4E-379E-1A6B92E7CA48}"/>
              </a:ext>
            </a:extLst>
          </p:cNvPr>
          <p:cNvSpPr/>
          <p:nvPr/>
        </p:nvSpPr>
        <p:spPr>
          <a:xfrm>
            <a:off x="6933040" y="2423087"/>
            <a:ext cx="76579" cy="70226"/>
          </a:xfrm>
          <a:custGeom>
            <a:avLst/>
            <a:gdLst>
              <a:gd name="connsiteX0" fmla="*/ 50203 w 76579"/>
              <a:gd name="connsiteY0" fmla="*/ 70227 h 70226"/>
              <a:gd name="connsiteX1" fmla="*/ 1575 w 76579"/>
              <a:gd name="connsiteY1" fmla="*/ 39352 h 70226"/>
              <a:gd name="connsiteX2" fmla="*/ 2111 w 76579"/>
              <a:gd name="connsiteY2" fmla="*/ 14083 h 70226"/>
              <a:gd name="connsiteX3" fmla="*/ 22737 w 76579"/>
              <a:gd name="connsiteY3" fmla="*/ 452 h 70226"/>
              <a:gd name="connsiteX4" fmla="*/ 58773 w 76579"/>
              <a:gd name="connsiteY4" fmla="*/ 1787 h 70226"/>
              <a:gd name="connsiteX5" fmla="*/ 76323 w 76579"/>
              <a:gd name="connsiteY5" fmla="*/ 24113 h 70226"/>
              <a:gd name="connsiteX6" fmla="*/ 70828 w 76579"/>
              <a:gd name="connsiteY6" fmla="*/ 37877 h 70226"/>
              <a:gd name="connsiteX7" fmla="*/ 50337 w 76579"/>
              <a:gd name="connsiteY7" fmla="*/ 70093 h 70226"/>
              <a:gd name="connsiteX8" fmla="*/ 50203 w 76579"/>
              <a:gd name="connsiteY8" fmla="*/ 70227 h 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79" h="70226">
                <a:moveTo>
                  <a:pt x="50203" y="70227"/>
                </a:moveTo>
                <a:cubicBezTo>
                  <a:pt x="32922" y="59265"/>
                  <a:pt x="17383" y="49375"/>
                  <a:pt x="1575" y="39352"/>
                </a:cubicBezTo>
                <a:cubicBezTo>
                  <a:pt x="-971" y="30797"/>
                  <a:pt x="-167" y="22376"/>
                  <a:pt x="2111" y="14083"/>
                </a:cubicBezTo>
                <a:cubicBezTo>
                  <a:pt x="5060" y="3127"/>
                  <a:pt x="11620" y="-1552"/>
                  <a:pt x="22737" y="452"/>
                </a:cubicBezTo>
                <a:cubicBezTo>
                  <a:pt x="34798" y="2591"/>
                  <a:pt x="46316" y="4193"/>
                  <a:pt x="58773" y="1787"/>
                </a:cubicBezTo>
                <a:cubicBezTo>
                  <a:pt x="68148" y="50"/>
                  <a:pt x="78333" y="13821"/>
                  <a:pt x="76323" y="24113"/>
                </a:cubicBezTo>
                <a:cubicBezTo>
                  <a:pt x="75384" y="28920"/>
                  <a:pt x="73374" y="33600"/>
                  <a:pt x="70828" y="37877"/>
                </a:cubicBezTo>
                <a:cubicBezTo>
                  <a:pt x="64670" y="48169"/>
                  <a:pt x="57969" y="58199"/>
                  <a:pt x="50337" y="70093"/>
                </a:cubicBezTo>
                <a:lnTo>
                  <a:pt x="50203" y="7022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61" name="Freeform 560">
            <a:extLst>
              <a:ext uri="{FF2B5EF4-FFF2-40B4-BE49-F238E27FC236}">
                <a16:creationId xmlns:a16="http://schemas.microsoft.com/office/drawing/2014/main" id="{534E0A46-6A04-F2F1-8047-69BA598C7474}"/>
              </a:ext>
            </a:extLst>
          </p:cNvPr>
          <p:cNvSpPr/>
          <p:nvPr/>
        </p:nvSpPr>
        <p:spPr>
          <a:xfrm>
            <a:off x="7105343" y="1874032"/>
            <a:ext cx="95722" cy="63844"/>
          </a:xfrm>
          <a:custGeom>
            <a:avLst/>
            <a:gdLst>
              <a:gd name="connsiteX0" fmla="*/ 95723 w 95722"/>
              <a:gd name="connsiteY0" fmla="*/ 5798 h 63844"/>
              <a:gd name="connsiteX1" fmla="*/ 95723 w 95722"/>
              <a:gd name="connsiteY1" fmla="*/ 57141 h 63844"/>
              <a:gd name="connsiteX2" fmla="*/ 68844 w 95722"/>
              <a:gd name="connsiteY2" fmla="*/ 63098 h 63844"/>
              <a:gd name="connsiteX3" fmla="*/ 36259 w 95722"/>
              <a:gd name="connsiteY3" fmla="*/ 55462 h 63844"/>
              <a:gd name="connsiteX4" fmla="*/ 23043 w 95722"/>
              <a:gd name="connsiteY4" fmla="*/ 43389 h 63844"/>
              <a:gd name="connsiteX5" fmla="*/ 7580 w 95722"/>
              <a:gd name="connsiteY5" fmla="*/ 29331 h 63844"/>
              <a:gd name="connsiteX6" fmla="*/ 5474 w 95722"/>
              <a:gd name="connsiteY6" fmla="*/ 7324 h 63844"/>
              <a:gd name="connsiteX7" fmla="*/ 20044 w 95722"/>
              <a:gd name="connsiteY7" fmla="*/ 295 h 63844"/>
              <a:gd name="connsiteX8" fmla="*/ 43770 w 95722"/>
              <a:gd name="connsiteY8" fmla="*/ 1980 h 63844"/>
              <a:gd name="connsiteX9" fmla="*/ 95723 w 95722"/>
              <a:gd name="connsiteY9" fmla="*/ 5951 h 63844"/>
              <a:gd name="connsiteX10" fmla="*/ 95723 w 95722"/>
              <a:gd name="connsiteY10" fmla="*/ 5798 h 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2" h="63844">
                <a:moveTo>
                  <a:pt x="95723" y="5798"/>
                </a:moveTo>
                <a:lnTo>
                  <a:pt x="95723" y="57141"/>
                </a:lnTo>
                <a:cubicBezTo>
                  <a:pt x="87765" y="64323"/>
                  <a:pt x="78154" y="64630"/>
                  <a:pt x="68844" y="63098"/>
                </a:cubicBezTo>
                <a:cubicBezTo>
                  <a:pt x="57880" y="61265"/>
                  <a:pt x="47223" y="58060"/>
                  <a:pt x="36259" y="55462"/>
                </a:cubicBezTo>
                <a:cubicBezTo>
                  <a:pt x="29654" y="53930"/>
                  <a:pt x="24696" y="51031"/>
                  <a:pt x="23043" y="43389"/>
                </a:cubicBezTo>
                <a:cubicBezTo>
                  <a:pt x="21243" y="35441"/>
                  <a:pt x="13586" y="33149"/>
                  <a:pt x="7580" y="29331"/>
                </a:cubicBezTo>
                <a:cubicBezTo>
                  <a:pt x="-1577" y="23374"/>
                  <a:pt x="-2630" y="14660"/>
                  <a:pt x="5474" y="7324"/>
                </a:cubicBezTo>
                <a:cubicBezTo>
                  <a:pt x="9380" y="3813"/>
                  <a:pt x="14938" y="755"/>
                  <a:pt x="20044" y="295"/>
                </a:cubicBezTo>
                <a:cubicBezTo>
                  <a:pt x="27848" y="-465"/>
                  <a:pt x="35959" y="295"/>
                  <a:pt x="43770" y="1980"/>
                </a:cubicBezTo>
                <a:cubicBezTo>
                  <a:pt x="60132" y="5492"/>
                  <a:pt x="76501" y="8550"/>
                  <a:pt x="95723" y="5951"/>
                </a:cubicBezTo>
                <a:lnTo>
                  <a:pt x="95723" y="5798"/>
                </a:lnTo>
                <a:close/>
              </a:path>
            </a:pathLst>
          </a:custGeom>
          <a:solidFill>
            <a:srgbClr val="3D87DE"/>
          </a:solidFill>
          <a:ln w="6377" cap="flat">
            <a:noFill/>
            <a:prstDash val="solid"/>
            <a:miter/>
          </a:ln>
        </p:spPr>
        <p:txBody>
          <a:bodyPr rtlCol="0" anchor="ctr"/>
          <a:lstStyle/>
          <a:p>
            <a:endParaRPr lang="en-PK"/>
          </a:p>
        </p:txBody>
      </p:sp>
      <p:sp>
        <p:nvSpPr>
          <p:cNvPr id="562" name="Freeform 561">
            <a:extLst>
              <a:ext uri="{FF2B5EF4-FFF2-40B4-BE49-F238E27FC236}">
                <a16:creationId xmlns:a16="http://schemas.microsoft.com/office/drawing/2014/main" id="{9917F651-B270-1F5B-BC18-72D4D4CD4C19}"/>
              </a:ext>
            </a:extLst>
          </p:cNvPr>
          <p:cNvSpPr/>
          <p:nvPr/>
        </p:nvSpPr>
        <p:spPr>
          <a:xfrm>
            <a:off x="7360604" y="4255390"/>
            <a:ext cx="63817" cy="82996"/>
          </a:xfrm>
          <a:custGeom>
            <a:avLst/>
            <a:gdLst>
              <a:gd name="connsiteX0" fmla="*/ 11443 w 63817"/>
              <a:gd name="connsiteY0" fmla="*/ 82996 h 82996"/>
              <a:gd name="connsiteX1" fmla="*/ 211 w 63817"/>
              <a:gd name="connsiteY1" fmla="*/ 23079 h 82996"/>
              <a:gd name="connsiteX2" fmla="*/ 60191 w 63817"/>
              <a:gd name="connsiteY2" fmla="*/ 0 h 82996"/>
              <a:gd name="connsiteX3" fmla="*/ 48953 w 63817"/>
              <a:gd name="connsiteY3" fmla="*/ 66997 h 82996"/>
              <a:gd name="connsiteX4" fmla="*/ 11615 w 63817"/>
              <a:gd name="connsiteY4" fmla="*/ 82996 h 82996"/>
              <a:gd name="connsiteX5" fmla="*/ 11443 w 63817"/>
              <a:gd name="connsiteY5" fmla="*/ 82996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82996">
                <a:moveTo>
                  <a:pt x="11443" y="82996"/>
                </a:moveTo>
                <a:cubicBezTo>
                  <a:pt x="-829" y="63722"/>
                  <a:pt x="-312" y="43790"/>
                  <a:pt x="211" y="23079"/>
                </a:cubicBezTo>
                <a:cubicBezTo>
                  <a:pt x="18188" y="12060"/>
                  <a:pt x="36681" y="2362"/>
                  <a:pt x="60191" y="0"/>
                </a:cubicBezTo>
                <a:cubicBezTo>
                  <a:pt x="67970" y="21898"/>
                  <a:pt x="62782" y="50870"/>
                  <a:pt x="48953" y="66997"/>
                </a:cubicBezTo>
                <a:cubicBezTo>
                  <a:pt x="40313" y="76963"/>
                  <a:pt x="28558" y="82600"/>
                  <a:pt x="11615" y="82996"/>
                </a:cubicBezTo>
                <a:lnTo>
                  <a:pt x="11443" y="8299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3" name="Freeform 562">
            <a:extLst>
              <a:ext uri="{FF2B5EF4-FFF2-40B4-BE49-F238E27FC236}">
                <a16:creationId xmlns:a16="http://schemas.microsoft.com/office/drawing/2014/main" id="{E59DDAE1-917A-2D0F-C876-71CD3E02B0B9}"/>
              </a:ext>
            </a:extLst>
          </p:cNvPr>
          <p:cNvSpPr/>
          <p:nvPr/>
        </p:nvSpPr>
        <p:spPr>
          <a:xfrm>
            <a:off x="6684161" y="1957028"/>
            <a:ext cx="51051" cy="89381"/>
          </a:xfrm>
          <a:custGeom>
            <a:avLst/>
            <a:gdLst>
              <a:gd name="connsiteX0" fmla="*/ 17585 w 51051"/>
              <a:gd name="connsiteY0" fmla="*/ 89381 h 89381"/>
              <a:gd name="connsiteX1" fmla="*/ 884 w 51051"/>
              <a:gd name="connsiteY1" fmla="*/ 47009 h 89381"/>
              <a:gd name="connsiteX2" fmla="*/ 28204 w 51051"/>
              <a:gd name="connsiteY2" fmla="*/ 1016 h 89381"/>
              <a:gd name="connsiteX3" fmla="*/ 48306 w 51051"/>
              <a:gd name="connsiteY3" fmla="*/ 10216 h 89381"/>
              <a:gd name="connsiteX4" fmla="*/ 49436 w 51051"/>
              <a:gd name="connsiteY4" fmla="*/ 38652 h 89381"/>
              <a:gd name="connsiteX5" fmla="*/ 40661 w 51051"/>
              <a:gd name="connsiteY5" fmla="*/ 70848 h 89381"/>
              <a:gd name="connsiteX6" fmla="*/ 17585 w 51051"/>
              <a:gd name="connsiteY6" fmla="*/ 89241 h 89381"/>
              <a:gd name="connsiteX7" fmla="*/ 17585 w 51051"/>
              <a:gd name="connsiteY7" fmla="*/ 89381 h 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1" h="89381">
                <a:moveTo>
                  <a:pt x="17585" y="89381"/>
                </a:moveTo>
                <a:cubicBezTo>
                  <a:pt x="10508" y="74889"/>
                  <a:pt x="4280" y="61367"/>
                  <a:pt x="884" y="47009"/>
                </a:cubicBezTo>
                <a:cubicBezTo>
                  <a:pt x="-3646" y="28615"/>
                  <a:pt x="9800" y="7011"/>
                  <a:pt x="28204" y="1016"/>
                </a:cubicBezTo>
                <a:cubicBezTo>
                  <a:pt x="37119" y="-1908"/>
                  <a:pt x="44764" y="1578"/>
                  <a:pt x="48306" y="10216"/>
                </a:cubicBezTo>
                <a:cubicBezTo>
                  <a:pt x="52129" y="19556"/>
                  <a:pt x="51420" y="29311"/>
                  <a:pt x="49436" y="38652"/>
                </a:cubicBezTo>
                <a:cubicBezTo>
                  <a:pt x="47170" y="49518"/>
                  <a:pt x="44056" y="60250"/>
                  <a:pt x="40661" y="70848"/>
                </a:cubicBezTo>
                <a:cubicBezTo>
                  <a:pt x="37546" y="80603"/>
                  <a:pt x="31031" y="87294"/>
                  <a:pt x="17585" y="89241"/>
                </a:cubicBezTo>
                <a:lnTo>
                  <a:pt x="17585" y="89381"/>
                </a:lnTo>
                <a:close/>
              </a:path>
            </a:pathLst>
          </a:custGeom>
          <a:solidFill>
            <a:srgbClr val="C925FF"/>
          </a:solidFill>
          <a:ln w="1594" cap="flat">
            <a:solidFill>
              <a:srgbClr val="FFFFFF"/>
            </a:solidFill>
            <a:prstDash val="solid"/>
            <a:miter/>
          </a:ln>
        </p:spPr>
        <p:txBody>
          <a:bodyPr rtlCol="0" anchor="ctr"/>
          <a:lstStyle/>
          <a:p>
            <a:endParaRPr lang="en-PK"/>
          </a:p>
        </p:txBody>
      </p:sp>
      <p:sp>
        <p:nvSpPr>
          <p:cNvPr id="564" name="Freeform 563">
            <a:extLst>
              <a:ext uri="{FF2B5EF4-FFF2-40B4-BE49-F238E27FC236}">
                <a16:creationId xmlns:a16="http://schemas.microsoft.com/office/drawing/2014/main" id="{F909B1EA-43B0-ABE2-6E50-C4321113D9A5}"/>
              </a:ext>
            </a:extLst>
          </p:cNvPr>
          <p:cNvSpPr/>
          <p:nvPr/>
        </p:nvSpPr>
        <p:spPr>
          <a:xfrm>
            <a:off x="7009618" y="2506080"/>
            <a:ext cx="57434" cy="102151"/>
          </a:xfrm>
          <a:custGeom>
            <a:avLst/>
            <a:gdLst>
              <a:gd name="connsiteX0" fmla="*/ 0 w 57434"/>
              <a:gd name="connsiteY0" fmla="*/ 10894 h 102151"/>
              <a:gd name="connsiteX1" fmla="*/ 37339 w 57434"/>
              <a:gd name="connsiteY1" fmla="*/ 18421 h 102151"/>
              <a:gd name="connsiteX2" fmla="*/ 53848 w 57434"/>
              <a:gd name="connsiteY2" fmla="*/ 56727 h 102151"/>
              <a:gd name="connsiteX3" fmla="*/ 30644 w 57434"/>
              <a:gd name="connsiteY3" fmla="*/ 102151 h 102151"/>
              <a:gd name="connsiteX4" fmla="*/ 25437 w 57434"/>
              <a:gd name="connsiteY4" fmla="*/ 93392 h 102151"/>
              <a:gd name="connsiteX5" fmla="*/ 17402 w 57434"/>
              <a:gd name="connsiteY5" fmla="*/ 57276 h 102151"/>
              <a:gd name="connsiteX6" fmla="*/ 1933 w 57434"/>
              <a:gd name="connsiteY6" fmla="*/ 16640 h 102151"/>
              <a:gd name="connsiteX7" fmla="*/ 0 w 57434"/>
              <a:gd name="connsiteY7" fmla="*/ 10760 h 102151"/>
              <a:gd name="connsiteX8" fmla="*/ 0 w 57434"/>
              <a:gd name="connsiteY8" fmla="*/ 10894 h 10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34" h="102151">
                <a:moveTo>
                  <a:pt x="0" y="10894"/>
                </a:moveTo>
                <a:cubicBezTo>
                  <a:pt x="21570" y="-5252"/>
                  <a:pt x="27670" y="-4020"/>
                  <a:pt x="37339" y="18421"/>
                </a:cubicBezTo>
                <a:cubicBezTo>
                  <a:pt x="42840" y="31145"/>
                  <a:pt x="48793" y="43869"/>
                  <a:pt x="53848" y="56727"/>
                </a:cubicBezTo>
                <a:cubicBezTo>
                  <a:pt x="62329" y="78344"/>
                  <a:pt x="56228" y="90385"/>
                  <a:pt x="30644" y="102151"/>
                </a:cubicBezTo>
                <a:cubicBezTo>
                  <a:pt x="28857" y="99278"/>
                  <a:pt x="26177" y="96540"/>
                  <a:pt x="25437" y="93392"/>
                </a:cubicBezTo>
                <a:cubicBezTo>
                  <a:pt x="22310" y="81358"/>
                  <a:pt x="19189" y="69451"/>
                  <a:pt x="17402" y="57276"/>
                </a:cubicBezTo>
                <a:cubicBezTo>
                  <a:pt x="15322" y="42637"/>
                  <a:pt x="10862" y="29089"/>
                  <a:pt x="1933" y="16640"/>
                </a:cubicBezTo>
                <a:cubicBezTo>
                  <a:pt x="740" y="14999"/>
                  <a:pt x="594" y="12675"/>
                  <a:pt x="0" y="10760"/>
                </a:cubicBezTo>
                <a:lnTo>
                  <a:pt x="0" y="1089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65" name="Freeform 564">
            <a:extLst>
              <a:ext uri="{FF2B5EF4-FFF2-40B4-BE49-F238E27FC236}">
                <a16:creationId xmlns:a16="http://schemas.microsoft.com/office/drawing/2014/main" id="{7873F443-1806-9F93-FD86-EDF2810E5741}"/>
              </a:ext>
            </a:extLst>
          </p:cNvPr>
          <p:cNvSpPr/>
          <p:nvPr/>
        </p:nvSpPr>
        <p:spPr>
          <a:xfrm>
            <a:off x="7060671" y="2512466"/>
            <a:ext cx="57435" cy="63844"/>
          </a:xfrm>
          <a:custGeom>
            <a:avLst/>
            <a:gdLst>
              <a:gd name="connsiteX0" fmla="*/ 15686 w 57435"/>
              <a:gd name="connsiteY0" fmla="*/ 63844 h 63844"/>
              <a:gd name="connsiteX1" fmla="*/ 0 w 57435"/>
              <a:gd name="connsiteY1" fmla="*/ 19071 h 63844"/>
              <a:gd name="connsiteX2" fmla="*/ 38181 w 57435"/>
              <a:gd name="connsiteY2" fmla="*/ 84 h 63844"/>
              <a:gd name="connsiteX3" fmla="*/ 55692 w 57435"/>
              <a:gd name="connsiteY3" fmla="*/ 29605 h 63844"/>
              <a:gd name="connsiteX4" fmla="*/ 15686 w 57435"/>
              <a:gd name="connsiteY4" fmla="*/ 63844 h 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5" h="63844">
                <a:moveTo>
                  <a:pt x="15686" y="63844"/>
                </a:moveTo>
                <a:cubicBezTo>
                  <a:pt x="10089" y="48043"/>
                  <a:pt x="5105" y="33902"/>
                  <a:pt x="0" y="19071"/>
                </a:cubicBezTo>
                <a:cubicBezTo>
                  <a:pt x="10945" y="6877"/>
                  <a:pt x="24199" y="1884"/>
                  <a:pt x="38181" y="84"/>
                </a:cubicBezTo>
                <a:cubicBezTo>
                  <a:pt x="49974" y="-1442"/>
                  <a:pt x="62016" y="18241"/>
                  <a:pt x="55692" y="29605"/>
                </a:cubicBezTo>
                <a:cubicBezTo>
                  <a:pt x="46936" y="45687"/>
                  <a:pt x="36113" y="60377"/>
                  <a:pt x="15686" y="63844"/>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66" name="Freeform 565">
            <a:extLst>
              <a:ext uri="{FF2B5EF4-FFF2-40B4-BE49-F238E27FC236}">
                <a16:creationId xmlns:a16="http://schemas.microsoft.com/office/drawing/2014/main" id="{4FDF272A-3911-AA05-904F-5BAB2ACABC84}"/>
              </a:ext>
            </a:extLst>
          </p:cNvPr>
          <p:cNvSpPr/>
          <p:nvPr/>
        </p:nvSpPr>
        <p:spPr>
          <a:xfrm>
            <a:off x="7769023" y="3674415"/>
            <a:ext cx="44670" cy="82996"/>
          </a:xfrm>
          <a:custGeom>
            <a:avLst/>
            <a:gdLst>
              <a:gd name="connsiteX0" fmla="*/ 32132 w 44670"/>
              <a:gd name="connsiteY0" fmla="*/ 140 h 82996"/>
              <a:gd name="connsiteX1" fmla="*/ 37308 w 44670"/>
              <a:gd name="connsiteY1" fmla="*/ 11313 h 82996"/>
              <a:gd name="connsiteX2" fmla="*/ 44417 w 44670"/>
              <a:gd name="connsiteY2" fmla="*/ 55039 h 82996"/>
              <a:gd name="connsiteX3" fmla="*/ 32910 w 44670"/>
              <a:gd name="connsiteY3" fmla="*/ 79064 h 82996"/>
              <a:gd name="connsiteX4" fmla="*/ 9630 w 44670"/>
              <a:gd name="connsiteY4" fmla="*/ 79064 h 82996"/>
              <a:gd name="connsiteX5" fmla="*/ 320 w 44670"/>
              <a:gd name="connsiteY5" fmla="*/ 56016 h 82996"/>
              <a:gd name="connsiteX6" fmla="*/ 3555 w 44670"/>
              <a:gd name="connsiteY6" fmla="*/ 45539 h 82996"/>
              <a:gd name="connsiteX7" fmla="*/ 32132 w 44670"/>
              <a:gd name="connsiteY7" fmla="*/ 0 h 82996"/>
              <a:gd name="connsiteX8" fmla="*/ 32132 w 44670"/>
              <a:gd name="connsiteY8" fmla="*/ 140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70" h="82996">
                <a:moveTo>
                  <a:pt x="32132" y="140"/>
                </a:moveTo>
                <a:cubicBezTo>
                  <a:pt x="34589" y="5305"/>
                  <a:pt x="36791" y="8102"/>
                  <a:pt x="37308" y="11313"/>
                </a:cubicBezTo>
                <a:cubicBezTo>
                  <a:pt x="39892" y="25844"/>
                  <a:pt x="42087" y="40509"/>
                  <a:pt x="44417" y="55039"/>
                </a:cubicBezTo>
                <a:cubicBezTo>
                  <a:pt x="45840" y="63977"/>
                  <a:pt x="41187" y="73892"/>
                  <a:pt x="32910" y="79064"/>
                </a:cubicBezTo>
                <a:cubicBezTo>
                  <a:pt x="25278" y="83954"/>
                  <a:pt x="17129" y="84650"/>
                  <a:pt x="9630" y="79064"/>
                </a:cubicBezTo>
                <a:cubicBezTo>
                  <a:pt x="2260" y="73758"/>
                  <a:pt x="-1103" y="65650"/>
                  <a:pt x="320" y="56016"/>
                </a:cubicBezTo>
                <a:cubicBezTo>
                  <a:pt x="837" y="52383"/>
                  <a:pt x="2132" y="48891"/>
                  <a:pt x="3555" y="45539"/>
                </a:cubicBezTo>
                <a:cubicBezTo>
                  <a:pt x="10537" y="29336"/>
                  <a:pt x="20754" y="15782"/>
                  <a:pt x="32132" y="0"/>
                </a:cubicBezTo>
                <a:lnTo>
                  <a:pt x="32132" y="14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7" name="Freeform 566">
            <a:extLst>
              <a:ext uri="{FF2B5EF4-FFF2-40B4-BE49-F238E27FC236}">
                <a16:creationId xmlns:a16="http://schemas.microsoft.com/office/drawing/2014/main" id="{AAE2DB2E-38D9-C60C-9CA0-85C07BB2158C}"/>
              </a:ext>
            </a:extLst>
          </p:cNvPr>
          <p:cNvSpPr/>
          <p:nvPr/>
        </p:nvSpPr>
        <p:spPr>
          <a:xfrm>
            <a:off x="7762643" y="2569925"/>
            <a:ext cx="70198" cy="70227"/>
          </a:xfrm>
          <a:custGeom>
            <a:avLst/>
            <a:gdLst>
              <a:gd name="connsiteX0" fmla="*/ 140 w 70198"/>
              <a:gd name="connsiteY0" fmla="*/ 5427 h 70227"/>
              <a:gd name="connsiteX1" fmla="*/ 21315 w 70198"/>
              <a:gd name="connsiteY1" fmla="*/ 0 h 70227"/>
              <a:gd name="connsiteX2" fmla="*/ 57836 w 70198"/>
              <a:gd name="connsiteY2" fmla="*/ 27676 h 70227"/>
              <a:gd name="connsiteX3" fmla="*/ 70057 w 70198"/>
              <a:gd name="connsiteY3" fmla="*/ 49089 h 70227"/>
              <a:gd name="connsiteX4" fmla="*/ 68493 w 70198"/>
              <a:gd name="connsiteY4" fmla="*/ 70228 h 70227"/>
              <a:gd name="connsiteX5" fmla="*/ 55418 w 70198"/>
              <a:gd name="connsiteY5" fmla="*/ 67725 h 70227"/>
              <a:gd name="connsiteX6" fmla="*/ 22737 w 70198"/>
              <a:gd name="connsiteY6" fmla="*/ 41300 h 70227"/>
              <a:gd name="connsiteX7" fmla="*/ 0 w 70198"/>
              <a:gd name="connsiteY7" fmla="*/ 5146 h 70227"/>
              <a:gd name="connsiteX8" fmla="*/ 140 w 70198"/>
              <a:gd name="connsiteY8" fmla="*/ 5427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98" h="70227">
                <a:moveTo>
                  <a:pt x="140" y="5427"/>
                </a:moveTo>
                <a:cubicBezTo>
                  <a:pt x="7390" y="3613"/>
                  <a:pt x="13644" y="1947"/>
                  <a:pt x="21315" y="0"/>
                </a:cubicBezTo>
                <a:cubicBezTo>
                  <a:pt x="29413" y="14461"/>
                  <a:pt x="43765" y="20858"/>
                  <a:pt x="57836" y="27676"/>
                </a:cubicBezTo>
                <a:cubicBezTo>
                  <a:pt x="66789" y="31985"/>
                  <a:pt x="71052" y="39079"/>
                  <a:pt x="70057" y="49089"/>
                </a:cubicBezTo>
                <a:cubicBezTo>
                  <a:pt x="69342" y="55627"/>
                  <a:pt x="69061" y="62164"/>
                  <a:pt x="68493" y="70228"/>
                </a:cubicBezTo>
                <a:cubicBezTo>
                  <a:pt x="63375" y="69391"/>
                  <a:pt x="58972" y="69532"/>
                  <a:pt x="55418" y="67725"/>
                </a:cubicBezTo>
                <a:cubicBezTo>
                  <a:pt x="42629" y="61328"/>
                  <a:pt x="31404" y="52703"/>
                  <a:pt x="22737" y="41300"/>
                </a:cubicBezTo>
                <a:cubicBezTo>
                  <a:pt x="14352" y="30319"/>
                  <a:pt x="4403" y="20162"/>
                  <a:pt x="0" y="5146"/>
                </a:cubicBezTo>
                <a:lnTo>
                  <a:pt x="140" y="542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8" name="Freeform 567">
            <a:extLst>
              <a:ext uri="{FF2B5EF4-FFF2-40B4-BE49-F238E27FC236}">
                <a16:creationId xmlns:a16="http://schemas.microsoft.com/office/drawing/2014/main" id="{9355043F-2746-7347-7DF0-EA3F6AD28422}"/>
              </a:ext>
            </a:extLst>
          </p:cNvPr>
          <p:cNvSpPr/>
          <p:nvPr/>
        </p:nvSpPr>
        <p:spPr>
          <a:xfrm>
            <a:off x="6722450" y="4076628"/>
            <a:ext cx="57432" cy="57459"/>
          </a:xfrm>
          <a:custGeom>
            <a:avLst/>
            <a:gdLst>
              <a:gd name="connsiteX0" fmla="*/ 57305 w 57432"/>
              <a:gd name="connsiteY0" fmla="*/ 14315 h 57459"/>
              <a:gd name="connsiteX1" fmla="*/ 32902 w 57432"/>
              <a:gd name="connsiteY1" fmla="*/ 47481 h 57459"/>
              <a:gd name="connsiteX2" fmla="*/ 1071 w 57432"/>
              <a:gd name="connsiteY2" fmla="*/ 57460 h 57459"/>
              <a:gd name="connsiteX3" fmla="*/ 3029 w 57432"/>
              <a:gd name="connsiteY3" fmla="*/ 34438 h 57459"/>
              <a:gd name="connsiteX4" fmla="*/ 6680 w 57432"/>
              <a:gd name="connsiteY4" fmla="*/ 12865 h 57459"/>
              <a:gd name="connsiteX5" fmla="*/ 57432 w 57432"/>
              <a:gd name="connsiteY5" fmla="*/ 14315 h 57459"/>
              <a:gd name="connsiteX6" fmla="*/ 57305 w 57432"/>
              <a:gd name="connsiteY6" fmla="*/ 14315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2" h="57459">
                <a:moveTo>
                  <a:pt x="57305" y="14315"/>
                </a:moveTo>
                <a:cubicBezTo>
                  <a:pt x="55473" y="32344"/>
                  <a:pt x="47126" y="42974"/>
                  <a:pt x="32902" y="47481"/>
                </a:cubicBezTo>
                <a:cubicBezTo>
                  <a:pt x="22468" y="50859"/>
                  <a:pt x="12289" y="56170"/>
                  <a:pt x="1071" y="57460"/>
                </a:cubicBezTo>
                <a:cubicBezTo>
                  <a:pt x="-1929" y="48445"/>
                  <a:pt x="2245" y="41684"/>
                  <a:pt x="3029" y="34438"/>
                </a:cubicBezTo>
                <a:cubicBezTo>
                  <a:pt x="3808" y="26873"/>
                  <a:pt x="5505" y="19467"/>
                  <a:pt x="6680" y="12865"/>
                </a:cubicBezTo>
                <a:cubicBezTo>
                  <a:pt x="30036" y="-4679"/>
                  <a:pt x="40209" y="-4360"/>
                  <a:pt x="57432" y="14315"/>
                </a:cubicBezTo>
                <a:lnTo>
                  <a:pt x="57305" y="1431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69" name="Freeform 568">
            <a:extLst>
              <a:ext uri="{FF2B5EF4-FFF2-40B4-BE49-F238E27FC236}">
                <a16:creationId xmlns:a16="http://schemas.microsoft.com/office/drawing/2014/main" id="{1366866D-F631-39C6-DB39-13AD0B611A3D}"/>
              </a:ext>
            </a:extLst>
          </p:cNvPr>
          <p:cNvSpPr/>
          <p:nvPr/>
        </p:nvSpPr>
        <p:spPr>
          <a:xfrm>
            <a:off x="7360606" y="4210700"/>
            <a:ext cx="57432" cy="57459"/>
          </a:xfrm>
          <a:custGeom>
            <a:avLst/>
            <a:gdLst>
              <a:gd name="connsiteX0" fmla="*/ 57432 w 57432"/>
              <a:gd name="connsiteY0" fmla="*/ 1130 h 57459"/>
              <a:gd name="connsiteX1" fmla="*/ 57432 w 57432"/>
              <a:gd name="connsiteY1" fmla="*/ 30479 h 57459"/>
              <a:gd name="connsiteX2" fmla="*/ 5844 w 57432"/>
              <a:gd name="connsiteY2" fmla="*/ 57459 h 57459"/>
              <a:gd name="connsiteX3" fmla="*/ 11006 w 57432"/>
              <a:gd name="connsiteY3" fmla="*/ 8861 h 57459"/>
              <a:gd name="connsiteX4" fmla="*/ 22161 w 57432"/>
              <a:gd name="connsiteY4" fmla="*/ 1915 h 57459"/>
              <a:gd name="connsiteX5" fmla="*/ 57292 w 57432"/>
              <a:gd name="connsiteY5" fmla="*/ 1130 h 57459"/>
              <a:gd name="connsiteX6" fmla="*/ 57432 w 57432"/>
              <a:gd name="connsiteY6" fmla="*/ 113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2" h="57459">
                <a:moveTo>
                  <a:pt x="57432" y="1130"/>
                </a:moveTo>
                <a:lnTo>
                  <a:pt x="57432" y="30479"/>
                </a:lnTo>
                <a:cubicBezTo>
                  <a:pt x="40145" y="39628"/>
                  <a:pt x="23131" y="48464"/>
                  <a:pt x="5844" y="57459"/>
                </a:cubicBezTo>
                <a:cubicBezTo>
                  <a:pt x="-2657" y="38683"/>
                  <a:pt x="-2657" y="22588"/>
                  <a:pt x="11006" y="8861"/>
                </a:cubicBezTo>
                <a:cubicBezTo>
                  <a:pt x="14070" y="5708"/>
                  <a:pt x="18256" y="2394"/>
                  <a:pt x="22161" y="1915"/>
                </a:cubicBezTo>
                <a:cubicBezTo>
                  <a:pt x="33036" y="658"/>
                  <a:pt x="43910" y="-1239"/>
                  <a:pt x="57292" y="1130"/>
                </a:cubicBezTo>
                <a:lnTo>
                  <a:pt x="57432" y="113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70" name="Freeform 569">
            <a:extLst>
              <a:ext uri="{FF2B5EF4-FFF2-40B4-BE49-F238E27FC236}">
                <a16:creationId xmlns:a16="http://schemas.microsoft.com/office/drawing/2014/main" id="{EE7709BB-C136-8D36-B3B6-8D036D895235}"/>
              </a:ext>
            </a:extLst>
          </p:cNvPr>
          <p:cNvSpPr/>
          <p:nvPr/>
        </p:nvSpPr>
        <p:spPr>
          <a:xfrm>
            <a:off x="7022381" y="2020873"/>
            <a:ext cx="70197" cy="44690"/>
          </a:xfrm>
          <a:custGeom>
            <a:avLst/>
            <a:gdLst>
              <a:gd name="connsiteX0" fmla="*/ 70197 w 70197"/>
              <a:gd name="connsiteY0" fmla="*/ 44690 h 44690"/>
              <a:gd name="connsiteX1" fmla="*/ 0 w 70197"/>
              <a:gd name="connsiteY1" fmla="*/ 30338 h 44690"/>
              <a:gd name="connsiteX2" fmla="*/ 20529 w 70197"/>
              <a:gd name="connsiteY2" fmla="*/ 0 h 44690"/>
              <a:gd name="connsiteX3" fmla="*/ 70197 w 70197"/>
              <a:gd name="connsiteY3" fmla="*/ 44690 h 44690"/>
            </a:gdLst>
            <a:ahLst/>
            <a:cxnLst>
              <a:cxn ang="0">
                <a:pos x="connsiteX0" y="connsiteY0"/>
              </a:cxn>
              <a:cxn ang="0">
                <a:pos x="connsiteX1" y="connsiteY1"/>
              </a:cxn>
              <a:cxn ang="0">
                <a:pos x="connsiteX2" y="connsiteY2"/>
              </a:cxn>
              <a:cxn ang="0">
                <a:pos x="connsiteX3" y="connsiteY3"/>
              </a:cxn>
            </a:cxnLst>
            <a:rect l="l" t="t" r="r" b="b"/>
            <a:pathLst>
              <a:path w="70197" h="44690">
                <a:moveTo>
                  <a:pt x="70197" y="44690"/>
                </a:moveTo>
                <a:cubicBezTo>
                  <a:pt x="45641" y="44690"/>
                  <a:pt x="22750" y="38472"/>
                  <a:pt x="0" y="30338"/>
                </a:cubicBezTo>
                <a:cubicBezTo>
                  <a:pt x="2865" y="19779"/>
                  <a:pt x="9713" y="9666"/>
                  <a:pt x="20529" y="0"/>
                </a:cubicBezTo>
                <a:cubicBezTo>
                  <a:pt x="50223" y="9915"/>
                  <a:pt x="65481" y="23379"/>
                  <a:pt x="70197" y="4469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71" name="Freeform 570">
            <a:extLst>
              <a:ext uri="{FF2B5EF4-FFF2-40B4-BE49-F238E27FC236}">
                <a16:creationId xmlns:a16="http://schemas.microsoft.com/office/drawing/2014/main" id="{05164084-585A-E309-5923-385A8C860911}"/>
              </a:ext>
            </a:extLst>
          </p:cNvPr>
          <p:cNvSpPr/>
          <p:nvPr/>
        </p:nvSpPr>
        <p:spPr>
          <a:xfrm>
            <a:off x="6843698" y="2340089"/>
            <a:ext cx="70197" cy="44690"/>
          </a:xfrm>
          <a:custGeom>
            <a:avLst/>
            <a:gdLst>
              <a:gd name="connsiteX0" fmla="*/ 0 w 70197"/>
              <a:gd name="connsiteY0" fmla="*/ 10566 h 44690"/>
              <a:gd name="connsiteX1" fmla="*/ 66949 w 70197"/>
              <a:gd name="connsiteY1" fmla="*/ 0 h 44690"/>
              <a:gd name="connsiteX2" fmla="*/ 67702 w 70197"/>
              <a:gd name="connsiteY2" fmla="*/ 10694 h 44690"/>
              <a:gd name="connsiteX3" fmla="*/ 53439 w 70197"/>
              <a:gd name="connsiteY3" fmla="*/ 21139 h 44690"/>
              <a:gd name="connsiteX4" fmla="*/ 13963 w 70197"/>
              <a:gd name="connsiteY4" fmla="*/ 43548 h 44690"/>
              <a:gd name="connsiteX5" fmla="*/ 6005 w 70197"/>
              <a:gd name="connsiteY5" fmla="*/ 44690 h 44690"/>
              <a:gd name="connsiteX6" fmla="*/ 2399 w 70197"/>
              <a:gd name="connsiteY6" fmla="*/ 40872 h 44690"/>
              <a:gd name="connsiteX7" fmla="*/ 0 w 70197"/>
              <a:gd name="connsiteY7" fmla="*/ 10566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97" h="44690">
                <a:moveTo>
                  <a:pt x="0" y="10566"/>
                </a:moveTo>
                <a:cubicBezTo>
                  <a:pt x="23720" y="6748"/>
                  <a:pt x="45335" y="3435"/>
                  <a:pt x="66949" y="0"/>
                </a:cubicBezTo>
                <a:cubicBezTo>
                  <a:pt x="71754" y="3313"/>
                  <a:pt x="70548" y="7770"/>
                  <a:pt x="67702" y="10694"/>
                </a:cubicBezTo>
                <a:cubicBezTo>
                  <a:pt x="63797" y="14767"/>
                  <a:pt x="58844" y="18463"/>
                  <a:pt x="53439" y="21139"/>
                </a:cubicBezTo>
                <a:cubicBezTo>
                  <a:pt x="39776" y="28008"/>
                  <a:pt x="25520" y="33997"/>
                  <a:pt x="13963" y="43548"/>
                </a:cubicBezTo>
                <a:cubicBezTo>
                  <a:pt x="12157" y="44946"/>
                  <a:pt x="8258" y="44435"/>
                  <a:pt x="6005" y="44690"/>
                </a:cubicBezTo>
                <a:cubicBezTo>
                  <a:pt x="4205" y="42781"/>
                  <a:pt x="2399" y="41888"/>
                  <a:pt x="2399" y="40872"/>
                </a:cubicBezTo>
                <a:cubicBezTo>
                  <a:pt x="1500" y="31577"/>
                  <a:pt x="900" y="22154"/>
                  <a:pt x="0" y="10566"/>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72" name="Freeform 571">
            <a:extLst>
              <a:ext uri="{FF2B5EF4-FFF2-40B4-BE49-F238E27FC236}">
                <a16:creationId xmlns:a16="http://schemas.microsoft.com/office/drawing/2014/main" id="{220898F0-FC59-9F16-7E0E-2682A4B854B5}"/>
              </a:ext>
            </a:extLst>
          </p:cNvPr>
          <p:cNvSpPr/>
          <p:nvPr/>
        </p:nvSpPr>
        <p:spPr>
          <a:xfrm>
            <a:off x="7896655" y="2984908"/>
            <a:ext cx="44671" cy="44689"/>
          </a:xfrm>
          <a:custGeom>
            <a:avLst/>
            <a:gdLst>
              <a:gd name="connsiteX0" fmla="*/ 44135 w 44671"/>
              <a:gd name="connsiteY0" fmla="*/ 1053 h 44689"/>
              <a:gd name="connsiteX1" fmla="*/ 31755 w 44671"/>
              <a:gd name="connsiteY1" fmla="*/ 39934 h 44689"/>
              <a:gd name="connsiteX2" fmla="*/ 6994 w 44671"/>
              <a:gd name="connsiteY2" fmla="*/ 37923 h 44689"/>
              <a:gd name="connsiteX3" fmla="*/ 5112 w 44671"/>
              <a:gd name="connsiteY3" fmla="*/ 12098 h 44689"/>
              <a:gd name="connsiteX4" fmla="*/ 27447 w 44671"/>
              <a:gd name="connsiteY4" fmla="*/ 51 h 44689"/>
              <a:gd name="connsiteX5" fmla="*/ 44671 w 44671"/>
              <a:gd name="connsiteY5" fmla="*/ 1340 h 44689"/>
              <a:gd name="connsiteX6" fmla="*/ 44269 w 44671"/>
              <a:gd name="connsiteY6" fmla="*/ 1053 h 44689"/>
              <a:gd name="connsiteX7" fmla="*/ 44135 w 44671"/>
              <a:gd name="connsiteY7" fmla="*/ 1053 h 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1" h="44689">
                <a:moveTo>
                  <a:pt x="44135" y="1053"/>
                </a:moveTo>
                <a:cubicBezTo>
                  <a:pt x="33235" y="16835"/>
                  <a:pt x="32023" y="20564"/>
                  <a:pt x="31755" y="39934"/>
                </a:cubicBezTo>
                <a:cubicBezTo>
                  <a:pt x="22872" y="47103"/>
                  <a:pt x="14933" y="45954"/>
                  <a:pt x="6994" y="37923"/>
                </a:cubicBezTo>
                <a:cubicBezTo>
                  <a:pt x="-1487" y="29317"/>
                  <a:pt x="-2425" y="21138"/>
                  <a:pt x="5112" y="12098"/>
                </a:cubicBezTo>
                <a:cubicBezTo>
                  <a:pt x="11028" y="4928"/>
                  <a:pt x="18564" y="479"/>
                  <a:pt x="27447" y="51"/>
                </a:cubicBezTo>
                <a:cubicBezTo>
                  <a:pt x="33101" y="-237"/>
                  <a:pt x="38883" y="766"/>
                  <a:pt x="44671" y="1340"/>
                </a:cubicBezTo>
                <a:lnTo>
                  <a:pt x="44269" y="1053"/>
                </a:lnTo>
                <a:lnTo>
                  <a:pt x="44135" y="10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73" name="Freeform 572">
            <a:extLst>
              <a:ext uri="{FF2B5EF4-FFF2-40B4-BE49-F238E27FC236}">
                <a16:creationId xmlns:a16="http://schemas.microsoft.com/office/drawing/2014/main" id="{45EAA598-D122-3545-54A6-DB5EE5F2D3D7}"/>
              </a:ext>
            </a:extLst>
          </p:cNvPr>
          <p:cNvSpPr/>
          <p:nvPr/>
        </p:nvSpPr>
        <p:spPr>
          <a:xfrm>
            <a:off x="7507380" y="2940217"/>
            <a:ext cx="19145" cy="57459"/>
          </a:xfrm>
          <a:custGeom>
            <a:avLst/>
            <a:gdLst>
              <a:gd name="connsiteX0" fmla="*/ 11800 w 19145"/>
              <a:gd name="connsiteY0" fmla="*/ 57459 h 57459"/>
              <a:gd name="connsiteX1" fmla="*/ 0 w 19145"/>
              <a:gd name="connsiteY1" fmla="*/ 19453 h 57459"/>
              <a:gd name="connsiteX2" fmla="*/ 15392 w 19145"/>
              <a:gd name="connsiteY2" fmla="*/ 0 h 57459"/>
              <a:gd name="connsiteX3" fmla="*/ 11914 w 19145"/>
              <a:gd name="connsiteY3" fmla="*/ 57459 h 57459"/>
              <a:gd name="connsiteX4" fmla="*/ 11800 w 19145"/>
              <a:gd name="connsiteY4" fmla="*/ 57459 h 5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57459">
                <a:moveTo>
                  <a:pt x="11800" y="57459"/>
                </a:moveTo>
                <a:cubicBezTo>
                  <a:pt x="2246" y="46765"/>
                  <a:pt x="4269" y="32081"/>
                  <a:pt x="0" y="19453"/>
                </a:cubicBezTo>
                <a:cubicBezTo>
                  <a:pt x="5054" y="13011"/>
                  <a:pt x="10115" y="6697"/>
                  <a:pt x="15392" y="0"/>
                </a:cubicBezTo>
                <a:cubicBezTo>
                  <a:pt x="21353" y="17519"/>
                  <a:pt x="20229" y="37233"/>
                  <a:pt x="11914" y="57459"/>
                </a:cubicBezTo>
                <a:lnTo>
                  <a:pt x="11800" y="5745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74" name="Freeform 573">
            <a:extLst>
              <a:ext uri="{FF2B5EF4-FFF2-40B4-BE49-F238E27FC236}">
                <a16:creationId xmlns:a16="http://schemas.microsoft.com/office/drawing/2014/main" id="{8D3B87FE-058B-AF33-798A-CCD4B2DE81EA}"/>
              </a:ext>
            </a:extLst>
          </p:cNvPr>
          <p:cNvSpPr/>
          <p:nvPr/>
        </p:nvSpPr>
        <p:spPr>
          <a:xfrm>
            <a:off x="7539287" y="2812530"/>
            <a:ext cx="19144" cy="31921"/>
          </a:xfrm>
          <a:custGeom>
            <a:avLst/>
            <a:gdLst>
              <a:gd name="connsiteX0" fmla="*/ 977 w 19144"/>
              <a:gd name="connsiteY0" fmla="*/ 1647 h 31921"/>
              <a:gd name="connsiteX1" fmla="*/ 16778 w 19144"/>
              <a:gd name="connsiteY1" fmla="*/ 4929 h 31921"/>
              <a:gd name="connsiteX2" fmla="*/ 16127 w 19144"/>
              <a:gd name="connsiteY2" fmla="*/ 22811 h 31921"/>
              <a:gd name="connsiteX3" fmla="*/ 1947 w 19144"/>
              <a:gd name="connsiteY3" fmla="*/ 31813 h 31921"/>
              <a:gd name="connsiteX4" fmla="*/ 977 w 19144"/>
              <a:gd name="connsiteY4" fmla="*/ 1769 h 31921"/>
              <a:gd name="connsiteX5" fmla="*/ 977 w 19144"/>
              <a:gd name="connsiteY5" fmla="*/ 1647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4" h="31921">
                <a:moveTo>
                  <a:pt x="977" y="1647"/>
                </a:moveTo>
                <a:cubicBezTo>
                  <a:pt x="7359" y="-785"/>
                  <a:pt x="12770" y="-1149"/>
                  <a:pt x="16778" y="4929"/>
                </a:cubicBezTo>
                <a:cubicBezTo>
                  <a:pt x="20671" y="10771"/>
                  <a:pt x="19267" y="16976"/>
                  <a:pt x="16127" y="22811"/>
                </a:cubicBezTo>
                <a:cubicBezTo>
                  <a:pt x="13096" y="28410"/>
                  <a:pt x="9203" y="32662"/>
                  <a:pt x="1947" y="31813"/>
                </a:cubicBezTo>
                <a:cubicBezTo>
                  <a:pt x="-976" y="21841"/>
                  <a:pt x="1" y="12111"/>
                  <a:pt x="977" y="1769"/>
                </a:cubicBezTo>
                <a:lnTo>
                  <a:pt x="977" y="164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75" name="Freeform 574">
            <a:extLst>
              <a:ext uri="{FF2B5EF4-FFF2-40B4-BE49-F238E27FC236}">
                <a16:creationId xmlns:a16="http://schemas.microsoft.com/office/drawing/2014/main" id="{C5B4BBA7-8BFA-62C7-96C5-398B548E18B0}"/>
              </a:ext>
            </a:extLst>
          </p:cNvPr>
          <p:cNvSpPr/>
          <p:nvPr/>
        </p:nvSpPr>
        <p:spPr>
          <a:xfrm>
            <a:off x="2785026" y="1482923"/>
            <a:ext cx="2061244" cy="1034262"/>
          </a:xfrm>
          <a:custGeom>
            <a:avLst/>
            <a:gdLst>
              <a:gd name="connsiteX0" fmla="*/ 1712250 w 2061244"/>
              <a:gd name="connsiteY0" fmla="*/ 80706 h 1034262"/>
              <a:gd name="connsiteX1" fmla="*/ 1701388 w 2061244"/>
              <a:gd name="connsiteY1" fmla="*/ 108146 h 1034262"/>
              <a:gd name="connsiteX2" fmla="*/ 1633571 w 2061244"/>
              <a:gd name="connsiteY2" fmla="*/ 163167 h 1034262"/>
              <a:gd name="connsiteX3" fmla="*/ 1590005 w 2061244"/>
              <a:gd name="connsiteY3" fmla="*/ 168767 h 1034262"/>
              <a:gd name="connsiteX4" fmla="*/ 1561383 w 2061244"/>
              <a:gd name="connsiteY4" fmla="*/ 162747 h 1034262"/>
              <a:gd name="connsiteX5" fmla="*/ 1510905 w 2061244"/>
              <a:gd name="connsiteY5" fmla="*/ 175767 h 1034262"/>
              <a:gd name="connsiteX6" fmla="*/ 1483413 w 2061244"/>
              <a:gd name="connsiteY6" fmla="*/ 202228 h 1034262"/>
              <a:gd name="connsiteX7" fmla="*/ 1438717 w 2061244"/>
              <a:gd name="connsiteY7" fmla="*/ 231488 h 1034262"/>
              <a:gd name="connsiteX8" fmla="*/ 1415450 w 2061244"/>
              <a:gd name="connsiteY8" fmla="*/ 240029 h 1034262"/>
              <a:gd name="connsiteX9" fmla="*/ 1358915 w 2061244"/>
              <a:gd name="connsiteY9" fmla="*/ 267329 h 1034262"/>
              <a:gd name="connsiteX10" fmla="*/ 1325782 w 2061244"/>
              <a:gd name="connsiteY10" fmla="*/ 286509 h 1034262"/>
              <a:gd name="connsiteX11" fmla="*/ 1279107 w 2061244"/>
              <a:gd name="connsiteY11" fmla="*/ 302611 h 1034262"/>
              <a:gd name="connsiteX12" fmla="*/ 1231310 w 2061244"/>
              <a:gd name="connsiteY12" fmla="*/ 326271 h 1034262"/>
              <a:gd name="connsiteX13" fmla="*/ 1217494 w 2061244"/>
              <a:gd name="connsiteY13" fmla="*/ 337891 h 1034262"/>
              <a:gd name="connsiteX14" fmla="*/ 1176747 w 2061244"/>
              <a:gd name="connsiteY14" fmla="*/ 354133 h 1034262"/>
              <a:gd name="connsiteX15" fmla="*/ 1145025 w 2061244"/>
              <a:gd name="connsiteY15" fmla="*/ 380168 h 1034262"/>
              <a:gd name="connsiteX16" fmla="*/ 1143895 w 2061244"/>
              <a:gd name="connsiteY16" fmla="*/ 388991 h 1034262"/>
              <a:gd name="connsiteX17" fmla="*/ 1135574 w 2061244"/>
              <a:gd name="connsiteY17" fmla="*/ 423294 h 1034262"/>
              <a:gd name="connsiteX18" fmla="*/ 1134450 w 2061244"/>
              <a:gd name="connsiteY18" fmla="*/ 430994 h 1034262"/>
              <a:gd name="connsiteX19" fmla="*/ 1142906 w 2061244"/>
              <a:gd name="connsiteY19" fmla="*/ 436733 h 1034262"/>
              <a:gd name="connsiteX20" fmla="*/ 1155739 w 2061244"/>
              <a:gd name="connsiteY20" fmla="*/ 464875 h 1034262"/>
              <a:gd name="connsiteX21" fmla="*/ 1150519 w 2061244"/>
              <a:gd name="connsiteY21" fmla="*/ 484335 h 1034262"/>
              <a:gd name="connsiteX22" fmla="*/ 1149256 w 2061244"/>
              <a:gd name="connsiteY22" fmla="*/ 497212 h 1034262"/>
              <a:gd name="connsiteX23" fmla="*/ 1170123 w 2061244"/>
              <a:gd name="connsiteY23" fmla="*/ 502671 h 1034262"/>
              <a:gd name="connsiteX24" fmla="*/ 1194654 w 2061244"/>
              <a:gd name="connsiteY24" fmla="*/ 491753 h 1034262"/>
              <a:gd name="connsiteX25" fmla="*/ 1223275 w 2061244"/>
              <a:gd name="connsiteY25" fmla="*/ 498891 h 1034262"/>
              <a:gd name="connsiteX26" fmla="*/ 1296172 w 2061244"/>
              <a:gd name="connsiteY26" fmla="*/ 560353 h 1034262"/>
              <a:gd name="connsiteX27" fmla="*/ 1337339 w 2061244"/>
              <a:gd name="connsiteY27" fmla="*/ 569176 h 1034262"/>
              <a:gd name="connsiteX28" fmla="*/ 1366529 w 2061244"/>
              <a:gd name="connsiteY28" fmla="*/ 568895 h 1034262"/>
              <a:gd name="connsiteX29" fmla="*/ 1380345 w 2061244"/>
              <a:gd name="connsiteY29" fmla="*/ 599834 h 1034262"/>
              <a:gd name="connsiteX30" fmla="*/ 1369490 w 2061244"/>
              <a:gd name="connsiteY30" fmla="*/ 611032 h 1034262"/>
              <a:gd name="connsiteX31" fmla="*/ 1353555 w 2061244"/>
              <a:gd name="connsiteY31" fmla="*/ 623494 h 1034262"/>
              <a:gd name="connsiteX32" fmla="*/ 1351015 w 2061244"/>
              <a:gd name="connsiteY32" fmla="*/ 686635 h 1034262"/>
              <a:gd name="connsiteX33" fmla="*/ 1395431 w 2061244"/>
              <a:gd name="connsiteY33" fmla="*/ 705814 h 1034262"/>
              <a:gd name="connsiteX34" fmla="*/ 1432093 w 2061244"/>
              <a:gd name="connsiteY34" fmla="*/ 683973 h 1034262"/>
              <a:gd name="connsiteX35" fmla="*/ 1444639 w 2061244"/>
              <a:gd name="connsiteY35" fmla="*/ 643656 h 1034262"/>
              <a:gd name="connsiteX36" fmla="*/ 1449431 w 2061244"/>
              <a:gd name="connsiteY36" fmla="*/ 612717 h 1034262"/>
              <a:gd name="connsiteX37" fmla="*/ 1499769 w 2061244"/>
              <a:gd name="connsiteY37" fmla="*/ 563015 h 1034262"/>
              <a:gd name="connsiteX38" fmla="*/ 1541645 w 2061244"/>
              <a:gd name="connsiteY38" fmla="*/ 554333 h 1034262"/>
              <a:gd name="connsiteX39" fmla="*/ 1582812 w 2061244"/>
              <a:gd name="connsiteY39" fmla="*/ 528291 h 1034262"/>
              <a:gd name="connsiteX40" fmla="*/ 1589302 w 2061244"/>
              <a:gd name="connsiteY40" fmla="*/ 482515 h 1034262"/>
              <a:gd name="connsiteX41" fmla="*/ 1578869 w 2061244"/>
              <a:gd name="connsiteY41" fmla="*/ 462634 h 1034262"/>
              <a:gd name="connsiteX42" fmla="*/ 1568856 w 2061244"/>
              <a:gd name="connsiteY42" fmla="*/ 433094 h 1034262"/>
              <a:gd name="connsiteX43" fmla="*/ 1583521 w 2061244"/>
              <a:gd name="connsiteY43" fmla="*/ 411949 h 1034262"/>
              <a:gd name="connsiteX44" fmla="*/ 1601287 w 2061244"/>
              <a:gd name="connsiteY44" fmla="*/ 409434 h 1034262"/>
              <a:gd name="connsiteX45" fmla="*/ 1635262 w 2061244"/>
              <a:gd name="connsiteY45" fmla="*/ 375833 h 1034262"/>
              <a:gd name="connsiteX46" fmla="*/ 1637662 w 2061244"/>
              <a:gd name="connsiteY46" fmla="*/ 355812 h 1034262"/>
              <a:gd name="connsiteX47" fmla="*/ 1638504 w 2061244"/>
              <a:gd name="connsiteY47" fmla="*/ 340132 h 1034262"/>
              <a:gd name="connsiteX48" fmla="*/ 1674177 w 2061244"/>
              <a:gd name="connsiteY48" fmla="*/ 304290 h 1034262"/>
              <a:gd name="connsiteX49" fmla="*/ 1732690 w 2061244"/>
              <a:gd name="connsiteY49" fmla="*/ 304711 h 1034262"/>
              <a:gd name="connsiteX50" fmla="*/ 1777246 w 2061244"/>
              <a:gd name="connsiteY50" fmla="*/ 311006 h 1034262"/>
              <a:gd name="connsiteX51" fmla="*/ 1796142 w 2061244"/>
              <a:gd name="connsiteY51" fmla="*/ 322071 h 1034262"/>
              <a:gd name="connsiteX52" fmla="*/ 1824623 w 2061244"/>
              <a:gd name="connsiteY52" fmla="*/ 372609 h 1034262"/>
              <a:gd name="connsiteX53" fmla="*/ 1820532 w 2061244"/>
              <a:gd name="connsiteY53" fmla="*/ 397533 h 1034262"/>
              <a:gd name="connsiteX54" fmla="*/ 1813480 w 2061244"/>
              <a:gd name="connsiteY54" fmla="*/ 412932 h 1034262"/>
              <a:gd name="connsiteX55" fmla="*/ 1830685 w 2061244"/>
              <a:gd name="connsiteY55" fmla="*/ 429315 h 1034262"/>
              <a:gd name="connsiteX56" fmla="*/ 1859587 w 2061244"/>
              <a:gd name="connsiteY56" fmla="*/ 431134 h 1034262"/>
              <a:gd name="connsiteX57" fmla="*/ 1893709 w 2061244"/>
              <a:gd name="connsiteY57" fmla="*/ 420211 h 1034262"/>
              <a:gd name="connsiteX58" fmla="*/ 1920359 w 2061244"/>
              <a:gd name="connsiteY58" fmla="*/ 408170 h 1034262"/>
              <a:gd name="connsiteX59" fmla="*/ 1970831 w 2061244"/>
              <a:gd name="connsiteY59" fmla="*/ 437014 h 1034262"/>
              <a:gd name="connsiteX60" fmla="*/ 1972381 w 2061244"/>
              <a:gd name="connsiteY60" fmla="*/ 474809 h 1034262"/>
              <a:gd name="connsiteX61" fmla="*/ 1972668 w 2061244"/>
              <a:gd name="connsiteY61" fmla="*/ 519474 h 1034262"/>
              <a:gd name="connsiteX62" fmla="*/ 1991277 w 2061244"/>
              <a:gd name="connsiteY62" fmla="*/ 553637 h 1034262"/>
              <a:gd name="connsiteX63" fmla="*/ 2014397 w 2061244"/>
              <a:gd name="connsiteY63" fmla="*/ 571551 h 1034262"/>
              <a:gd name="connsiteX64" fmla="*/ 2051908 w 2061244"/>
              <a:gd name="connsiteY64" fmla="*/ 612992 h 1034262"/>
              <a:gd name="connsiteX65" fmla="*/ 2031041 w 2061244"/>
              <a:gd name="connsiteY65" fmla="*/ 691398 h 1034262"/>
              <a:gd name="connsiteX66" fmla="*/ 1991277 w 2061244"/>
              <a:gd name="connsiteY66" fmla="*/ 706797 h 1034262"/>
              <a:gd name="connsiteX67" fmla="*/ 1929523 w 2061244"/>
              <a:gd name="connsiteY67" fmla="*/ 733260 h 1034262"/>
              <a:gd name="connsiteX68" fmla="*/ 1869319 w 2061244"/>
              <a:gd name="connsiteY68" fmla="*/ 744318 h 1034262"/>
              <a:gd name="connsiteX69" fmla="*/ 1764700 w 2061244"/>
              <a:gd name="connsiteY69" fmla="*/ 749215 h 1034262"/>
              <a:gd name="connsiteX70" fmla="*/ 1706889 w 2061244"/>
              <a:gd name="connsiteY70" fmla="*/ 756218 h 1034262"/>
              <a:gd name="connsiteX71" fmla="*/ 1702378 w 2061244"/>
              <a:gd name="connsiteY71" fmla="*/ 756218 h 1034262"/>
              <a:gd name="connsiteX72" fmla="*/ 1619334 w 2061244"/>
              <a:gd name="connsiteY72" fmla="*/ 788280 h 1034262"/>
              <a:gd name="connsiteX73" fmla="*/ 1602978 w 2061244"/>
              <a:gd name="connsiteY73" fmla="*/ 821038 h 1034262"/>
              <a:gd name="connsiteX74" fmla="*/ 1599590 w 2061244"/>
              <a:gd name="connsiteY74" fmla="*/ 831260 h 1034262"/>
              <a:gd name="connsiteX75" fmla="*/ 1595218 w 2061244"/>
              <a:gd name="connsiteY75" fmla="*/ 838959 h 1034262"/>
              <a:gd name="connsiteX76" fmla="*/ 1589302 w 2061244"/>
              <a:gd name="connsiteY76" fmla="*/ 862198 h 1034262"/>
              <a:gd name="connsiteX77" fmla="*/ 1533464 w 2061244"/>
              <a:gd name="connsiteY77" fmla="*/ 922958 h 1034262"/>
              <a:gd name="connsiteX78" fmla="*/ 1462826 w 2061244"/>
              <a:gd name="connsiteY78" fmla="*/ 938223 h 1034262"/>
              <a:gd name="connsiteX79" fmla="*/ 1436317 w 2061244"/>
              <a:gd name="connsiteY79" fmla="*/ 932624 h 1034262"/>
              <a:gd name="connsiteX80" fmla="*/ 1370051 w 2061244"/>
              <a:gd name="connsiteY80" fmla="*/ 963000 h 1034262"/>
              <a:gd name="connsiteX81" fmla="*/ 1367090 w 2061244"/>
              <a:gd name="connsiteY81" fmla="*/ 969021 h 1034262"/>
              <a:gd name="connsiteX82" fmla="*/ 1330996 w 2061244"/>
              <a:gd name="connsiteY82" fmla="*/ 989744 h 1034262"/>
              <a:gd name="connsiteX83" fmla="*/ 1304487 w 2061244"/>
              <a:gd name="connsiteY83" fmla="*/ 985684 h 1034262"/>
              <a:gd name="connsiteX84" fmla="*/ 1277136 w 2061244"/>
              <a:gd name="connsiteY84" fmla="*/ 998842 h 1034262"/>
              <a:gd name="connsiteX85" fmla="*/ 1266842 w 2061244"/>
              <a:gd name="connsiteY85" fmla="*/ 1020542 h 1034262"/>
              <a:gd name="connsiteX86" fmla="*/ 1189721 w 2061244"/>
              <a:gd name="connsiteY86" fmla="*/ 1034262 h 1034262"/>
              <a:gd name="connsiteX87" fmla="*/ 1188311 w 2061244"/>
              <a:gd name="connsiteY87" fmla="*/ 1021519 h 1034262"/>
              <a:gd name="connsiteX88" fmla="*/ 1197896 w 2061244"/>
              <a:gd name="connsiteY88" fmla="*/ 1004020 h 1034262"/>
              <a:gd name="connsiteX89" fmla="*/ 1230888 w 2061244"/>
              <a:gd name="connsiteY89" fmla="*/ 970559 h 1034262"/>
              <a:gd name="connsiteX90" fmla="*/ 1248655 w 2061244"/>
              <a:gd name="connsiteY90" fmla="*/ 961602 h 1034262"/>
              <a:gd name="connsiteX91" fmla="*/ 1261629 w 2061244"/>
              <a:gd name="connsiteY91" fmla="*/ 957963 h 1034262"/>
              <a:gd name="connsiteX92" fmla="*/ 1277697 w 2061244"/>
              <a:gd name="connsiteY92" fmla="*/ 936544 h 1034262"/>
              <a:gd name="connsiteX93" fmla="*/ 1276434 w 2061244"/>
              <a:gd name="connsiteY93" fmla="*/ 920998 h 1034262"/>
              <a:gd name="connsiteX94" fmla="*/ 1248514 w 2061244"/>
              <a:gd name="connsiteY94" fmla="*/ 896361 h 1034262"/>
              <a:gd name="connsiteX95" fmla="*/ 1228208 w 2061244"/>
              <a:gd name="connsiteY95" fmla="*/ 895518 h 1034262"/>
              <a:gd name="connsiteX96" fmla="*/ 1197194 w 2061244"/>
              <a:gd name="connsiteY96" fmla="*/ 890621 h 1034262"/>
              <a:gd name="connsiteX97" fmla="*/ 1174488 w 2061244"/>
              <a:gd name="connsiteY97" fmla="*/ 857020 h 1034262"/>
              <a:gd name="connsiteX98" fmla="*/ 1176045 w 2061244"/>
              <a:gd name="connsiteY98" fmla="*/ 845956 h 1034262"/>
              <a:gd name="connsiteX99" fmla="*/ 1172937 w 2061244"/>
              <a:gd name="connsiteY99" fmla="*/ 830979 h 1034262"/>
              <a:gd name="connsiteX100" fmla="*/ 1147418 w 2061244"/>
              <a:gd name="connsiteY100" fmla="*/ 802977 h 1034262"/>
              <a:gd name="connsiteX101" fmla="*/ 1119785 w 2061244"/>
              <a:gd name="connsiteY101" fmla="*/ 795699 h 1034262"/>
              <a:gd name="connsiteX102" fmla="*/ 1079180 w 2061244"/>
              <a:gd name="connsiteY102" fmla="*/ 807880 h 1034262"/>
              <a:gd name="connsiteX103" fmla="*/ 1048440 w 2061244"/>
              <a:gd name="connsiteY103" fmla="*/ 821600 h 1034262"/>
              <a:gd name="connsiteX104" fmla="*/ 1034483 w 2061244"/>
              <a:gd name="connsiteY104" fmla="*/ 824116 h 1034262"/>
              <a:gd name="connsiteX105" fmla="*/ 1031241 w 2061244"/>
              <a:gd name="connsiteY105" fmla="*/ 822296 h 1034262"/>
              <a:gd name="connsiteX106" fmla="*/ 978932 w 2061244"/>
              <a:gd name="connsiteY106" fmla="*/ 804656 h 1034262"/>
              <a:gd name="connsiteX107" fmla="*/ 937337 w 2061244"/>
              <a:gd name="connsiteY107" fmla="*/ 813901 h 1034262"/>
              <a:gd name="connsiteX108" fmla="*/ 917458 w 2061244"/>
              <a:gd name="connsiteY108" fmla="*/ 803539 h 1034262"/>
              <a:gd name="connsiteX109" fmla="*/ 914357 w 2061244"/>
              <a:gd name="connsiteY109" fmla="*/ 795137 h 1034262"/>
              <a:gd name="connsiteX110" fmla="*/ 901664 w 2061244"/>
              <a:gd name="connsiteY110" fmla="*/ 783518 h 1034262"/>
              <a:gd name="connsiteX111" fmla="*/ 879813 w 2061244"/>
              <a:gd name="connsiteY111" fmla="*/ 778621 h 1034262"/>
              <a:gd name="connsiteX112" fmla="*/ 803394 w 2061244"/>
              <a:gd name="connsiteY112" fmla="*/ 776935 h 1034262"/>
              <a:gd name="connsiteX113" fmla="*/ 767293 w 2061244"/>
              <a:gd name="connsiteY113" fmla="*/ 778755 h 1034262"/>
              <a:gd name="connsiteX114" fmla="*/ 616293 w 2061244"/>
              <a:gd name="connsiteY114" fmla="*/ 783939 h 1034262"/>
              <a:gd name="connsiteX115" fmla="*/ 515056 w 2061244"/>
              <a:gd name="connsiteY115" fmla="*/ 790655 h 1034262"/>
              <a:gd name="connsiteX116" fmla="*/ 436378 w 2061244"/>
              <a:gd name="connsiteY116" fmla="*/ 795699 h 1034262"/>
              <a:gd name="connsiteX117" fmla="*/ 210930 w 2061244"/>
              <a:gd name="connsiteY117" fmla="*/ 800596 h 1034262"/>
              <a:gd name="connsiteX118" fmla="*/ 91365 w 2061244"/>
              <a:gd name="connsiteY118" fmla="*/ 790655 h 1034262"/>
              <a:gd name="connsiteX119" fmla="*/ 86853 w 2061244"/>
              <a:gd name="connsiteY119" fmla="*/ 778199 h 1034262"/>
              <a:gd name="connsiteX120" fmla="*/ 43988 w 2061244"/>
              <a:gd name="connsiteY120" fmla="*/ 690836 h 1034262"/>
              <a:gd name="connsiteX121" fmla="*/ 27919 w 2061244"/>
              <a:gd name="connsiteY121" fmla="*/ 669276 h 1034262"/>
              <a:gd name="connsiteX122" fmla="*/ 25239 w 2061244"/>
              <a:gd name="connsiteY122" fmla="*/ 615935 h 1034262"/>
              <a:gd name="connsiteX123" fmla="*/ 37224 w 2061244"/>
              <a:gd name="connsiteY123" fmla="*/ 606837 h 1034262"/>
              <a:gd name="connsiteX124" fmla="*/ 82903 w 2061244"/>
              <a:gd name="connsiteY124" fmla="*/ 582756 h 1034262"/>
              <a:gd name="connsiteX125" fmla="*/ 100669 w 2061244"/>
              <a:gd name="connsiteY125" fmla="*/ 569036 h 1034262"/>
              <a:gd name="connsiteX126" fmla="*/ 106732 w 2061244"/>
              <a:gd name="connsiteY126" fmla="*/ 525635 h 1034262"/>
              <a:gd name="connsiteX127" fmla="*/ 98978 w 2061244"/>
              <a:gd name="connsiteY127" fmla="*/ 514711 h 1034262"/>
              <a:gd name="connsiteX128" fmla="*/ 96438 w 2061244"/>
              <a:gd name="connsiteY128" fmla="*/ 472990 h 1034262"/>
              <a:gd name="connsiteX129" fmla="*/ 115334 w 2061244"/>
              <a:gd name="connsiteY129" fmla="*/ 427629 h 1034262"/>
              <a:gd name="connsiteX130" fmla="*/ 118295 w 2061244"/>
              <a:gd name="connsiteY130" fmla="*/ 405654 h 1034262"/>
              <a:gd name="connsiteX131" fmla="*/ 97147 w 2061244"/>
              <a:gd name="connsiteY131" fmla="*/ 384228 h 1034262"/>
              <a:gd name="connsiteX132" fmla="*/ 51748 w 2061244"/>
              <a:gd name="connsiteY132" fmla="*/ 394871 h 1034262"/>
              <a:gd name="connsiteX133" fmla="*/ 30593 w 2061244"/>
              <a:gd name="connsiteY133" fmla="*/ 403554 h 1034262"/>
              <a:gd name="connsiteX134" fmla="*/ 0 w 2061244"/>
              <a:gd name="connsiteY134" fmla="*/ 355390 h 1034262"/>
              <a:gd name="connsiteX135" fmla="*/ 30593 w 2061244"/>
              <a:gd name="connsiteY135" fmla="*/ 317448 h 1034262"/>
              <a:gd name="connsiteX136" fmla="*/ 84454 w 2061244"/>
              <a:gd name="connsiteY136" fmla="*/ 280629 h 1034262"/>
              <a:gd name="connsiteX137" fmla="*/ 163553 w 2061244"/>
              <a:gd name="connsiteY137" fmla="*/ 217768 h 1034262"/>
              <a:gd name="connsiteX138" fmla="*/ 243214 w 2061244"/>
              <a:gd name="connsiteY138" fmla="*/ 148466 h 1034262"/>
              <a:gd name="connsiteX139" fmla="*/ 329084 w 2061244"/>
              <a:gd name="connsiteY139" fmla="*/ 72585 h 1034262"/>
              <a:gd name="connsiteX140" fmla="*/ 337400 w 2061244"/>
              <a:gd name="connsiteY140" fmla="*/ 65585 h 1034262"/>
              <a:gd name="connsiteX141" fmla="*/ 387878 w 2061244"/>
              <a:gd name="connsiteY141" fmla="*/ 79586 h 1034262"/>
              <a:gd name="connsiteX142" fmla="*/ 445688 w 2061244"/>
              <a:gd name="connsiteY142" fmla="*/ 81965 h 1034262"/>
              <a:gd name="connsiteX143" fmla="*/ 487704 w 2061244"/>
              <a:gd name="connsiteY143" fmla="*/ 74265 h 1034262"/>
              <a:gd name="connsiteX144" fmla="*/ 522388 w 2061244"/>
              <a:gd name="connsiteY144" fmla="*/ 65025 h 1034262"/>
              <a:gd name="connsiteX145" fmla="*/ 538885 w 2061244"/>
              <a:gd name="connsiteY145" fmla="*/ 58025 h 1034262"/>
              <a:gd name="connsiteX146" fmla="*/ 652668 w 2061244"/>
              <a:gd name="connsiteY146" fmla="*/ 38144 h 1034262"/>
              <a:gd name="connsiteX147" fmla="*/ 685801 w 2061244"/>
              <a:gd name="connsiteY147" fmla="*/ 50325 h 1034262"/>
              <a:gd name="connsiteX148" fmla="*/ 692853 w 2061244"/>
              <a:gd name="connsiteY148" fmla="*/ 55925 h 1034262"/>
              <a:gd name="connsiteX149" fmla="*/ 734448 w 2061244"/>
              <a:gd name="connsiteY149" fmla="*/ 70625 h 1034262"/>
              <a:gd name="connsiteX150" fmla="*/ 772794 w 2061244"/>
              <a:gd name="connsiteY150" fmla="*/ 70345 h 1034262"/>
              <a:gd name="connsiteX151" fmla="*/ 847944 w 2061244"/>
              <a:gd name="connsiteY151" fmla="*/ 82666 h 1034262"/>
              <a:gd name="connsiteX152" fmla="*/ 884185 w 2061244"/>
              <a:gd name="connsiteY152" fmla="*/ 107866 h 1034262"/>
              <a:gd name="connsiteX153" fmla="*/ 890949 w 2061244"/>
              <a:gd name="connsiteY153" fmla="*/ 116826 h 1034262"/>
              <a:gd name="connsiteX154" fmla="*/ 953131 w 2061244"/>
              <a:gd name="connsiteY154" fmla="*/ 147347 h 1034262"/>
              <a:gd name="connsiteX155" fmla="*/ 1001771 w 2061244"/>
              <a:gd name="connsiteY155" fmla="*/ 139086 h 1034262"/>
              <a:gd name="connsiteX156" fmla="*/ 1050131 w 2061244"/>
              <a:gd name="connsiteY156" fmla="*/ 120606 h 1034262"/>
              <a:gd name="connsiteX157" fmla="*/ 1095816 w 2061244"/>
              <a:gd name="connsiteY157" fmla="*/ 109126 h 1034262"/>
              <a:gd name="connsiteX158" fmla="*/ 1142064 w 2061244"/>
              <a:gd name="connsiteY158" fmla="*/ 122846 h 1034262"/>
              <a:gd name="connsiteX159" fmla="*/ 1145726 w 2061244"/>
              <a:gd name="connsiteY159" fmla="*/ 125506 h 1034262"/>
              <a:gd name="connsiteX160" fmla="*/ 1199306 w 2061244"/>
              <a:gd name="connsiteY160" fmla="*/ 129707 h 1034262"/>
              <a:gd name="connsiteX161" fmla="*/ 1240901 w 2061244"/>
              <a:gd name="connsiteY161" fmla="*/ 124806 h 1034262"/>
              <a:gd name="connsiteX162" fmla="*/ 1269663 w 2061244"/>
              <a:gd name="connsiteY162" fmla="*/ 130546 h 1034262"/>
              <a:gd name="connsiteX163" fmla="*/ 1311819 w 2061244"/>
              <a:gd name="connsiteY163" fmla="*/ 128307 h 1034262"/>
              <a:gd name="connsiteX164" fmla="*/ 1360179 w 2061244"/>
              <a:gd name="connsiteY164" fmla="*/ 118786 h 1034262"/>
              <a:gd name="connsiteX165" fmla="*/ 1400364 w 2061244"/>
              <a:gd name="connsiteY165" fmla="*/ 91486 h 1034262"/>
              <a:gd name="connsiteX166" fmla="*/ 1409955 w 2061244"/>
              <a:gd name="connsiteY166" fmla="*/ 66425 h 1034262"/>
              <a:gd name="connsiteX167" fmla="*/ 1437026 w 2061244"/>
              <a:gd name="connsiteY167" fmla="*/ 47805 h 1034262"/>
              <a:gd name="connsiteX168" fmla="*/ 1441537 w 2061244"/>
              <a:gd name="connsiteY168" fmla="*/ 47805 h 1034262"/>
              <a:gd name="connsiteX169" fmla="*/ 1459163 w 2061244"/>
              <a:gd name="connsiteY169" fmla="*/ 33945 h 1034262"/>
              <a:gd name="connsiteX170" fmla="*/ 1493279 w 2061244"/>
              <a:gd name="connsiteY170" fmla="*/ 904 h 1034262"/>
              <a:gd name="connsiteX171" fmla="*/ 1507242 w 2061244"/>
              <a:gd name="connsiteY171" fmla="*/ 5244 h 1034262"/>
              <a:gd name="connsiteX172" fmla="*/ 1510905 w 2061244"/>
              <a:gd name="connsiteY172" fmla="*/ 28344 h 1034262"/>
              <a:gd name="connsiteX173" fmla="*/ 1505551 w 2061244"/>
              <a:gd name="connsiteY173" fmla="*/ 43045 h 1034262"/>
              <a:gd name="connsiteX174" fmla="*/ 1516546 w 2061244"/>
              <a:gd name="connsiteY174" fmla="*/ 70065 h 1034262"/>
              <a:gd name="connsiteX175" fmla="*/ 1518518 w 2061244"/>
              <a:gd name="connsiteY175" fmla="*/ 71185 h 1034262"/>
              <a:gd name="connsiteX176" fmla="*/ 1548831 w 2061244"/>
              <a:gd name="connsiteY176" fmla="*/ 109546 h 1034262"/>
              <a:gd name="connsiteX177" fmla="*/ 1581542 w 2061244"/>
              <a:gd name="connsiteY177" fmla="*/ 122566 h 1034262"/>
              <a:gd name="connsiteX178" fmla="*/ 1605652 w 2061244"/>
              <a:gd name="connsiteY178" fmla="*/ 106046 h 1034262"/>
              <a:gd name="connsiteX179" fmla="*/ 1662901 w 2061244"/>
              <a:gd name="connsiteY179" fmla="*/ 81546 h 1034262"/>
              <a:gd name="connsiteX180" fmla="*/ 1693915 w 2061244"/>
              <a:gd name="connsiteY180" fmla="*/ 76085 h 1034262"/>
              <a:gd name="connsiteX181" fmla="*/ 1705058 w 2061244"/>
              <a:gd name="connsiteY181" fmla="*/ 76505 h 1034262"/>
              <a:gd name="connsiteX182" fmla="*/ 1712109 w 2061244"/>
              <a:gd name="connsiteY182" fmla="*/ 80005 h 1034262"/>
              <a:gd name="connsiteX183" fmla="*/ 1712250 w 2061244"/>
              <a:gd name="connsiteY183" fmla="*/ 80706 h 103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2061244" h="1034262">
                <a:moveTo>
                  <a:pt x="1712250" y="80706"/>
                </a:moveTo>
                <a:cubicBezTo>
                  <a:pt x="1713660" y="92886"/>
                  <a:pt x="1707878" y="100866"/>
                  <a:pt x="1701388" y="108146"/>
                </a:cubicBezTo>
                <a:cubicBezTo>
                  <a:pt x="1681650" y="129986"/>
                  <a:pt x="1658810" y="147906"/>
                  <a:pt x="1633571" y="163167"/>
                </a:cubicBezTo>
                <a:cubicBezTo>
                  <a:pt x="1619755" y="171567"/>
                  <a:pt x="1605090" y="171567"/>
                  <a:pt x="1590005" y="168767"/>
                </a:cubicBezTo>
                <a:cubicBezTo>
                  <a:pt x="1580419" y="167087"/>
                  <a:pt x="1570968" y="164707"/>
                  <a:pt x="1561383" y="162747"/>
                </a:cubicBezTo>
                <a:cubicBezTo>
                  <a:pt x="1542487" y="158967"/>
                  <a:pt x="1525429" y="163167"/>
                  <a:pt x="1510905" y="175767"/>
                </a:cubicBezTo>
                <a:cubicBezTo>
                  <a:pt x="1501320" y="184168"/>
                  <a:pt x="1492156" y="192988"/>
                  <a:pt x="1483413" y="202228"/>
                </a:cubicBezTo>
                <a:cubicBezTo>
                  <a:pt x="1470861" y="215668"/>
                  <a:pt x="1455915" y="225188"/>
                  <a:pt x="1438717" y="231488"/>
                </a:cubicBezTo>
                <a:cubicBezTo>
                  <a:pt x="1430963" y="234288"/>
                  <a:pt x="1423350" y="237368"/>
                  <a:pt x="1415450" y="240029"/>
                </a:cubicBezTo>
                <a:cubicBezTo>
                  <a:pt x="1395431" y="246749"/>
                  <a:pt x="1376675" y="255989"/>
                  <a:pt x="1358915" y="267329"/>
                </a:cubicBezTo>
                <a:cubicBezTo>
                  <a:pt x="1348194" y="274189"/>
                  <a:pt x="1337059" y="280349"/>
                  <a:pt x="1325782" y="286509"/>
                </a:cubicBezTo>
                <a:cubicBezTo>
                  <a:pt x="1311258" y="294490"/>
                  <a:pt x="1295464" y="299668"/>
                  <a:pt x="1279107" y="302611"/>
                </a:cubicBezTo>
                <a:cubicBezTo>
                  <a:pt x="1260780" y="305829"/>
                  <a:pt x="1245272" y="314371"/>
                  <a:pt x="1231310" y="326271"/>
                </a:cubicBezTo>
                <a:cubicBezTo>
                  <a:pt x="1226798" y="330191"/>
                  <a:pt x="1222146" y="333971"/>
                  <a:pt x="1217494" y="337891"/>
                </a:cubicBezTo>
                <a:cubicBezTo>
                  <a:pt x="1205649" y="347691"/>
                  <a:pt x="1193244" y="354407"/>
                  <a:pt x="1176747" y="354133"/>
                </a:cubicBezTo>
                <a:cubicBezTo>
                  <a:pt x="1159402" y="353852"/>
                  <a:pt x="1149109" y="363652"/>
                  <a:pt x="1145025" y="380168"/>
                </a:cubicBezTo>
                <a:cubicBezTo>
                  <a:pt x="1144316" y="383111"/>
                  <a:pt x="1143755" y="386048"/>
                  <a:pt x="1143895" y="388991"/>
                </a:cubicBezTo>
                <a:cubicBezTo>
                  <a:pt x="1144457" y="401313"/>
                  <a:pt x="1141642" y="412511"/>
                  <a:pt x="1135574" y="423294"/>
                </a:cubicBezTo>
                <a:cubicBezTo>
                  <a:pt x="1134591" y="425114"/>
                  <a:pt x="1134872" y="427629"/>
                  <a:pt x="1134450" y="430994"/>
                </a:cubicBezTo>
                <a:cubicBezTo>
                  <a:pt x="1137124" y="432813"/>
                  <a:pt x="1139664" y="435750"/>
                  <a:pt x="1142906" y="436733"/>
                </a:cubicBezTo>
                <a:cubicBezTo>
                  <a:pt x="1159402" y="441770"/>
                  <a:pt x="1159543" y="451851"/>
                  <a:pt x="1155739" y="464875"/>
                </a:cubicBezTo>
                <a:cubicBezTo>
                  <a:pt x="1153908" y="471311"/>
                  <a:pt x="1151929" y="477753"/>
                  <a:pt x="1150519" y="484335"/>
                </a:cubicBezTo>
                <a:cubicBezTo>
                  <a:pt x="1149536" y="488536"/>
                  <a:pt x="1149536" y="493011"/>
                  <a:pt x="1149256" y="497212"/>
                </a:cubicBezTo>
                <a:cubicBezTo>
                  <a:pt x="1155318" y="504490"/>
                  <a:pt x="1162791" y="505192"/>
                  <a:pt x="1170123" y="502671"/>
                </a:cubicBezTo>
                <a:cubicBezTo>
                  <a:pt x="1178579" y="499734"/>
                  <a:pt x="1186620" y="495533"/>
                  <a:pt x="1194654" y="491753"/>
                </a:cubicBezTo>
                <a:cubicBezTo>
                  <a:pt x="1208330" y="485312"/>
                  <a:pt x="1216224" y="486295"/>
                  <a:pt x="1223275" y="498891"/>
                </a:cubicBezTo>
                <a:cubicBezTo>
                  <a:pt x="1239912" y="528572"/>
                  <a:pt x="1268253" y="544111"/>
                  <a:pt x="1296172" y="560353"/>
                </a:cubicBezTo>
                <a:cubicBezTo>
                  <a:pt x="1308999" y="567772"/>
                  <a:pt x="1322675" y="570153"/>
                  <a:pt x="1337339" y="569176"/>
                </a:cubicBezTo>
                <a:cubicBezTo>
                  <a:pt x="1347071" y="568474"/>
                  <a:pt x="1356937" y="567912"/>
                  <a:pt x="1366529" y="568895"/>
                </a:cubicBezTo>
                <a:cubicBezTo>
                  <a:pt x="1383867" y="570855"/>
                  <a:pt x="1390070" y="585137"/>
                  <a:pt x="1380345" y="599834"/>
                </a:cubicBezTo>
                <a:cubicBezTo>
                  <a:pt x="1377524" y="604175"/>
                  <a:pt x="1373433" y="607674"/>
                  <a:pt x="1369490" y="611032"/>
                </a:cubicBezTo>
                <a:cubicBezTo>
                  <a:pt x="1364410" y="615373"/>
                  <a:pt x="1358628" y="619012"/>
                  <a:pt x="1353555" y="623494"/>
                </a:cubicBezTo>
                <a:cubicBezTo>
                  <a:pt x="1333536" y="641134"/>
                  <a:pt x="1332406" y="667457"/>
                  <a:pt x="1351015" y="686635"/>
                </a:cubicBezTo>
                <a:cubicBezTo>
                  <a:pt x="1363140" y="699097"/>
                  <a:pt x="1378373" y="704977"/>
                  <a:pt x="1395431" y="705814"/>
                </a:cubicBezTo>
                <a:cubicBezTo>
                  <a:pt x="1412067" y="706516"/>
                  <a:pt x="1423912" y="697974"/>
                  <a:pt x="1432093" y="683973"/>
                </a:cubicBezTo>
                <a:cubicBezTo>
                  <a:pt x="1439419" y="671517"/>
                  <a:pt x="1442380" y="657657"/>
                  <a:pt x="1444639" y="643656"/>
                </a:cubicBezTo>
                <a:cubicBezTo>
                  <a:pt x="1446330" y="633294"/>
                  <a:pt x="1447460" y="622932"/>
                  <a:pt x="1449431" y="612717"/>
                </a:cubicBezTo>
                <a:cubicBezTo>
                  <a:pt x="1455494" y="582615"/>
                  <a:pt x="1469597" y="569036"/>
                  <a:pt x="1499769" y="563015"/>
                </a:cubicBezTo>
                <a:cubicBezTo>
                  <a:pt x="1513726" y="560353"/>
                  <a:pt x="1527822" y="557831"/>
                  <a:pt x="1541645" y="554333"/>
                </a:cubicBezTo>
                <a:cubicBezTo>
                  <a:pt x="1558141" y="550272"/>
                  <a:pt x="1571817" y="541175"/>
                  <a:pt x="1582812" y="528291"/>
                </a:cubicBezTo>
                <a:cubicBezTo>
                  <a:pt x="1594657" y="514431"/>
                  <a:pt x="1597337" y="499172"/>
                  <a:pt x="1589302" y="482515"/>
                </a:cubicBezTo>
                <a:cubicBezTo>
                  <a:pt x="1586054" y="475793"/>
                  <a:pt x="1581683" y="469491"/>
                  <a:pt x="1578869" y="462634"/>
                </a:cubicBezTo>
                <a:cubicBezTo>
                  <a:pt x="1574918" y="452975"/>
                  <a:pt x="1570968" y="443175"/>
                  <a:pt x="1568856" y="433094"/>
                </a:cubicBezTo>
                <a:cubicBezTo>
                  <a:pt x="1566316" y="421609"/>
                  <a:pt x="1571677" y="414752"/>
                  <a:pt x="1583521" y="411949"/>
                </a:cubicBezTo>
                <a:cubicBezTo>
                  <a:pt x="1589302" y="410551"/>
                  <a:pt x="1595365" y="410411"/>
                  <a:pt x="1601287" y="409434"/>
                </a:cubicBezTo>
                <a:cubicBezTo>
                  <a:pt x="1620457" y="406210"/>
                  <a:pt x="1632301" y="395292"/>
                  <a:pt x="1635262" y="375833"/>
                </a:cubicBezTo>
                <a:cubicBezTo>
                  <a:pt x="1636252" y="369251"/>
                  <a:pt x="1637094" y="362528"/>
                  <a:pt x="1637662" y="355812"/>
                </a:cubicBezTo>
                <a:cubicBezTo>
                  <a:pt x="1638083" y="350628"/>
                  <a:pt x="1637943" y="345309"/>
                  <a:pt x="1638504" y="340132"/>
                </a:cubicBezTo>
                <a:cubicBezTo>
                  <a:pt x="1640904" y="317448"/>
                  <a:pt x="1651338" y="305829"/>
                  <a:pt x="1674177" y="304290"/>
                </a:cubicBezTo>
                <a:cubicBezTo>
                  <a:pt x="1693635" y="302892"/>
                  <a:pt x="1713232" y="303447"/>
                  <a:pt x="1732690" y="304711"/>
                </a:cubicBezTo>
                <a:cubicBezTo>
                  <a:pt x="1747635" y="305688"/>
                  <a:pt x="1762441" y="308912"/>
                  <a:pt x="1777246" y="311006"/>
                </a:cubicBezTo>
                <a:cubicBezTo>
                  <a:pt x="1785140" y="312130"/>
                  <a:pt x="1791343" y="315769"/>
                  <a:pt x="1796142" y="322071"/>
                </a:cubicBezTo>
                <a:cubicBezTo>
                  <a:pt x="1808267" y="337470"/>
                  <a:pt x="1817571" y="354407"/>
                  <a:pt x="1824623" y="372609"/>
                </a:cubicBezTo>
                <a:cubicBezTo>
                  <a:pt x="1828005" y="381573"/>
                  <a:pt x="1827584" y="390108"/>
                  <a:pt x="1820532" y="397533"/>
                </a:cubicBezTo>
                <a:cubicBezTo>
                  <a:pt x="1816442" y="401868"/>
                  <a:pt x="1811368" y="406350"/>
                  <a:pt x="1813480" y="412932"/>
                </a:cubicBezTo>
                <a:cubicBezTo>
                  <a:pt x="1816161" y="421194"/>
                  <a:pt x="1822223" y="426652"/>
                  <a:pt x="1830685" y="429315"/>
                </a:cubicBezTo>
                <a:cubicBezTo>
                  <a:pt x="1840270" y="432392"/>
                  <a:pt x="1850002" y="432813"/>
                  <a:pt x="1859587" y="431134"/>
                </a:cubicBezTo>
                <a:cubicBezTo>
                  <a:pt x="1871431" y="429174"/>
                  <a:pt x="1882995" y="425810"/>
                  <a:pt x="1893709" y="420211"/>
                </a:cubicBezTo>
                <a:cubicBezTo>
                  <a:pt x="1902312" y="415729"/>
                  <a:pt x="1911195" y="411394"/>
                  <a:pt x="1920359" y="408170"/>
                </a:cubicBezTo>
                <a:cubicBezTo>
                  <a:pt x="1943760" y="400049"/>
                  <a:pt x="1967308" y="410691"/>
                  <a:pt x="1970831" y="437014"/>
                </a:cubicBezTo>
                <a:cubicBezTo>
                  <a:pt x="1972522" y="449470"/>
                  <a:pt x="1972101" y="462213"/>
                  <a:pt x="1972381" y="474809"/>
                </a:cubicBezTo>
                <a:cubicBezTo>
                  <a:pt x="1972668" y="489653"/>
                  <a:pt x="1972381" y="504631"/>
                  <a:pt x="1972668" y="519474"/>
                </a:cubicBezTo>
                <a:cubicBezTo>
                  <a:pt x="1972949" y="533896"/>
                  <a:pt x="1979854" y="545095"/>
                  <a:pt x="1991277" y="553637"/>
                </a:cubicBezTo>
                <a:cubicBezTo>
                  <a:pt x="1999031" y="559517"/>
                  <a:pt x="2006925" y="565397"/>
                  <a:pt x="2014397" y="571551"/>
                </a:cubicBezTo>
                <a:cubicBezTo>
                  <a:pt x="2028922" y="583592"/>
                  <a:pt x="2042036" y="596897"/>
                  <a:pt x="2051908" y="612992"/>
                </a:cubicBezTo>
                <a:cubicBezTo>
                  <a:pt x="2069809" y="642532"/>
                  <a:pt x="2061493" y="675016"/>
                  <a:pt x="2031041" y="691398"/>
                </a:cubicBezTo>
                <a:cubicBezTo>
                  <a:pt x="2018628" y="698114"/>
                  <a:pt x="2004953" y="702737"/>
                  <a:pt x="1991277" y="706797"/>
                </a:cubicBezTo>
                <a:cubicBezTo>
                  <a:pt x="1969707" y="713379"/>
                  <a:pt x="1948699" y="720798"/>
                  <a:pt x="1929523" y="733260"/>
                </a:cubicBezTo>
                <a:cubicBezTo>
                  <a:pt x="1911335" y="745020"/>
                  <a:pt x="1891450" y="749636"/>
                  <a:pt x="1869319" y="744318"/>
                </a:cubicBezTo>
                <a:cubicBezTo>
                  <a:pt x="1834208" y="736056"/>
                  <a:pt x="1799103" y="739274"/>
                  <a:pt x="1764700" y="749215"/>
                </a:cubicBezTo>
                <a:cubicBezTo>
                  <a:pt x="1745664" y="754679"/>
                  <a:pt x="1726627" y="757335"/>
                  <a:pt x="1706889" y="756218"/>
                </a:cubicBezTo>
                <a:cubicBezTo>
                  <a:pt x="1705339" y="756218"/>
                  <a:pt x="1703928" y="756218"/>
                  <a:pt x="1702378" y="756218"/>
                </a:cubicBezTo>
                <a:cubicBezTo>
                  <a:pt x="1668683" y="751455"/>
                  <a:pt x="1642735" y="766720"/>
                  <a:pt x="1619334" y="788280"/>
                </a:cubicBezTo>
                <a:cubicBezTo>
                  <a:pt x="1609743" y="797097"/>
                  <a:pt x="1601989" y="806897"/>
                  <a:pt x="1602978" y="821038"/>
                </a:cubicBezTo>
                <a:cubicBezTo>
                  <a:pt x="1603259" y="824396"/>
                  <a:pt x="1601140" y="827901"/>
                  <a:pt x="1599590" y="831260"/>
                </a:cubicBezTo>
                <a:cubicBezTo>
                  <a:pt x="1598466" y="833922"/>
                  <a:pt x="1595927" y="836156"/>
                  <a:pt x="1595218" y="838959"/>
                </a:cubicBezTo>
                <a:cubicBezTo>
                  <a:pt x="1593106" y="846799"/>
                  <a:pt x="1593814" y="856459"/>
                  <a:pt x="1589302" y="862198"/>
                </a:cubicBezTo>
                <a:cubicBezTo>
                  <a:pt x="1572238" y="883618"/>
                  <a:pt x="1557433" y="907278"/>
                  <a:pt x="1533464" y="922958"/>
                </a:cubicBezTo>
                <a:cubicBezTo>
                  <a:pt x="1511613" y="937240"/>
                  <a:pt x="1488627" y="943260"/>
                  <a:pt x="1462826" y="938223"/>
                </a:cubicBezTo>
                <a:cubicBezTo>
                  <a:pt x="1453943" y="936544"/>
                  <a:pt x="1445200" y="934443"/>
                  <a:pt x="1436317" y="932624"/>
                </a:cubicBezTo>
                <a:cubicBezTo>
                  <a:pt x="1407134" y="926737"/>
                  <a:pt x="1386688" y="936122"/>
                  <a:pt x="1370051" y="963000"/>
                </a:cubicBezTo>
                <a:cubicBezTo>
                  <a:pt x="1368922" y="964820"/>
                  <a:pt x="1367939" y="966920"/>
                  <a:pt x="1367090" y="969021"/>
                </a:cubicBezTo>
                <a:cubicBezTo>
                  <a:pt x="1360326" y="985122"/>
                  <a:pt x="1347633" y="991143"/>
                  <a:pt x="1330996" y="989744"/>
                </a:cubicBezTo>
                <a:cubicBezTo>
                  <a:pt x="1322113" y="989042"/>
                  <a:pt x="1313230" y="987223"/>
                  <a:pt x="1304487" y="985684"/>
                </a:cubicBezTo>
                <a:cubicBezTo>
                  <a:pt x="1289682" y="983022"/>
                  <a:pt x="1284328" y="985263"/>
                  <a:pt x="1277136" y="998842"/>
                </a:cubicBezTo>
                <a:cubicBezTo>
                  <a:pt x="1273326" y="1005980"/>
                  <a:pt x="1270084" y="1013539"/>
                  <a:pt x="1266842" y="1020542"/>
                </a:cubicBezTo>
                <a:cubicBezTo>
                  <a:pt x="1241182" y="1025165"/>
                  <a:pt x="1216224" y="1029640"/>
                  <a:pt x="1189721" y="1034262"/>
                </a:cubicBezTo>
                <a:cubicBezTo>
                  <a:pt x="1189153" y="1029500"/>
                  <a:pt x="1187181" y="1024884"/>
                  <a:pt x="1188311" y="1021519"/>
                </a:cubicBezTo>
                <a:cubicBezTo>
                  <a:pt x="1190423" y="1015224"/>
                  <a:pt x="1193665" y="1008923"/>
                  <a:pt x="1197896" y="1004020"/>
                </a:cubicBezTo>
                <a:cubicBezTo>
                  <a:pt x="1208330" y="992260"/>
                  <a:pt x="1219325" y="981062"/>
                  <a:pt x="1230888" y="970559"/>
                </a:cubicBezTo>
                <a:cubicBezTo>
                  <a:pt x="1235681" y="966218"/>
                  <a:pt x="1242452" y="964124"/>
                  <a:pt x="1248655" y="961602"/>
                </a:cubicBezTo>
                <a:cubicBezTo>
                  <a:pt x="1252745" y="959923"/>
                  <a:pt x="1257257" y="959221"/>
                  <a:pt x="1261629" y="957963"/>
                </a:cubicBezTo>
                <a:cubicBezTo>
                  <a:pt x="1272343" y="954739"/>
                  <a:pt x="1277838" y="947601"/>
                  <a:pt x="1277697" y="936544"/>
                </a:cubicBezTo>
                <a:cubicBezTo>
                  <a:pt x="1277697" y="931360"/>
                  <a:pt x="1277557" y="926041"/>
                  <a:pt x="1276434" y="920998"/>
                </a:cubicBezTo>
                <a:cubicBezTo>
                  <a:pt x="1272905" y="905458"/>
                  <a:pt x="1264589" y="898180"/>
                  <a:pt x="1248514" y="896361"/>
                </a:cubicBezTo>
                <a:cubicBezTo>
                  <a:pt x="1241884" y="895658"/>
                  <a:pt x="1234979" y="896361"/>
                  <a:pt x="1228208" y="895518"/>
                </a:cubicBezTo>
                <a:cubicBezTo>
                  <a:pt x="1217774" y="894260"/>
                  <a:pt x="1207200" y="893417"/>
                  <a:pt x="1197194" y="890621"/>
                </a:cubicBezTo>
                <a:cubicBezTo>
                  <a:pt x="1179989" y="885718"/>
                  <a:pt x="1172937" y="874520"/>
                  <a:pt x="1174488" y="857020"/>
                </a:cubicBezTo>
                <a:cubicBezTo>
                  <a:pt x="1174775" y="853381"/>
                  <a:pt x="1176326" y="849602"/>
                  <a:pt x="1176045" y="845956"/>
                </a:cubicBezTo>
                <a:cubicBezTo>
                  <a:pt x="1175618" y="840919"/>
                  <a:pt x="1175758" y="834758"/>
                  <a:pt x="1172937" y="830979"/>
                </a:cubicBezTo>
                <a:cubicBezTo>
                  <a:pt x="1165324" y="821038"/>
                  <a:pt x="1156728" y="811519"/>
                  <a:pt x="1147418" y="802977"/>
                </a:cubicBezTo>
                <a:cubicBezTo>
                  <a:pt x="1139945" y="795980"/>
                  <a:pt x="1129798" y="795558"/>
                  <a:pt x="1119785" y="795699"/>
                </a:cubicBezTo>
                <a:cubicBezTo>
                  <a:pt x="1105121" y="795980"/>
                  <a:pt x="1092147" y="802000"/>
                  <a:pt x="1079180" y="807880"/>
                </a:cubicBezTo>
                <a:cubicBezTo>
                  <a:pt x="1069027" y="812636"/>
                  <a:pt x="1058874" y="817540"/>
                  <a:pt x="1048440" y="821600"/>
                </a:cubicBezTo>
                <a:cubicBezTo>
                  <a:pt x="1043787" y="823420"/>
                  <a:pt x="1038433" y="823560"/>
                  <a:pt x="1034483" y="824116"/>
                </a:cubicBezTo>
                <a:cubicBezTo>
                  <a:pt x="1032511" y="822998"/>
                  <a:pt x="1031522" y="822858"/>
                  <a:pt x="1031241" y="822296"/>
                </a:cubicBezTo>
                <a:cubicBezTo>
                  <a:pt x="1018829" y="801719"/>
                  <a:pt x="1001350" y="797518"/>
                  <a:pt x="978932" y="804656"/>
                </a:cubicBezTo>
                <a:cubicBezTo>
                  <a:pt x="965396" y="808997"/>
                  <a:pt x="951293" y="811098"/>
                  <a:pt x="937337" y="813901"/>
                </a:cubicBezTo>
                <a:cubicBezTo>
                  <a:pt x="927464" y="815861"/>
                  <a:pt x="921970" y="812917"/>
                  <a:pt x="917458" y="803539"/>
                </a:cubicBezTo>
                <a:cubicBezTo>
                  <a:pt x="916188" y="800877"/>
                  <a:pt x="915480" y="797940"/>
                  <a:pt x="914357" y="795137"/>
                </a:cubicBezTo>
                <a:cubicBezTo>
                  <a:pt x="911957" y="789257"/>
                  <a:pt x="908007" y="785056"/>
                  <a:pt x="901664" y="783518"/>
                </a:cubicBezTo>
                <a:cubicBezTo>
                  <a:pt x="894331" y="781839"/>
                  <a:pt x="887146" y="779738"/>
                  <a:pt x="879813" y="778621"/>
                </a:cubicBezTo>
                <a:cubicBezTo>
                  <a:pt x="854434" y="774835"/>
                  <a:pt x="828914" y="774420"/>
                  <a:pt x="803394" y="776935"/>
                </a:cubicBezTo>
                <a:cubicBezTo>
                  <a:pt x="791410" y="778059"/>
                  <a:pt x="779425" y="778340"/>
                  <a:pt x="767293" y="778755"/>
                </a:cubicBezTo>
                <a:cubicBezTo>
                  <a:pt x="716962" y="780440"/>
                  <a:pt x="666624" y="781698"/>
                  <a:pt x="616293" y="783939"/>
                </a:cubicBezTo>
                <a:cubicBezTo>
                  <a:pt x="582592" y="785478"/>
                  <a:pt x="548757" y="788421"/>
                  <a:pt x="515056" y="790655"/>
                </a:cubicBezTo>
                <a:cubicBezTo>
                  <a:pt x="488828" y="792481"/>
                  <a:pt x="462606" y="794441"/>
                  <a:pt x="436378" y="795699"/>
                </a:cubicBezTo>
                <a:cubicBezTo>
                  <a:pt x="361228" y="799338"/>
                  <a:pt x="286219" y="803258"/>
                  <a:pt x="210930" y="800596"/>
                </a:cubicBezTo>
                <a:cubicBezTo>
                  <a:pt x="171166" y="799197"/>
                  <a:pt x="131409" y="796957"/>
                  <a:pt x="91365" y="790655"/>
                </a:cubicBezTo>
                <a:cubicBezTo>
                  <a:pt x="89814" y="786461"/>
                  <a:pt x="87842" y="782541"/>
                  <a:pt x="86853" y="778199"/>
                </a:cubicBezTo>
                <a:cubicBezTo>
                  <a:pt x="79801" y="745575"/>
                  <a:pt x="67115" y="715754"/>
                  <a:pt x="43988" y="690836"/>
                </a:cubicBezTo>
                <a:cubicBezTo>
                  <a:pt x="37926" y="684254"/>
                  <a:pt x="32993" y="676695"/>
                  <a:pt x="27919" y="669276"/>
                </a:cubicBezTo>
                <a:cubicBezTo>
                  <a:pt x="15935" y="652058"/>
                  <a:pt x="17907" y="634137"/>
                  <a:pt x="25239" y="615935"/>
                </a:cubicBezTo>
                <a:cubicBezTo>
                  <a:pt x="27351" y="610617"/>
                  <a:pt x="32431" y="609072"/>
                  <a:pt x="37224" y="606837"/>
                </a:cubicBezTo>
                <a:cubicBezTo>
                  <a:pt x="52731" y="599272"/>
                  <a:pt x="67957" y="591292"/>
                  <a:pt x="82903" y="582756"/>
                </a:cubicBezTo>
                <a:cubicBezTo>
                  <a:pt x="89393" y="579117"/>
                  <a:pt x="95175" y="574073"/>
                  <a:pt x="100669" y="569036"/>
                </a:cubicBezTo>
                <a:cubicBezTo>
                  <a:pt x="116604" y="554333"/>
                  <a:pt x="118014" y="543696"/>
                  <a:pt x="106732" y="525635"/>
                </a:cubicBezTo>
                <a:cubicBezTo>
                  <a:pt x="104339" y="521856"/>
                  <a:pt x="101799" y="518076"/>
                  <a:pt x="98978" y="514711"/>
                </a:cubicBezTo>
                <a:cubicBezTo>
                  <a:pt x="87842" y="501413"/>
                  <a:pt x="88404" y="487272"/>
                  <a:pt x="96438" y="472990"/>
                </a:cubicBezTo>
                <a:cubicBezTo>
                  <a:pt x="104479" y="458574"/>
                  <a:pt x="111384" y="443730"/>
                  <a:pt x="115334" y="427629"/>
                </a:cubicBezTo>
                <a:cubicBezTo>
                  <a:pt x="117025" y="420491"/>
                  <a:pt x="118435" y="412932"/>
                  <a:pt x="118295" y="405654"/>
                </a:cubicBezTo>
                <a:cubicBezTo>
                  <a:pt x="118155" y="392490"/>
                  <a:pt x="110541" y="385352"/>
                  <a:pt x="97147" y="384228"/>
                </a:cubicBezTo>
                <a:cubicBezTo>
                  <a:pt x="80791" y="382830"/>
                  <a:pt x="65985" y="387453"/>
                  <a:pt x="51748" y="394871"/>
                </a:cubicBezTo>
                <a:cubicBezTo>
                  <a:pt x="45258" y="398229"/>
                  <a:pt x="39764" y="404250"/>
                  <a:pt x="30593" y="403554"/>
                </a:cubicBezTo>
                <a:cubicBezTo>
                  <a:pt x="15794" y="390811"/>
                  <a:pt x="16496" y="367853"/>
                  <a:pt x="0" y="355390"/>
                </a:cubicBezTo>
                <a:cubicBezTo>
                  <a:pt x="5641" y="338727"/>
                  <a:pt x="16918" y="327108"/>
                  <a:pt x="30593" y="317448"/>
                </a:cubicBezTo>
                <a:cubicBezTo>
                  <a:pt x="48359" y="304992"/>
                  <a:pt x="66407" y="292671"/>
                  <a:pt x="84454" y="280629"/>
                </a:cubicBezTo>
                <a:cubicBezTo>
                  <a:pt x="112513" y="261729"/>
                  <a:pt x="138742" y="240868"/>
                  <a:pt x="163553" y="217768"/>
                </a:cubicBezTo>
                <a:cubicBezTo>
                  <a:pt x="189354" y="193828"/>
                  <a:pt x="216711" y="171567"/>
                  <a:pt x="243214" y="148466"/>
                </a:cubicBezTo>
                <a:cubicBezTo>
                  <a:pt x="271982" y="123266"/>
                  <a:pt x="300463" y="97926"/>
                  <a:pt x="329084" y="72585"/>
                </a:cubicBezTo>
                <a:cubicBezTo>
                  <a:pt x="331905" y="70205"/>
                  <a:pt x="334726" y="67825"/>
                  <a:pt x="337400" y="65585"/>
                </a:cubicBezTo>
                <a:cubicBezTo>
                  <a:pt x="354745" y="70345"/>
                  <a:pt x="371662" y="74125"/>
                  <a:pt x="387878" y="79586"/>
                </a:cubicBezTo>
                <a:cubicBezTo>
                  <a:pt x="407195" y="86026"/>
                  <a:pt x="426231" y="85606"/>
                  <a:pt x="445688" y="81965"/>
                </a:cubicBezTo>
                <a:cubicBezTo>
                  <a:pt x="459645" y="79305"/>
                  <a:pt x="473888" y="77345"/>
                  <a:pt x="487704" y="74265"/>
                </a:cubicBezTo>
                <a:cubicBezTo>
                  <a:pt x="499408" y="71745"/>
                  <a:pt x="510965" y="68385"/>
                  <a:pt x="522388" y="65025"/>
                </a:cubicBezTo>
                <a:cubicBezTo>
                  <a:pt x="528170" y="63345"/>
                  <a:pt x="533811" y="60965"/>
                  <a:pt x="538885" y="58025"/>
                </a:cubicBezTo>
                <a:cubicBezTo>
                  <a:pt x="574417" y="38005"/>
                  <a:pt x="613045" y="35765"/>
                  <a:pt x="652668" y="38144"/>
                </a:cubicBezTo>
                <a:cubicBezTo>
                  <a:pt x="665214" y="38845"/>
                  <a:pt x="676216" y="42485"/>
                  <a:pt x="685801" y="50325"/>
                </a:cubicBezTo>
                <a:cubicBezTo>
                  <a:pt x="688200" y="52145"/>
                  <a:pt x="690453" y="54105"/>
                  <a:pt x="692853" y="55925"/>
                </a:cubicBezTo>
                <a:cubicBezTo>
                  <a:pt x="704837" y="65865"/>
                  <a:pt x="718794" y="70625"/>
                  <a:pt x="734448" y="70625"/>
                </a:cubicBezTo>
                <a:cubicBezTo>
                  <a:pt x="747275" y="70625"/>
                  <a:pt x="759968" y="70625"/>
                  <a:pt x="772794" y="70345"/>
                </a:cubicBezTo>
                <a:cubicBezTo>
                  <a:pt x="798595" y="69785"/>
                  <a:pt x="823413" y="74826"/>
                  <a:pt x="847944" y="82666"/>
                </a:cubicBezTo>
                <a:cubicBezTo>
                  <a:pt x="862749" y="87426"/>
                  <a:pt x="875161" y="95126"/>
                  <a:pt x="884185" y="107866"/>
                </a:cubicBezTo>
                <a:cubicBezTo>
                  <a:pt x="886297" y="110946"/>
                  <a:pt x="888696" y="113746"/>
                  <a:pt x="890949" y="116826"/>
                </a:cubicBezTo>
                <a:cubicBezTo>
                  <a:pt x="906456" y="137547"/>
                  <a:pt x="927611" y="146926"/>
                  <a:pt x="953131" y="147347"/>
                </a:cubicBezTo>
                <a:cubicBezTo>
                  <a:pt x="969908" y="147627"/>
                  <a:pt x="986124" y="144827"/>
                  <a:pt x="1001771" y="139086"/>
                </a:cubicBezTo>
                <a:cubicBezTo>
                  <a:pt x="1017987" y="133066"/>
                  <a:pt x="1033922" y="126626"/>
                  <a:pt x="1050131" y="120606"/>
                </a:cubicBezTo>
                <a:cubicBezTo>
                  <a:pt x="1064936" y="115146"/>
                  <a:pt x="1079741" y="109826"/>
                  <a:pt x="1095816" y="109126"/>
                </a:cubicBezTo>
                <a:cubicBezTo>
                  <a:pt x="1113015" y="108286"/>
                  <a:pt x="1128669" y="111226"/>
                  <a:pt x="1142064" y="122846"/>
                </a:cubicBezTo>
                <a:cubicBezTo>
                  <a:pt x="1143193" y="123826"/>
                  <a:pt x="1144597" y="124526"/>
                  <a:pt x="1145726" y="125506"/>
                </a:cubicBezTo>
                <a:cubicBezTo>
                  <a:pt x="1162650" y="139927"/>
                  <a:pt x="1180270" y="142026"/>
                  <a:pt x="1199306" y="129707"/>
                </a:cubicBezTo>
                <a:cubicBezTo>
                  <a:pt x="1212280" y="121306"/>
                  <a:pt x="1226657" y="122986"/>
                  <a:pt x="1240901" y="124806"/>
                </a:cubicBezTo>
                <a:cubicBezTo>
                  <a:pt x="1250486" y="126066"/>
                  <a:pt x="1260078" y="128307"/>
                  <a:pt x="1269663" y="130546"/>
                </a:cubicBezTo>
                <a:cubicBezTo>
                  <a:pt x="1283907" y="133766"/>
                  <a:pt x="1298003" y="133486"/>
                  <a:pt x="1311819" y="128307"/>
                </a:cubicBezTo>
                <a:cubicBezTo>
                  <a:pt x="1327473" y="122566"/>
                  <a:pt x="1343402" y="119066"/>
                  <a:pt x="1360179" y="118786"/>
                </a:cubicBezTo>
                <a:cubicBezTo>
                  <a:pt x="1379496" y="118506"/>
                  <a:pt x="1392891" y="109126"/>
                  <a:pt x="1400364" y="91486"/>
                </a:cubicBezTo>
                <a:cubicBezTo>
                  <a:pt x="1403893" y="83225"/>
                  <a:pt x="1406854" y="74826"/>
                  <a:pt x="1409955" y="66425"/>
                </a:cubicBezTo>
                <a:cubicBezTo>
                  <a:pt x="1414607" y="53965"/>
                  <a:pt x="1422642" y="46265"/>
                  <a:pt x="1437026" y="47805"/>
                </a:cubicBezTo>
                <a:cubicBezTo>
                  <a:pt x="1438576" y="47945"/>
                  <a:pt x="1439987" y="47805"/>
                  <a:pt x="1441537" y="47805"/>
                </a:cubicBezTo>
                <a:cubicBezTo>
                  <a:pt x="1450982" y="47805"/>
                  <a:pt x="1456624" y="43605"/>
                  <a:pt x="1459163" y="33945"/>
                </a:cubicBezTo>
                <a:cubicBezTo>
                  <a:pt x="1463815" y="16444"/>
                  <a:pt x="1478053" y="7904"/>
                  <a:pt x="1493279" y="904"/>
                </a:cubicBezTo>
                <a:cubicBezTo>
                  <a:pt x="1498219" y="-1336"/>
                  <a:pt x="1504141" y="764"/>
                  <a:pt x="1507242" y="5244"/>
                </a:cubicBezTo>
                <a:cubicBezTo>
                  <a:pt x="1511894" y="12384"/>
                  <a:pt x="1514855" y="19804"/>
                  <a:pt x="1510905" y="28344"/>
                </a:cubicBezTo>
                <a:cubicBezTo>
                  <a:pt x="1508793" y="33105"/>
                  <a:pt x="1506814" y="38005"/>
                  <a:pt x="1505551" y="43045"/>
                </a:cubicBezTo>
                <a:cubicBezTo>
                  <a:pt x="1502871" y="54525"/>
                  <a:pt x="1506534" y="63345"/>
                  <a:pt x="1516546" y="70065"/>
                </a:cubicBezTo>
                <a:cubicBezTo>
                  <a:pt x="1517108" y="70486"/>
                  <a:pt x="1517816" y="70905"/>
                  <a:pt x="1518518" y="71185"/>
                </a:cubicBezTo>
                <a:cubicBezTo>
                  <a:pt x="1537274" y="77206"/>
                  <a:pt x="1545589" y="91625"/>
                  <a:pt x="1548831" y="109546"/>
                </a:cubicBezTo>
                <a:cubicBezTo>
                  <a:pt x="1552781" y="131106"/>
                  <a:pt x="1566316" y="132086"/>
                  <a:pt x="1581542" y="122566"/>
                </a:cubicBezTo>
                <a:cubicBezTo>
                  <a:pt x="1589724" y="117386"/>
                  <a:pt x="1598039" y="112066"/>
                  <a:pt x="1605652" y="106046"/>
                </a:cubicBezTo>
                <a:cubicBezTo>
                  <a:pt x="1622716" y="93025"/>
                  <a:pt x="1641465" y="84345"/>
                  <a:pt x="1662901" y="81546"/>
                </a:cubicBezTo>
                <a:cubicBezTo>
                  <a:pt x="1673335" y="80146"/>
                  <a:pt x="1683482" y="77625"/>
                  <a:pt x="1693915" y="76085"/>
                </a:cubicBezTo>
                <a:cubicBezTo>
                  <a:pt x="1697585" y="75525"/>
                  <a:pt x="1701388" y="76085"/>
                  <a:pt x="1705058" y="76505"/>
                </a:cubicBezTo>
                <a:cubicBezTo>
                  <a:pt x="1707170" y="76786"/>
                  <a:pt x="1709002" y="78465"/>
                  <a:pt x="1712109" y="80005"/>
                </a:cubicBezTo>
                <a:lnTo>
                  <a:pt x="1712250" y="80706"/>
                </a:lnTo>
                <a:close/>
              </a:path>
            </a:pathLst>
          </a:custGeom>
          <a:solidFill>
            <a:srgbClr val="005981"/>
          </a:solidFill>
          <a:ln w="1594" cap="flat">
            <a:solidFill>
              <a:srgbClr val="FFFFFF"/>
            </a:solidFill>
            <a:prstDash val="solid"/>
            <a:miter/>
          </a:ln>
        </p:spPr>
        <p:txBody>
          <a:bodyPr rtlCol="0" anchor="ctr"/>
          <a:lstStyle/>
          <a:p>
            <a:endParaRPr lang="en-PK" dirty="0"/>
          </a:p>
        </p:txBody>
      </p:sp>
      <p:sp>
        <p:nvSpPr>
          <p:cNvPr id="192" name="Freeform 191">
            <a:extLst>
              <a:ext uri="{FF2B5EF4-FFF2-40B4-BE49-F238E27FC236}">
                <a16:creationId xmlns:a16="http://schemas.microsoft.com/office/drawing/2014/main" id="{B17C4844-6899-EC58-2714-DE082802FCA6}"/>
              </a:ext>
            </a:extLst>
          </p:cNvPr>
          <p:cNvSpPr/>
          <p:nvPr/>
        </p:nvSpPr>
        <p:spPr>
          <a:xfrm>
            <a:off x="2650986" y="2234750"/>
            <a:ext cx="1774072" cy="964030"/>
          </a:xfrm>
          <a:custGeom>
            <a:avLst/>
            <a:gdLst>
              <a:gd name="connsiteX0" fmla="*/ 1774072 w 1774072"/>
              <a:gd name="connsiteY0" fmla="*/ 197280 h 964030"/>
              <a:gd name="connsiteX1" fmla="*/ 1709772 w 1774072"/>
              <a:gd name="connsiteY1" fmla="*/ 228493 h 964030"/>
              <a:gd name="connsiteX2" fmla="*/ 1692542 w 1774072"/>
              <a:gd name="connsiteY2" fmla="*/ 233154 h 964030"/>
              <a:gd name="connsiteX3" fmla="*/ 1643652 w 1774072"/>
              <a:gd name="connsiteY3" fmla="*/ 284133 h 964030"/>
              <a:gd name="connsiteX4" fmla="*/ 1640851 w 1774072"/>
              <a:gd name="connsiteY4" fmla="*/ 297412 h 964030"/>
              <a:gd name="connsiteX5" fmla="*/ 1636926 w 1774072"/>
              <a:gd name="connsiteY5" fmla="*/ 315065 h 964030"/>
              <a:gd name="connsiteX6" fmla="*/ 1607788 w 1774072"/>
              <a:gd name="connsiteY6" fmla="*/ 338221 h 964030"/>
              <a:gd name="connsiteX7" fmla="*/ 1580890 w 1774072"/>
              <a:gd name="connsiteY7" fmla="*/ 337097 h 964030"/>
              <a:gd name="connsiteX8" fmla="*/ 1540967 w 1774072"/>
              <a:gd name="connsiteY8" fmla="*/ 356723 h 964030"/>
              <a:gd name="connsiteX9" fmla="*/ 1506085 w 1774072"/>
              <a:gd name="connsiteY9" fmla="*/ 406578 h 964030"/>
              <a:gd name="connsiteX10" fmla="*/ 1478625 w 1774072"/>
              <a:gd name="connsiteY10" fmla="*/ 439342 h 964030"/>
              <a:gd name="connsiteX11" fmla="*/ 1448645 w 1774072"/>
              <a:gd name="connsiteY11" fmla="*/ 451773 h 964030"/>
              <a:gd name="connsiteX12" fmla="*/ 1437439 w 1774072"/>
              <a:gd name="connsiteY12" fmla="*/ 451486 h 964030"/>
              <a:gd name="connsiteX13" fmla="*/ 1418530 w 1774072"/>
              <a:gd name="connsiteY13" fmla="*/ 465327 h 964030"/>
              <a:gd name="connsiteX14" fmla="*/ 1412646 w 1774072"/>
              <a:gd name="connsiteY14" fmla="*/ 487078 h 964030"/>
              <a:gd name="connsiteX15" fmla="*/ 1408020 w 1774072"/>
              <a:gd name="connsiteY15" fmla="*/ 520685 h 964030"/>
              <a:gd name="connsiteX16" fmla="*/ 1359973 w 1774072"/>
              <a:gd name="connsiteY16" fmla="*/ 604295 h 964030"/>
              <a:gd name="connsiteX17" fmla="*/ 1303375 w 1774072"/>
              <a:gd name="connsiteY17" fmla="*/ 635929 h 964030"/>
              <a:gd name="connsiteX18" fmla="*/ 1262609 w 1774072"/>
              <a:gd name="connsiteY18" fmla="*/ 654712 h 964030"/>
              <a:gd name="connsiteX19" fmla="*/ 1218340 w 1774072"/>
              <a:gd name="connsiteY19" fmla="*/ 685076 h 964030"/>
              <a:gd name="connsiteX20" fmla="*/ 1182757 w 1774072"/>
              <a:gd name="connsiteY20" fmla="*/ 765007 h 964030"/>
              <a:gd name="connsiteX21" fmla="*/ 1186962 w 1774072"/>
              <a:gd name="connsiteY21" fmla="*/ 805261 h 964030"/>
              <a:gd name="connsiteX22" fmla="*/ 1199432 w 1774072"/>
              <a:gd name="connsiteY22" fmla="*/ 885474 h 964030"/>
              <a:gd name="connsiteX23" fmla="*/ 1196771 w 1774072"/>
              <a:gd name="connsiteY23" fmla="*/ 930387 h 964030"/>
              <a:gd name="connsiteX24" fmla="*/ 1190887 w 1774072"/>
              <a:gd name="connsiteY24" fmla="*/ 947331 h 964030"/>
              <a:gd name="connsiteX25" fmla="*/ 1163848 w 1774072"/>
              <a:gd name="connsiteY25" fmla="*/ 963994 h 964030"/>
              <a:gd name="connsiteX26" fmla="*/ 1136669 w 1774072"/>
              <a:gd name="connsiteY26" fmla="*/ 947331 h 964030"/>
              <a:gd name="connsiteX27" fmla="*/ 1128967 w 1774072"/>
              <a:gd name="connsiteY27" fmla="*/ 917108 h 964030"/>
              <a:gd name="connsiteX28" fmla="*/ 1127703 w 1774072"/>
              <a:gd name="connsiteY28" fmla="*/ 865139 h 964030"/>
              <a:gd name="connsiteX29" fmla="*/ 1124340 w 1774072"/>
              <a:gd name="connsiteY29" fmla="*/ 829266 h 964030"/>
              <a:gd name="connsiteX30" fmla="*/ 1118737 w 1774072"/>
              <a:gd name="connsiteY30" fmla="*/ 812322 h 964030"/>
              <a:gd name="connsiteX31" fmla="*/ 1088061 w 1774072"/>
              <a:gd name="connsiteY31" fmla="*/ 794382 h 964030"/>
              <a:gd name="connsiteX32" fmla="*/ 1061865 w 1774072"/>
              <a:gd name="connsiteY32" fmla="*/ 784780 h 964030"/>
              <a:gd name="connsiteX33" fmla="*/ 1015771 w 1774072"/>
              <a:gd name="connsiteY33" fmla="*/ 764727 h 964030"/>
              <a:gd name="connsiteX34" fmla="*/ 955535 w 1774072"/>
              <a:gd name="connsiteY34" fmla="*/ 767127 h 964030"/>
              <a:gd name="connsiteX35" fmla="*/ 925835 w 1774072"/>
              <a:gd name="connsiteY35" fmla="*/ 788029 h 964030"/>
              <a:gd name="connsiteX36" fmla="*/ 888433 w 1774072"/>
              <a:gd name="connsiteY36" fmla="*/ 811473 h 964030"/>
              <a:gd name="connsiteX37" fmla="*/ 828338 w 1774072"/>
              <a:gd name="connsiteY37" fmla="*/ 805261 h 964030"/>
              <a:gd name="connsiteX38" fmla="*/ 795134 w 1774072"/>
              <a:gd name="connsiteY38" fmla="*/ 801162 h 964030"/>
              <a:gd name="connsiteX39" fmla="*/ 758849 w 1774072"/>
              <a:gd name="connsiteY39" fmla="*/ 810483 h 964030"/>
              <a:gd name="connsiteX40" fmla="*/ 690068 w 1774072"/>
              <a:gd name="connsiteY40" fmla="*/ 856948 h 964030"/>
              <a:gd name="connsiteX41" fmla="*/ 646361 w 1774072"/>
              <a:gd name="connsiteY41" fmla="*/ 925159 h 964030"/>
              <a:gd name="connsiteX42" fmla="*/ 643700 w 1774072"/>
              <a:gd name="connsiteY42" fmla="*/ 931939 h 964030"/>
              <a:gd name="connsiteX43" fmla="*/ 621422 w 1774072"/>
              <a:gd name="connsiteY43" fmla="*/ 923888 h 964030"/>
              <a:gd name="connsiteX44" fmla="*/ 604473 w 1774072"/>
              <a:gd name="connsiteY44" fmla="*/ 903414 h 964030"/>
              <a:gd name="connsiteX45" fmla="*/ 595506 w 1774072"/>
              <a:gd name="connsiteY45" fmla="*/ 870930 h 964030"/>
              <a:gd name="connsiteX46" fmla="*/ 590605 w 1774072"/>
              <a:gd name="connsiteY46" fmla="*/ 835197 h 964030"/>
              <a:gd name="connsiteX47" fmla="*/ 581499 w 1774072"/>
              <a:gd name="connsiteY47" fmla="*/ 805261 h 964030"/>
              <a:gd name="connsiteX48" fmla="*/ 560625 w 1774072"/>
              <a:gd name="connsiteY48" fmla="*/ 785769 h 964030"/>
              <a:gd name="connsiteX49" fmla="*/ 522099 w 1774072"/>
              <a:gd name="connsiteY49" fmla="*/ 794669 h 964030"/>
              <a:gd name="connsiteX50" fmla="*/ 510332 w 1774072"/>
              <a:gd name="connsiteY50" fmla="*/ 811192 h 964030"/>
              <a:gd name="connsiteX51" fmla="*/ 501232 w 1774072"/>
              <a:gd name="connsiteY51" fmla="*/ 824043 h 964030"/>
              <a:gd name="connsiteX52" fmla="*/ 475591 w 1774072"/>
              <a:gd name="connsiteY52" fmla="*/ 833505 h 964030"/>
              <a:gd name="connsiteX53" fmla="*/ 455278 w 1774072"/>
              <a:gd name="connsiteY53" fmla="*/ 812041 h 964030"/>
              <a:gd name="connsiteX54" fmla="*/ 453740 w 1774072"/>
              <a:gd name="connsiteY54" fmla="*/ 782807 h 964030"/>
              <a:gd name="connsiteX55" fmla="*/ 438048 w 1774072"/>
              <a:gd name="connsiteY55" fmla="*/ 727442 h 964030"/>
              <a:gd name="connsiteX56" fmla="*/ 374309 w 1774072"/>
              <a:gd name="connsiteY56" fmla="*/ 707108 h 964030"/>
              <a:gd name="connsiteX57" fmla="*/ 338725 w 1774072"/>
              <a:gd name="connsiteY57" fmla="*/ 726031 h 964030"/>
              <a:gd name="connsiteX58" fmla="*/ 302861 w 1774072"/>
              <a:gd name="connsiteY58" fmla="*/ 744252 h 964030"/>
              <a:gd name="connsiteX59" fmla="*/ 268400 w 1774072"/>
              <a:gd name="connsiteY59" fmla="*/ 742413 h 964030"/>
              <a:gd name="connsiteX60" fmla="*/ 238420 w 1774072"/>
              <a:gd name="connsiteY60" fmla="*/ 722782 h 964030"/>
              <a:gd name="connsiteX61" fmla="*/ 201579 w 1774072"/>
              <a:gd name="connsiteY61" fmla="*/ 693407 h 964030"/>
              <a:gd name="connsiteX62" fmla="*/ 166276 w 1774072"/>
              <a:gd name="connsiteY62" fmla="*/ 669542 h 964030"/>
              <a:gd name="connsiteX63" fmla="*/ 100999 w 1774072"/>
              <a:gd name="connsiteY63" fmla="*/ 672364 h 964030"/>
              <a:gd name="connsiteX64" fmla="*/ 95249 w 1774072"/>
              <a:gd name="connsiteY64" fmla="*/ 675046 h 964030"/>
              <a:gd name="connsiteX65" fmla="*/ 85026 w 1774072"/>
              <a:gd name="connsiteY65" fmla="*/ 657961 h 964030"/>
              <a:gd name="connsiteX66" fmla="*/ 45799 w 1774072"/>
              <a:gd name="connsiteY66" fmla="*/ 625899 h 964030"/>
              <a:gd name="connsiteX67" fmla="*/ 26048 w 1774072"/>
              <a:gd name="connsiteY67" fmla="*/ 603305 h 964030"/>
              <a:gd name="connsiteX68" fmla="*/ 26329 w 1774072"/>
              <a:gd name="connsiteY68" fmla="*/ 567150 h 964030"/>
              <a:gd name="connsiteX69" fmla="*/ 11479 w 1774072"/>
              <a:gd name="connsiteY69" fmla="*/ 463207 h 964030"/>
              <a:gd name="connsiteX70" fmla="*/ 1677 w 1774072"/>
              <a:gd name="connsiteY70" fmla="*/ 433271 h 964030"/>
              <a:gd name="connsiteX71" fmla="*/ 11900 w 1774072"/>
              <a:gd name="connsiteY71" fmla="*/ 398668 h 964030"/>
              <a:gd name="connsiteX72" fmla="*/ 26048 w 1774072"/>
              <a:gd name="connsiteY72" fmla="*/ 387655 h 964030"/>
              <a:gd name="connsiteX73" fmla="*/ 56590 w 1774072"/>
              <a:gd name="connsiteY73" fmla="*/ 328479 h 964030"/>
              <a:gd name="connsiteX74" fmla="*/ 56309 w 1774072"/>
              <a:gd name="connsiteY74" fmla="*/ 303624 h 964030"/>
              <a:gd name="connsiteX75" fmla="*/ 73820 w 1774072"/>
              <a:gd name="connsiteY75" fmla="*/ 261117 h 964030"/>
              <a:gd name="connsiteX76" fmla="*/ 98893 w 1774072"/>
              <a:gd name="connsiteY76" fmla="*/ 238657 h 964030"/>
              <a:gd name="connsiteX77" fmla="*/ 152971 w 1774072"/>
              <a:gd name="connsiteY77" fmla="*/ 176238 h 964030"/>
              <a:gd name="connsiteX78" fmla="*/ 184910 w 1774072"/>
              <a:gd name="connsiteY78" fmla="*/ 116640 h 964030"/>
              <a:gd name="connsiteX79" fmla="*/ 194993 w 1774072"/>
              <a:gd name="connsiteY79" fmla="*/ 89245 h 964030"/>
              <a:gd name="connsiteX80" fmla="*/ 188554 w 1774072"/>
              <a:gd name="connsiteY80" fmla="*/ 59583 h 964030"/>
              <a:gd name="connsiteX81" fmla="*/ 171598 w 1774072"/>
              <a:gd name="connsiteY81" fmla="*/ 35859 h 964030"/>
              <a:gd name="connsiteX82" fmla="*/ 168242 w 1774072"/>
              <a:gd name="connsiteY82" fmla="*/ 11994 h 964030"/>
              <a:gd name="connsiteX83" fmla="*/ 180424 w 1774072"/>
              <a:gd name="connsiteY83" fmla="*/ 273 h 964030"/>
              <a:gd name="connsiteX84" fmla="*/ 197795 w 1774072"/>
              <a:gd name="connsiteY84" fmla="*/ 7474 h 964030"/>
              <a:gd name="connsiteX85" fmla="*/ 205363 w 1774072"/>
              <a:gd name="connsiteY85" fmla="*/ 26257 h 964030"/>
              <a:gd name="connsiteX86" fmla="*/ 214891 w 1774072"/>
              <a:gd name="connsiteY86" fmla="*/ 53933 h 964030"/>
              <a:gd name="connsiteX87" fmla="*/ 221470 w 1774072"/>
              <a:gd name="connsiteY87" fmla="*/ 65655 h 964030"/>
              <a:gd name="connsiteX88" fmla="*/ 245146 w 1774072"/>
              <a:gd name="connsiteY88" fmla="*/ 64384 h 964030"/>
              <a:gd name="connsiteX89" fmla="*/ 247807 w 1774072"/>
              <a:gd name="connsiteY89" fmla="*/ 58172 h 964030"/>
              <a:gd name="connsiteX90" fmla="*/ 251872 w 1774072"/>
              <a:gd name="connsiteY90" fmla="*/ 52382 h 964030"/>
              <a:gd name="connsiteX91" fmla="*/ 318693 w 1774072"/>
              <a:gd name="connsiteY91" fmla="*/ 57610 h 964030"/>
              <a:gd name="connsiteX92" fmla="*/ 374590 w 1774072"/>
              <a:gd name="connsiteY92" fmla="*/ 60573 h 964030"/>
              <a:gd name="connsiteX93" fmla="*/ 627587 w 1774072"/>
              <a:gd name="connsiteY93" fmla="*/ 53090 h 964030"/>
              <a:gd name="connsiteX94" fmla="*/ 819933 w 1774072"/>
              <a:gd name="connsiteY94" fmla="*/ 42211 h 964030"/>
              <a:gd name="connsiteX95" fmla="*/ 983276 w 1774072"/>
              <a:gd name="connsiteY95" fmla="*/ 35859 h 964030"/>
              <a:gd name="connsiteX96" fmla="*/ 1043371 w 1774072"/>
              <a:gd name="connsiteY96" fmla="*/ 40519 h 964030"/>
              <a:gd name="connsiteX97" fmla="*/ 1062701 w 1774072"/>
              <a:gd name="connsiteY97" fmla="*/ 56621 h 964030"/>
              <a:gd name="connsiteX98" fmla="*/ 1094085 w 1774072"/>
              <a:gd name="connsiteY98" fmla="*/ 73565 h 964030"/>
              <a:gd name="connsiteX99" fmla="*/ 1141992 w 1774072"/>
              <a:gd name="connsiteY99" fmla="*/ 62552 h 964030"/>
              <a:gd name="connsiteX100" fmla="*/ 1161608 w 1774072"/>
              <a:gd name="connsiteY100" fmla="*/ 63822 h 964030"/>
              <a:gd name="connsiteX101" fmla="*/ 1173376 w 1774072"/>
              <a:gd name="connsiteY101" fmla="*/ 78366 h 964030"/>
              <a:gd name="connsiteX102" fmla="*/ 1157543 w 1774072"/>
              <a:gd name="connsiteY102" fmla="*/ 84584 h 964030"/>
              <a:gd name="connsiteX103" fmla="*/ 1115936 w 1774072"/>
              <a:gd name="connsiteY103" fmla="*/ 105908 h 964030"/>
              <a:gd name="connsiteX104" fmla="*/ 1102349 w 1774072"/>
              <a:gd name="connsiteY104" fmla="*/ 120739 h 964030"/>
              <a:gd name="connsiteX105" fmla="*/ 1111035 w 1774072"/>
              <a:gd name="connsiteY105" fmla="*/ 141073 h 964030"/>
              <a:gd name="connsiteX106" fmla="*/ 1148718 w 1774072"/>
              <a:gd name="connsiteY106" fmla="*/ 139662 h 964030"/>
              <a:gd name="connsiteX107" fmla="*/ 1196350 w 1774072"/>
              <a:gd name="connsiteY107" fmla="*/ 127091 h 964030"/>
              <a:gd name="connsiteX108" fmla="*/ 1246636 w 1774072"/>
              <a:gd name="connsiteY108" fmla="*/ 130762 h 964030"/>
              <a:gd name="connsiteX109" fmla="*/ 1254907 w 1774072"/>
              <a:gd name="connsiteY109" fmla="*/ 136131 h 964030"/>
              <a:gd name="connsiteX110" fmla="*/ 1249719 w 1774072"/>
              <a:gd name="connsiteY110" fmla="*/ 148415 h 964030"/>
              <a:gd name="connsiteX111" fmla="*/ 1225769 w 1774072"/>
              <a:gd name="connsiteY111" fmla="*/ 160277 h 964030"/>
              <a:gd name="connsiteX112" fmla="*/ 1177856 w 1774072"/>
              <a:gd name="connsiteY112" fmla="*/ 204061 h 964030"/>
              <a:gd name="connsiteX113" fmla="*/ 1151940 w 1774072"/>
              <a:gd name="connsiteY113" fmla="*/ 246146 h 964030"/>
              <a:gd name="connsiteX114" fmla="*/ 1132470 w 1774072"/>
              <a:gd name="connsiteY114" fmla="*/ 278770 h 964030"/>
              <a:gd name="connsiteX115" fmla="*/ 1139330 w 1774072"/>
              <a:gd name="connsiteY115" fmla="*/ 316616 h 964030"/>
              <a:gd name="connsiteX116" fmla="*/ 1161187 w 1774072"/>
              <a:gd name="connsiteY116" fmla="*/ 320287 h 964030"/>
              <a:gd name="connsiteX117" fmla="*/ 1176873 w 1774072"/>
              <a:gd name="connsiteY117" fmla="*/ 304473 h 964030"/>
              <a:gd name="connsiteX118" fmla="*/ 1200128 w 1774072"/>
              <a:gd name="connsiteY118" fmla="*/ 268459 h 964030"/>
              <a:gd name="connsiteX119" fmla="*/ 1244818 w 1774072"/>
              <a:gd name="connsiteY119" fmla="*/ 212111 h 964030"/>
              <a:gd name="connsiteX120" fmla="*/ 1266113 w 1774072"/>
              <a:gd name="connsiteY120" fmla="*/ 195869 h 964030"/>
              <a:gd name="connsiteX121" fmla="*/ 1300012 w 1774072"/>
              <a:gd name="connsiteY121" fmla="*/ 205752 h 964030"/>
              <a:gd name="connsiteX122" fmla="*/ 1284881 w 1774072"/>
              <a:gd name="connsiteY122" fmla="*/ 279191 h 964030"/>
              <a:gd name="connsiteX123" fmla="*/ 1274096 w 1774072"/>
              <a:gd name="connsiteY123" fmla="*/ 287383 h 964030"/>
              <a:gd name="connsiteX124" fmla="*/ 1280261 w 1774072"/>
              <a:gd name="connsiteY124" fmla="*/ 342460 h 964030"/>
              <a:gd name="connsiteX125" fmla="*/ 1308136 w 1774072"/>
              <a:gd name="connsiteY125" fmla="*/ 349949 h 964030"/>
              <a:gd name="connsiteX126" fmla="*/ 1385608 w 1774072"/>
              <a:gd name="connsiteY126" fmla="*/ 330879 h 964030"/>
              <a:gd name="connsiteX127" fmla="*/ 1421613 w 1774072"/>
              <a:gd name="connsiteY127" fmla="*/ 294444 h 964030"/>
              <a:gd name="connsiteX128" fmla="*/ 1424969 w 1774072"/>
              <a:gd name="connsiteY128" fmla="*/ 283852 h 964030"/>
              <a:gd name="connsiteX129" fmla="*/ 1432538 w 1774072"/>
              <a:gd name="connsiteY129" fmla="*/ 262669 h 964030"/>
              <a:gd name="connsiteX130" fmla="*/ 1459576 w 1774072"/>
              <a:gd name="connsiteY130" fmla="*/ 249108 h 964030"/>
              <a:gd name="connsiteX131" fmla="*/ 1488574 w 1774072"/>
              <a:gd name="connsiteY131" fmla="*/ 251088 h 964030"/>
              <a:gd name="connsiteX132" fmla="*/ 1522894 w 1774072"/>
              <a:gd name="connsiteY132" fmla="*/ 230185 h 964030"/>
              <a:gd name="connsiteX133" fmla="*/ 1529059 w 1774072"/>
              <a:gd name="connsiteY133" fmla="*/ 218183 h 964030"/>
              <a:gd name="connsiteX134" fmla="*/ 1584113 w 1774072"/>
              <a:gd name="connsiteY134" fmla="*/ 193890 h 964030"/>
              <a:gd name="connsiteX135" fmla="*/ 1634967 w 1774072"/>
              <a:gd name="connsiteY135" fmla="*/ 200951 h 964030"/>
              <a:gd name="connsiteX136" fmla="*/ 1671527 w 1774072"/>
              <a:gd name="connsiteY136" fmla="*/ 191911 h 964030"/>
              <a:gd name="connsiteX137" fmla="*/ 1729382 w 1774072"/>
              <a:gd name="connsiteY137" fmla="*/ 139943 h 964030"/>
              <a:gd name="connsiteX138" fmla="*/ 1736811 w 1774072"/>
              <a:gd name="connsiteY138" fmla="*/ 128783 h 964030"/>
              <a:gd name="connsiteX139" fmla="*/ 1764826 w 1774072"/>
              <a:gd name="connsiteY139" fmla="*/ 130341 h 964030"/>
              <a:gd name="connsiteX140" fmla="*/ 1770288 w 1774072"/>
              <a:gd name="connsiteY140" fmla="*/ 147285 h 964030"/>
              <a:gd name="connsiteX141" fmla="*/ 1773371 w 1774072"/>
              <a:gd name="connsiteY141" fmla="*/ 197842 h 964030"/>
              <a:gd name="connsiteX142" fmla="*/ 1774072 w 1774072"/>
              <a:gd name="connsiteY142" fmla="*/ 197280 h 96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774072" h="964030">
                <a:moveTo>
                  <a:pt x="1774072" y="197280"/>
                </a:moveTo>
                <a:cubicBezTo>
                  <a:pt x="1752777" y="211824"/>
                  <a:pt x="1732605" y="223124"/>
                  <a:pt x="1709772" y="228493"/>
                </a:cubicBezTo>
                <a:cubicBezTo>
                  <a:pt x="1704028" y="229904"/>
                  <a:pt x="1698285" y="231596"/>
                  <a:pt x="1692542" y="233154"/>
                </a:cubicBezTo>
                <a:cubicBezTo>
                  <a:pt x="1666486" y="240636"/>
                  <a:pt x="1650653" y="258149"/>
                  <a:pt x="1643652" y="284133"/>
                </a:cubicBezTo>
                <a:cubicBezTo>
                  <a:pt x="1642529" y="288513"/>
                  <a:pt x="1641827" y="292892"/>
                  <a:pt x="1640851" y="297412"/>
                </a:cubicBezTo>
                <a:cubicBezTo>
                  <a:pt x="1639587" y="303343"/>
                  <a:pt x="1638605" y="309274"/>
                  <a:pt x="1636926" y="315065"/>
                </a:cubicBezTo>
                <a:cubicBezTo>
                  <a:pt x="1632300" y="330598"/>
                  <a:pt x="1624036" y="337378"/>
                  <a:pt x="1607788" y="338221"/>
                </a:cubicBezTo>
                <a:cubicBezTo>
                  <a:pt x="1598822" y="338649"/>
                  <a:pt x="1589856" y="337800"/>
                  <a:pt x="1580890" y="337097"/>
                </a:cubicBezTo>
                <a:cubicBezTo>
                  <a:pt x="1563660" y="335680"/>
                  <a:pt x="1550628" y="342039"/>
                  <a:pt x="1540967" y="356723"/>
                </a:cubicBezTo>
                <a:cubicBezTo>
                  <a:pt x="1529761" y="373673"/>
                  <a:pt x="1518134" y="390336"/>
                  <a:pt x="1506085" y="406578"/>
                </a:cubicBezTo>
                <a:cubicBezTo>
                  <a:pt x="1497540" y="418019"/>
                  <a:pt x="1488153" y="428751"/>
                  <a:pt x="1478625" y="439342"/>
                </a:cubicBezTo>
                <a:cubicBezTo>
                  <a:pt x="1470782" y="448095"/>
                  <a:pt x="1460693" y="452616"/>
                  <a:pt x="1448645" y="451773"/>
                </a:cubicBezTo>
                <a:cubicBezTo>
                  <a:pt x="1445007" y="451486"/>
                  <a:pt x="1441223" y="451205"/>
                  <a:pt x="1437439" y="451486"/>
                </a:cubicBezTo>
                <a:cubicBezTo>
                  <a:pt x="1428473" y="452335"/>
                  <a:pt x="1421753" y="456855"/>
                  <a:pt x="1418530" y="465327"/>
                </a:cubicBezTo>
                <a:cubicBezTo>
                  <a:pt x="1415869" y="472247"/>
                  <a:pt x="1414044" y="479730"/>
                  <a:pt x="1412646" y="487078"/>
                </a:cubicBezTo>
                <a:cubicBezTo>
                  <a:pt x="1410681" y="498232"/>
                  <a:pt x="1409424" y="509391"/>
                  <a:pt x="1408020" y="520685"/>
                </a:cubicBezTo>
                <a:cubicBezTo>
                  <a:pt x="1403680" y="555429"/>
                  <a:pt x="1387426" y="583111"/>
                  <a:pt x="1359973" y="604295"/>
                </a:cubicBezTo>
                <a:cubicBezTo>
                  <a:pt x="1342602" y="617708"/>
                  <a:pt x="1323126" y="627176"/>
                  <a:pt x="1303375" y="635929"/>
                </a:cubicBezTo>
                <a:cubicBezTo>
                  <a:pt x="1289789" y="642000"/>
                  <a:pt x="1276055" y="647932"/>
                  <a:pt x="1262609" y="654712"/>
                </a:cubicBezTo>
                <a:cubicBezTo>
                  <a:pt x="1246502" y="662762"/>
                  <a:pt x="1231512" y="672645"/>
                  <a:pt x="1218340" y="685076"/>
                </a:cubicBezTo>
                <a:cubicBezTo>
                  <a:pt x="1195367" y="706680"/>
                  <a:pt x="1182202" y="732952"/>
                  <a:pt x="1182757" y="765007"/>
                </a:cubicBezTo>
                <a:cubicBezTo>
                  <a:pt x="1183038" y="778427"/>
                  <a:pt x="1184301" y="792128"/>
                  <a:pt x="1186962" y="805261"/>
                </a:cubicBezTo>
                <a:cubicBezTo>
                  <a:pt x="1192425" y="831807"/>
                  <a:pt x="1197326" y="858359"/>
                  <a:pt x="1199432" y="885474"/>
                </a:cubicBezTo>
                <a:cubicBezTo>
                  <a:pt x="1200549" y="900726"/>
                  <a:pt x="1199151" y="915557"/>
                  <a:pt x="1196771" y="930387"/>
                </a:cubicBezTo>
                <a:cubicBezTo>
                  <a:pt x="1195788" y="936178"/>
                  <a:pt x="1193548" y="942109"/>
                  <a:pt x="1190887" y="947331"/>
                </a:cubicBezTo>
                <a:cubicBezTo>
                  <a:pt x="1185418" y="958351"/>
                  <a:pt x="1176178" y="964563"/>
                  <a:pt x="1163848" y="963994"/>
                </a:cubicBezTo>
                <a:cubicBezTo>
                  <a:pt x="1152081" y="963573"/>
                  <a:pt x="1141296" y="958913"/>
                  <a:pt x="1136669" y="947331"/>
                </a:cubicBezTo>
                <a:cubicBezTo>
                  <a:pt x="1132745" y="937729"/>
                  <a:pt x="1129803" y="927278"/>
                  <a:pt x="1128967" y="917108"/>
                </a:cubicBezTo>
                <a:cubicBezTo>
                  <a:pt x="1127563" y="899883"/>
                  <a:pt x="1128405" y="882511"/>
                  <a:pt x="1127703" y="865139"/>
                </a:cubicBezTo>
                <a:cubicBezTo>
                  <a:pt x="1127142" y="853137"/>
                  <a:pt x="1126025" y="841128"/>
                  <a:pt x="1124340" y="829266"/>
                </a:cubicBezTo>
                <a:cubicBezTo>
                  <a:pt x="1123504" y="823475"/>
                  <a:pt x="1121539" y="817404"/>
                  <a:pt x="1118737" y="812322"/>
                </a:cubicBezTo>
                <a:cubicBezTo>
                  <a:pt x="1112158" y="800460"/>
                  <a:pt x="1102770" y="792128"/>
                  <a:pt x="1088061" y="794382"/>
                </a:cubicBezTo>
                <a:cubicBezTo>
                  <a:pt x="1077410" y="796080"/>
                  <a:pt x="1069006" y="792409"/>
                  <a:pt x="1061865" y="784780"/>
                </a:cubicBezTo>
                <a:cubicBezTo>
                  <a:pt x="1049255" y="771507"/>
                  <a:pt x="1033843" y="766278"/>
                  <a:pt x="1015771" y="764727"/>
                </a:cubicBezTo>
                <a:cubicBezTo>
                  <a:pt x="995458" y="762894"/>
                  <a:pt x="975426" y="764727"/>
                  <a:pt x="955535" y="767127"/>
                </a:cubicBezTo>
                <a:cubicBezTo>
                  <a:pt x="942370" y="768678"/>
                  <a:pt x="931017" y="774616"/>
                  <a:pt x="925835" y="788029"/>
                </a:cubicBezTo>
                <a:cubicBezTo>
                  <a:pt x="919256" y="805542"/>
                  <a:pt x="904961" y="810343"/>
                  <a:pt x="888433" y="811473"/>
                </a:cubicBezTo>
                <a:cubicBezTo>
                  <a:pt x="868120" y="812743"/>
                  <a:pt x="848369" y="808223"/>
                  <a:pt x="828338" y="805261"/>
                </a:cubicBezTo>
                <a:cubicBezTo>
                  <a:pt x="817266" y="803703"/>
                  <a:pt x="806200" y="801730"/>
                  <a:pt x="795134" y="801162"/>
                </a:cubicBezTo>
                <a:cubicBezTo>
                  <a:pt x="782244" y="800460"/>
                  <a:pt x="769781" y="803282"/>
                  <a:pt x="758849" y="810483"/>
                </a:cubicBezTo>
                <a:cubicBezTo>
                  <a:pt x="735735" y="825735"/>
                  <a:pt x="712481" y="840707"/>
                  <a:pt x="690068" y="856948"/>
                </a:cubicBezTo>
                <a:cubicBezTo>
                  <a:pt x="666674" y="873611"/>
                  <a:pt x="650426" y="895503"/>
                  <a:pt x="646361" y="925159"/>
                </a:cubicBezTo>
                <a:cubicBezTo>
                  <a:pt x="646080" y="927278"/>
                  <a:pt x="644817" y="929257"/>
                  <a:pt x="643700" y="931939"/>
                </a:cubicBezTo>
                <a:cubicBezTo>
                  <a:pt x="634874" y="933069"/>
                  <a:pt x="628008" y="928408"/>
                  <a:pt x="621422" y="923888"/>
                </a:cubicBezTo>
                <a:cubicBezTo>
                  <a:pt x="613719" y="918806"/>
                  <a:pt x="607555" y="911886"/>
                  <a:pt x="604473" y="903414"/>
                </a:cubicBezTo>
                <a:cubicBezTo>
                  <a:pt x="600695" y="892822"/>
                  <a:pt x="597612" y="881943"/>
                  <a:pt x="595506" y="870930"/>
                </a:cubicBezTo>
                <a:cubicBezTo>
                  <a:pt x="593126" y="859208"/>
                  <a:pt x="592986" y="846919"/>
                  <a:pt x="590605" y="835197"/>
                </a:cubicBezTo>
                <a:cubicBezTo>
                  <a:pt x="588506" y="825033"/>
                  <a:pt x="585424" y="814863"/>
                  <a:pt x="581499" y="805261"/>
                </a:cubicBezTo>
                <a:cubicBezTo>
                  <a:pt x="577715" y="795940"/>
                  <a:pt x="569872" y="789721"/>
                  <a:pt x="560625" y="785769"/>
                </a:cubicBezTo>
                <a:cubicBezTo>
                  <a:pt x="546337" y="779698"/>
                  <a:pt x="532329" y="782807"/>
                  <a:pt x="522099" y="794669"/>
                </a:cubicBezTo>
                <a:cubicBezTo>
                  <a:pt x="517760" y="799751"/>
                  <a:pt x="514256" y="805682"/>
                  <a:pt x="510332" y="811192"/>
                </a:cubicBezTo>
                <a:cubicBezTo>
                  <a:pt x="507256" y="815425"/>
                  <a:pt x="504448" y="819945"/>
                  <a:pt x="501232" y="824043"/>
                </a:cubicBezTo>
                <a:cubicBezTo>
                  <a:pt x="494646" y="832515"/>
                  <a:pt x="486241" y="836467"/>
                  <a:pt x="475591" y="833505"/>
                </a:cubicBezTo>
                <a:cubicBezTo>
                  <a:pt x="464665" y="830536"/>
                  <a:pt x="456822" y="823903"/>
                  <a:pt x="455278" y="812041"/>
                </a:cubicBezTo>
                <a:cubicBezTo>
                  <a:pt x="454161" y="802432"/>
                  <a:pt x="453319" y="792550"/>
                  <a:pt x="453740" y="782807"/>
                </a:cubicBezTo>
                <a:cubicBezTo>
                  <a:pt x="454582" y="762467"/>
                  <a:pt x="449113" y="744252"/>
                  <a:pt x="438048" y="727442"/>
                </a:cubicBezTo>
                <a:cubicBezTo>
                  <a:pt x="424181" y="706399"/>
                  <a:pt x="406248" y="694678"/>
                  <a:pt x="374309" y="707108"/>
                </a:cubicBezTo>
                <a:cubicBezTo>
                  <a:pt x="361839" y="711909"/>
                  <a:pt x="350633" y="719679"/>
                  <a:pt x="338725" y="726031"/>
                </a:cubicBezTo>
                <a:cubicBezTo>
                  <a:pt x="326817" y="732243"/>
                  <a:pt x="314909" y="738461"/>
                  <a:pt x="302861" y="744252"/>
                </a:cubicBezTo>
                <a:cubicBezTo>
                  <a:pt x="291093" y="749896"/>
                  <a:pt x="279192" y="748344"/>
                  <a:pt x="268400" y="742413"/>
                </a:cubicBezTo>
                <a:cubicBezTo>
                  <a:pt x="257896" y="736763"/>
                  <a:pt x="247947" y="729983"/>
                  <a:pt x="238420" y="722782"/>
                </a:cubicBezTo>
                <a:cubicBezTo>
                  <a:pt x="225816" y="713320"/>
                  <a:pt x="214189" y="702728"/>
                  <a:pt x="201579" y="693407"/>
                </a:cubicBezTo>
                <a:cubicBezTo>
                  <a:pt x="190233" y="684935"/>
                  <a:pt x="178746" y="676176"/>
                  <a:pt x="166276" y="669542"/>
                </a:cubicBezTo>
                <a:cubicBezTo>
                  <a:pt x="144426" y="657821"/>
                  <a:pt x="122148" y="656123"/>
                  <a:pt x="100999" y="672364"/>
                </a:cubicBezTo>
                <a:cubicBezTo>
                  <a:pt x="99314" y="673635"/>
                  <a:pt x="97215" y="674203"/>
                  <a:pt x="95249" y="675046"/>
                </a:cubicBezTo>
                <a:cubicBezTo>
                  <a:pt x="87968" y="671375"/>
                  <a:pt x="87266" y="663892"/>
                  <a:pt x="85026" y="657961"/>
                </a:cubicBezTo>
                <a:cubicBezTo>
                  <a:pt x="77879" y="639600"/>
                  <a:pt x="66252" y="628300"/>
                  <a:pt x="45799" y="625899"/>
                </a:cubicBezTo>
                <a:cubicBezTo>
                  <a:pt x="31089" y="624207"/>
                  <a:pt x="26890" y="618557"/>
                  <a:pt x="26048" y="603305"/>
                </a:cubicBezTo>
                <a:cubicBezTo>
                  <a:pt x="25346" y="591303"/>
                  <a:pt x="25346" y="579153"/>
                  <a:pt x="26329" y="567150"/>
                </a:cubicBezTo>
                <a:cubicBezTo>
                  <a:pt x="29130" y="531283"/>
                  <a:pt x="25346" y="496540"/>
                  <a:pt x="11479" y="463207"/>
                </a:cubicBezTo>
                <a:cubicBezTo>
                  <a:pt x="7420" y="453465"/>
                  <a:pt x="4752" y="443294"/>
                  <a:pt x="1677" y="433271"/>
                </a:cubicBezTo>
                <a:cubicBezTo>
                  <a:pt x="-2669" y="419430"/>
                  <a:pt x="1677" y="408129"/>
                  <a:pt x="11900" y="398668"/>
                </a:cubicBezTo>
                <a:cubicBezTo>
                  <a:pt x="16246" y="394576"/>
                  <a:pt x="21006" y="390617"/>
                  <a:pt x="26048" y="387655"/>
                </a:cubicBezTo>
                <a:cubicBezTo>
                  <a:pt x="48326" y="374235"/>
                  <a:pt x="56309" y="353333"/>
                  <a:pt x="56590" y="328479"/>
                </a:cubicBezTo>
                <a:cubicBezTo>
                  <a:pt x="56590" y="320147"/>
                  <a:pt x="56450" y="311956"/>
                  <a:pt x="56309" y="303624"/>
                </a:cubicBezTo>
                <a:cubicBezTo>
                  <a:pt x="56028" y="286821"/>
                  <a:pt x="62053" y="272692"/>
                  <a:pt x="73820" y="261117"/>
                </a:cubicBezTo>
                <a:cubicBezTo>
                  <a:pt x="81803" y="253207"/>
                  <a:pt x="89927" y="245437"/>
                  <a:pt x="98893" y="238657"/>
                </a:cubicBezTo>
                <a:cubicBezTo>
                  <a:pt x="121452" y="221713"/>
                  <a:pt x="139799" y="201379"/>
                  <a:pt x="152971" y="176238"/>
                </a:cubicBezTo>
                <a:cubicBezTo>
                  <a:pt x="163475" y="156325"/>
                  <a:pt x="174681" y="136693"/>
                  <a:pt x="184910" y="116640"/>
                </a:cubicBezTo>
                <a:cubicBezTo>
                  <a:pt x="189250" y="108027"/>
                  <a:pt x="192472" y="98566"/>
                  <a:pt x="194993" y="89245"/>
                </a:cubicBezTo>
                <a:cubicBezTo>
                  <a:pt x="197795" y="78506"/>
                  <a:pt x="195555" y="68483"/>
                  <a:pt x="188554" y="59583"/>
                </a:cubicBezTo>
                <a:cubicBezTo>
                  <a:pt x="182530" y="51960"/>
                  <a:pt x="176506" y="44190"/>
                  <a:pt x="171598" y="35859"/>
                </a:cubicBezTo>
                <a:cubicBezTo>
                  <a:pt x="167399" y="28657"/>
                  <a:pt x="165434" y="20607"/>
                  <a:pt x="168242" y="11994"/>
                </a:cubicBezTo>
                <a:cubicBezTo>
                  <a:pt x="170341" y="5776"/>
                  <a:pt x="173845" y="1256"/>
                  <a:pt x="180424" y="273"/>
                </a:cubicBezTo>
                <a:cubicBezTo>
                  <a:pt x="187431" y="-717"/>
                  <a:pt x="194157" y="834"/>
                  <a:pt x="197795" y="7474"/>
                </a:cubicBezTo>
                <a:cubicBezTo>
                  <a:pt x="201017" y="13405"/>
                  <a:pt x="203123" y="19898"/>
                  <a:pt x="205363" y="26257"/>
                </a:cubicBezTo>
                <a:cubicBezTo>
                  <a:pt x="208726" y="35437"/>
                  <a:pt x="211387" y="44759"/>
                  <a:pt x="214891" y="53933"/>
                </a:cubicBezTo>
                <a:cubicBezTo>
                  <a:pt x="216429" y="58032"/>
                  <a:pt x="218809" y="62124"/>
                  <a:pt x="221470" y="65655"/>
                </a:cubicBezTo>
                <a:cubicBezTo>
                  <a:pt x="228898" y="75122"/>
                  <a:pt x="238841" y="74554"/>
                  <a:pt x="245146" y="64384"/>
                </a:cubicBezTo>
                <a:cubicBezTo>
                  <a:pt x="246269" y="62552"/>
                  <a:pt x="246690" y="60151"/>
                  <a:pt x="247807" y="58172"/>
                </a:cubicBezTo>
                <a:cubicBezTo>
                  <a:pt x="248790" y="56193"/>
                  <a:pt x="250328" y="54501"/>
                  <a:pt x="251872" y="52382"/>
                </a:cubicBezTo>
                <a:cubicBezTo>
                  <a:pt x="274144" y="54080"/>
                  <a:pt x="296422" y="56052"/>
                  <a:pt x="318693" y="57610"/>
                </a:cubicBezTo>
                <a:cubicBezTo>
                  <a:pt x="337328" y="58881"/>
                  <a:pt x="355955" y="60151"/>
                  <a:pt x="374590" y="60573"/>
                </a:cubicBezTo>
                <a:cubicBezTo>
                  <a:pt x="459062" y="62271"/>
                  <a:pt x="543254" y="59021"/>
                  <a:pt x="627587" y="53090"/>
                </a:cubicBezTo>
                <a:cubicBezTo>
                  <a:pt x="691606" y="48570"/>
                  <a:pt x="755767" y="45320"/>
                  <a:pt x="819933" y="42211"/>
                </a:cubicBezTo>
                <a:cubicBezTo>
                  <a:pt x="874425" y="39530"/>
                  <a:pt x="928917" y="37129"/>
                  <a:pt x="983276" y="35859"/>
                </a:cubicBezTo>
                <a:cubicBezTo>
                  <a:pt x="1003307" y="35437"/>
                  <a:pt x="1023480" y="38400"/>
                  <a:pt x="1043371" y="40519"/>
                </a:cubicBezTo>
                <a:cubicBezTo>
                  <a:pt x="1052899" y="41509"/>
                  <a:pt x="1058923" y="46872"/>
                  <a:pt x="1062701" y="56621"/>
                </a:cubicBezTo>
                <a:cubicBezTo>
                  <a:pt x="1069286" y="73424"/>
                  <a:pt x="1076995" y="77095"/>
                  <a:pt x="1094085" y="73565"/>
                </a:cubicBezTo>
                <a:cubicBezTo>
                  <a:pt x="1110192" y="70315"/>
                  <a:pt x="1126025" y="66363"/>
                  <a:pt x="1141992" y="62552"/>
                </a:cubicBezTo>
                <a:cubicBezTo>
                  <a:pt x="1148718" y="60994"/>
                  <a:pt x="1155303" y="60573"/>
                  <a:pt x="1161608" y="63822"/>
                </a:cubicBezTo>
                <a:cubicBezTo>
                  <a:pt x="1167211" y="66644"/>
                  <a:pt x="1171551" y="70462"/>
                  <a:pt x="1173376" y="78366"/>
                </a:cubicBezTo>
                <a:cubicBezTo>
                  <a:pt x="1168188" y="80345"/>
                  <a:pt x="1163006" y="82886"/>
                  <a:pt x="1157543" y="84584"/>
                </a:cubicBezTo>
                <a:cubicBezTo>
                  <a:pt x="1142272" y="88957"/>
                  <a:pt x="1128124" y="95597"/>
                  <a:pt x="1115936" y="105908"/>
                </a:cubicBezTo>
                <a:cubicBezTo>
                  <a:pt x="1110894" y="110147"/>
                  <a:pt x="1106134" y="115229"/>
                  <a:pt x="1102349" y="120739"/>
                </a:cubicBezTo>
                <a:cubicBezTo>
                  <a:pt x="1096465" y="129351"/>
                  <a:pt x="1100665" y="140224"/>
                  <a:pt x="1111035" y="141073"/>
                </a:cubicBezTo>
                <a:cubicBezTo>
                  <a:pt x="1123504" y="142062"/>
                  <a:pt x="1136389" y="141781"/>
                  <a:pt x="1148718" y="139662"/>
                </a:cubicBezTo>
                <a:cubicBezTo>
                  <a:pt x="1164825" y="136693"/>
                  <a:pt x="1180517" y="131611"/>
                  <a:pt x="1196350" y="127091"/>
                </a:cubicBezTo>
                <a:cubicBezTo>
                  <a:pt x="1213580" y="122149"/>
                  <a:pt x="1230389" y="123841"/>
                  <a:pt x="1246636" y="130762"/>
                </a:cubicBezTo>
                <a:cubicBezTo>
                  <a:pt x="1249859" y="132173"/>
                  <a:pt x="1252801" y="134720"/>
                  <a:pt x="1254907" y="136131"/>
                </a:cubicBezTo>
                <a:cubicBezTo>
                  <a:pt x="1256866" y="142911"/>
                  <a:pt x="1253643" y="146155"/>
                  <a:pt x="1249719" y="148415"/>
                </a:cubicBezTo>
                <a:cubicBezTo>
                  <a:pt x="1241876" y="152794"/>
                  <a:pt x="1234173" y="157736"/>
                  <a:pt x="1225769" y="160277"/>
                </a:cubicBezTo>
                <a:cubicBezTo>
                  <a:pt x="1202789" y="167485"/>
                  <a:pt x="1186822" y="181320"/>
                  <a:pt x="1177856" y="204061"/>
                </a:cubicBezTo>
                <a:cubicBezTo>
                  <a:pt x="1171832" y="219594"/>
                  <a:pt x="1161749" y="232726"/>
                  <a:pt x="1151940" y="246146"/>
                </a:cubicBezTo>
                <a:cubicBezTo>
                  <a:pt x="1144372" y="256310"/>
                  <a:pt x="1137793" y="267329"/>
                  <a:pt x="1132470" y="278770"/>
                </a:cubicBezTo>
                <a:cubicBezTo>
                  <a:pt x="1126165" y="292324"/>
                  <a:pt x="1130505" y="305316"/>
                  <a:pt x="1139330" y="316616"/>
                </a:cubicBezTo>
                <a:cubicBezTo>
                  <a:pt x="1144793" y="323678"/>
                  <a:pt x="1154040" y="325657"/>
                  <a:pt x="1161187" y="320287"/>
                </a:cubicBezTo>
                <a:cubicBezTo>
                  <a:pt x="1167071" y="315908"/>
                  <a:pt x="1172534" y="310404"/>
                  <a:pt x="1176873" y="304473"/>
                </a:cubicBezTo>
                <a:cubicBezTo>
                  <a:pt x="1185144" y="292892"/>
                  <a:pt x="1192425" y="280462"/>
                  <a:pt x="1200128" y="268459"/>
                </a:cubicBezTo>
                <a:cubicBezTo>
                  <a:pt x="1213159" y="248119"/>
                  <a:pt x="1227166" y="228634"/>
                  <a:pt x="1244818" y="212111"/>
                </a:cubicBezTo>
                <a:cubicBezTo>
                  <a:pt x="1251263" y="206033"/>
                  <a:pt x="1258404" y="200249"/>
                  <a:pt x="1266113" y="195869"/>
                </a:cubicBezTo>
                <a:cubicBezTo>
                  <a:pt x="1280542" y="187819"/>
                  <a:pt x="1292309" y="191630"/>
                  <a:pt x="1300012" y="205752"/>
                </a:cubicBezTo>
                <a:cubicBezTo>
                  <a:pt x="1312622" y="228634"/>
                  <a:pt x="1305474" y="263231"/>
                  <a:pt x="1284881" y="279191"/>
                </a:cubicBezTo>
                <a:cubicBezTo>
                  <a:pt x="1281384" y="281873"/>
                  <a:pt x="1277459" y="284273"/>
                  <a:pt x="1274096" y="287383"/>
                </a:cubicBezTo>
                <a:cubicBezTo>
                  <a:pt x="1256164" y="303765"/>
                  <a:pt x="1259246" y="330598"/>
                  <a:pt x="1280261" y="342460"/>
                </a:cubicBezTo>
                <a:cubicBezTo>
                  <a:pt x="1288806" y="347261"/>
                  <a:pt x="1298193" y="349662"/>
                  <a:pt x="1308136" y="349949"/>
                </a:cubicBezTo>
                <a:cubicBezTo>
                  <a:pt x="1335736" y="350651"/>
                  <a:pt x="1361230" y="343590"/>
                  <a:pt x="1385608" y="330879"/>
                </a:cubicBezTo>
                <a:cubicBezTo>
                  <a:pt x="1401574" y="322547"/>
                  <a:pt x="1410681" y="307436"/>
                  <a:pt x="1421613" y="294444"/>
                </a:cubicBezTo>
                <a:cubicBezTo>
                  <a:pt x="1423852" y="291903"/>
                  <a:pt x="1423852" y="287383"/>
                  <a:pt x="1424969" y="283852"/>
                </a:cubicBezTo>
                <a:cubicBezTo>
                  <a:pt x="1427356" y="276791"/>
                  <a:pt x="1429455" y="269449"/>
                  <a:pt x="1432538" y="262669"/>
                </a:cubicBezTo>
                <a:cubicBezTo>
                  <a:pt x="1439960" y="245865"/>
                  <a:pt x="1440942" y="245865"/>
                  <a:pt x="1459576" y="249108"/>
                </a:cubicBezTo>
                <a:cubicBezTo>
                  <a:pt x="1469098" y="250807"/>
                  <a:pt x="1478906" y="250947"/>
                  <a:pt x="1488574" y="251088"/>
                </a:cubicBezTo>
                <a:cubicBezTo>
                  <a:pt x="1504120" y="251368"/>
                  <a:pt x="1515747" y="244307"/>
                  <a:pt x="1522894" y="230185"/>
                </a:cubicBezTo>
                <a:cubicBezTo>
                  <a:pt x="1524994" y="226093"/>
                  <a:pt x="1526678" y="221994"/>
                  <a:pt x="1529059" y="218183"/>
                </a:cubicBezTo>
                <a:cubicBezTo>
                  <a:pt x="1542084" y="196999"/>
                  <a:pt x="1560016" y="188949"/>
                  <a:pt x="1584113" y="193890"/>
                </a:cubicBezTo>
                <a:cubicBezTo>
                  <a:pt x="1600922" y="197280"/>
                  <a:pt x="1617597" y="201520"/>
                  <a:pt x="1634967" y="200951"/>
                </a:cubicBezTo>
                <a:cubicBezTo>
                  <a:pt x="1647992" y="200671"/>
                  <a:pt x="1660321" y="197989"/>
                  <a:pt x="1671527" y="191911"/>
                </a:cubicBezTo>
                <a:cubicBezTo>
                  <a:pt x="1694782" y="179206"/>
                  <a:pt x="1715094" y="162824"/>
                  <a:pt x="1729382" y="139943"/>
                </a:cubicBezTo>
                <a:cubicBezTo>
                  <a:pt x="1731763" y="136131"/>
                  <a:pt x="1734009" y="132173"/>
                  <a:pt x="1736811" y="128783"/>
                </a:cubicBezTo>
                <a:cubicBezTo>
                  <a:pt x="1744934" y="118759"/>
                  <a:pt x="1757966" y="119181"/>
                  <a:pt x="1764826" y="130341"/>
                </a:cubicBezTo>
                <a:cubicBezTo>
                  <a:pt x="1767767" y="135282"/>
                  <a:pt x="1769867" y="141494"/>
                  <a:pt x="1770288" y="147285"/>
                </a:cubicBezTo>
                <a:cubicBezTo>
                  <a:pt x="1771832" y="163667"/>
                  <a:pt x="1772394" y="180190"/>
                  <a:pt x="1773371" y="197842"/>
                </a:cubicBezTo>
                <a:lnTo>
                  <a:pt x="1774072" y="197280"/>
                </a:lnTo>
                <a:close/>
              </a:path>
            </a:pathLst>
          </a:custGeom>
          <a:solidFill>
            <a:srgbClr val="005981"/>
          </a:solidFill>
          <a:ln w="1594" cap="flat">
            <a:solidFill>
              <a:srgbClr val="FFFFFF"/>
            </a:solidFill>
            <a:prstDash val="solid"/>
            <a:miter/>
          </a:ln>
        </p:spPr>
        <p:txBody>
          <a:bodyPr rtlCol="0" anchor="ctr"/>
          <a:lstStyle/>
          <a:p>
            <a:endParaRPr lang="en-PK" dirty="0"/>
          </a:p>
        </p:txBody>
      </p:sp>
      <p:sp>
        <p:nvSpPr>
          <p:cNvPr id="193" name="Freeform 192">
            <a:extLst>
              <a:ext uri="{FF2B5EF4-FFF2-40B4-BE49-F238E27FC236}">
                <a16:creationId xmlns:a16="http://schemas.microsoft.com/office/drawing/2014/main" id="{3190FBDE-BD71-D09B-1772-9249F8C7A9E6}"/>
              </a:ext>
            </a:extLst>
          </p:cNvPr>
          <p:cNvSpPr/>
          <p:nvPr/>
        </p:nvSpPr>
        <p:spPr>
          <a:xfrm>
            <a:off x="4016665" y="3968095"/>
            <a:ext cx="1250788" cy="1468399"/>
          </a:xfrm>
          <a:custGeom>
            <a:avLst/>
            <a:gdLst>
              <a:gd name="connsiteX0" fmla="*/ 768054 w 1250788"/>
              <a:gd name="connsiteY0" fmla="*/ 1468212 h 1468399"/>
              <a:gd name="connsiteX1" fmla="*/ 745431 w 1250788"/>
              <a:gd name="connsiteY1" fmla="*/ 1468212 h 1468399"/>
              <a:gd name="connsiteX2" fmla="*/ 717193 w 1250788"/>
              <a:gd name="connsiteY2" fmla="*/ 1446939 h 1468399"/>
              <a:gd name="connsiteX3" fmla="*/ 690639 w 1250788"/>
              <a:gd name="connsiteY3" fmla="*/ 1418766 h 1468399"/>
              <a:gd name="connsiteX4" fmla="*/ 665215 w 1250788"/>
              <a:gd name="connsiteY4" fmla="*/ 1409891 h 1468399"/>
              <a:gd name="connsiteX5" fmla="*/ 644143 w 1250788"/>
              <a:gd name="connsiteY5" fmla="*/ 1402428 h 1468399"/>
              <a:gd name="connsiteX6" fmla="*/ 636696 w 1250788"/>
              <a:gd name="connsiteY6" fmla="*/ 1331996 h 1468399"/>
              <a:gd name="connsiteX7" fmla="*/ 649899 w 1250788"/>
              <a:gd name="connsiteY7" fmla="*/ 1323403 h 1468399"/>
              <a:gd name="connsiteX8" fmla="*/ 665496 w 1250788"/>
              <a:gd name="connsiteY8" fmla="*/ 1314528 h 1468399"/>
              <a:gd name="connsiteX9" fmla="*/ 690920 w 1250788"/>
              <a:gd name="connsiteY9" fmla="*/ 1257899 h 1468399"/>
              <a:gd name="connsiteX10" fmla="*/ 679261 w 1250788"/>
              <a:gd name="connsiteY10" fmla="*/ 1217333 h 1468399"/>
              <a:gd name="connsiteX11" fmla="*/ 681226 w 1250788"/>
              <a:gd name="connsiteY11" fmla="*/ 1205222 h 1468399"/>
              <a:gd name="connsiteX12" fmla="*/ 684602 w 1250788"/>
              <a:gd name="connsiteY12" fmla="*/ 1202260 h 1468399"/>
              <a:gd name="connsiteX13" fmla="*/ 702305 w 1250788"/>
              <a:gd name="connsiteY13" fmla="*/ 1157467 h 1468399"/>
              <a:gd name="connsiteX14" fmla="*/ 685585 w 1250788"/>
              <a:gd name="connsiteY14" fmla="*/ 1135493 h 1468399"/>
              <a:gd name="connsiteX15" fmla="*/ 666057 w 1250788"/>
              <a:gd name="connsiteY15" fmla="*/ 1130564 h 1468399"/>
              <a:gd name="connsiteX16" fmla="*/ 654819 w 1250788"/>
              <a:gd name="connsiteY16" fmla="*/ 1129574 h 1468399"/>
              <a:gd name="connsiteX17" fmla="*/ 602274 w 1250788"/>
              <a:gd name="connsiteY17" fmla="*/ 1093235 h 1468399"/>
              <a:gd name="connsiteX18" fmla="*/ 560130 w 1250788"/>
              <a:gd name="connsiteY18" fmla="*/ 1038297 h 1468399"/>
              <a:gd name="connsiteX19" fmla="*/ 534980 w 1250788"/>
              <a:gd name="connsiteY19" fmla="*/ 1006746 h 1468399"/>
              <a:gd name="connsiteX20" fmla="*/ 534418 w 1250788"/>
              <a:gd name="connsiteY20" fmla="*/ 966033 h 1468399"/>
              <a:gd name="connsiteX21" fmla="*/ 542006 w 1250788"/>
              <a:gd name="connsiteY21" fmla="*/ 949696 h 1468399"/>
              <a:gd name="connsiteX22" fmla="*/ 526129 w 1250788"/>
              <a:gd name="connsiteY22" fmla="*/ 875037 h 1468399"/>
              <a:gd name="connsiteX23" fmla="*/ 471483 w 1250788"/>
              <a:gd name="connsiteY23" fmla="*/ 832077 h 1468399"/>
              <a:gd name="connsiteX24" fmla="*/ 463615 w 1250788"/>
              <a:gd name="connsiteY24" fmla="*/ 827851 h 1468399"/>
              <a:gd name="connsiteX25" fmla="*/ 454623 w 1250788"/>
              <a:gd name="connsiteY25" fmla="*/ 809393 h 1468399"/>
              <a:gd name="connsiteX26" fmla="*/ 441420 w 1250788"/>
              <a:gd name="connsiteY26" fmla="*/ 771924 h 1468399"/>
              <a:gd name="connsiteX27" fmla="*/ 427929 w 1250788"/>
              <a:gd name="connsiteY27" fmla="*/ 760094 h 1468399"/>
              <a:gd name="connsiteX28" fmla="*/ 404892 w 1250788"/>
              <a:gd name="connsiteY28" fmla="*/ 724877 h 1468399"/>
              <a:gd name="connsiteX29" fmla="*/ 355862 w 1250788"/>
              <a:gd name="connsiteY29" fmla="*/ 687548 h 1468399"/>
              <a:gd name="connsiteX30" fmla="*/ 317930 w 1250788"/>
              <a:gd name="connsiteY30" fmla="*/ 684311 h 1468399"/>
              <a:gd name="connsiteX31" fmla="*/ 287867 w 1250788"/>
              <a:gd name="connsiteY31" fmla="*/ 660364 h 1468399"/>
              <a:gd name="connsiteX32" fmla="*/ 278594 w 1250788"/>
              <a:gd name="connsiteY32" fmla="*/ 632611 h 1468399"/>
              <a:gd name="connsiteX33" fmla="*/ 271007 w 1250788"/>
              <a:gd name="connsiteY33" fmla="*/ 611485 h 1468399"/>
              <a:gd name="connsiteX34" fmla="*/ 216776 w 1250788"/>
              <a:gd name="connsiteY34" fmla="*/ 592326 h 1468399"/>
              <a:gd name="connsiteX35" fmla="*/ 187274 w 1250788"/>
              <a:gd name="connsiteY35" fmla="*/ 612468 h 1468399"/>
              <a:gd name="connsiteX36" fmla="*/ 161703 w 1250788"/>
              <a:gd name="connsiteY36" fmla="*/ 630638 h 1468399"/>
              <a:gd name="connsiteX37" fmla="*/ 123918 w 1250788"/>
              <a:gd name="connsiteY37" fmla="*/ 627401 h 1468399"/>
              <a:gd name="connsiteX38" fmla="*/ 112393 w 1250788"/>
              <a:gd name="connsiteY38" fmla="*/ 608810 h 1468399"/>
              <a:gd name="connsiteX39" fmla="*/ 110006 w 1250788"/>
              <a:gd name="connsiteY39" fmla="*/ 593315 h 1468399"/>
              <a:gd name="connsiteX40" fmla="*/ 78820 w 1250788"/>
              <a:gd name="connsiteY40" fmla="*/ 574999 h 1468399"/>
              <a:gd name="connsiteX41" fmla="*/ 68564 w 1250788"/>
              <a:gd name="connsiteY41" fmla="*/ 579225 h 1468399"/>
              <a:gd name="connsiteX42" fmla="*/ 35546 w 1250788"/>
              <a:gd name="connsiteY42" fmla="*/ 575567 h 1468399"/>
              <a:gd name="connsiteX43" fmla="*/ 14615 w 1250788"/>
              <a:gd name="connsiteY43" fmla="*/ 549506 h 1468399"/>
              <a:gd name="connsiteX44" fmla="*/ 17282 w 1250788"/>
              <a:gd name="connsiteY44" fmla="*/ 412588 h 1468399"/>
              <a:gd name="connsiteX45" fmla="*/ 26133 w 1250788"/>
              <a:gd name="connsiteY45" fmla="*/ 399628 h 1468399"/>
              <a:gd name="connsiteX46" fmla="*/ 63363 w 1250788"/>
              <a:gd name="connsiteY46" fmla="*/ 382301 h 1468399"/>
              <a:gd name="connsiteX47" fmla="*/ 83453 w 1250788"/>
              <a:gd name="connsiteY47" fmla="*/ 381879 h 1468399"/>
              <a:gd name="connsiteX48" fmla="*/ 106637 w 1250788"/>
              <a:gd name="connsiteY48" fmla="*/ 347927 h 1468399"/>
              <a:gd name="connsiteX49" fmla="*/ 109585 w 1250788"/>
              <a:gd name="connsiteY49" fmla="*/ 306238 h 1468399"/>
              <a:gd name="connsiteX50" fmla="*/ 120542 w 1250788"/>
              <a:gd name="connsiteY50" fmla="*/ 274258 h 1468399"/>
              <a:gd name="connsiteX51" fmla="*/ 118015 w 1250788"/>
              <a:gd name="connsiteY51" fmla="*/ 210447 h 1468399"/>
              <a:gd name="connsiteX52" fmla="*/ 109304 w 1250788"/>
              <a:gd name="connsiteY52" fmla="*/ 187208 h 1468399"/>
              <a:gd name="connsiteX53" fmla="*/ 126726 w 1250788"/>
              <a:gd name="connsiteY53" fmla="*/ 144382 h 1468399"/>
              <a:gd name="connsiteX54" fmla="*/ 152150 w 1250788"/>
              <a:gd name="connsiteY54" fmla="*/ 136357 h 1468399"/>
              <a:gd name="connsiteX55" fmla="*/ 198372 w 1250788"/>
              <a:gd name="connsiteY55" fmla="*/ 129168 h 1468399"/>
              <a:gd name="connsiteX56" fmla="*/ 207083 w 1250788"/>
              <a:gd name="connsiteY56" fmla="*/ 146495 h 1468399"/>
              <a:gd name="connsiteX57" fmla="*/ 258505 w 1250788"/>
              <a:gd name="connsiteY57" fmla="*/ 175799 h 1468399"/>
              <a:gd name="connsiteX58" fmla="*/ 302755 w 1250788"/>
              <a:gd name="connsiteY58" fmla="*/ 98466 h 1468399"/>
              <a:gd name="connsiteX59" fmla="*/ 292781 w 1250788"/>
              <a:gd name="connsiteY59" fmla="*/ 68600 h 1468399"/>
              <a:gd name="connsiteX60" fmla="*/ 313572 w 1250788"/>
              <a:gd name="connsiteY60" fmla="*/ 35637 h 1468399"/>
              <a:gd name="connsiteX61" fmla="*/ 331415 w 1250788"/>
              <a:gd name="connsiteY61" fmla="*/ 36059 h 1468399"/>
              <a:gd name="connsiteX62" fmla="*/ 364994 w 1250788"/>
              <a:gd name="connsiteY62" fmla="*/ 38312 h 1468399"/>
              <a:gd name="connsiteX63" fmla="*/ 401516 w 1250788"/>
              <a:gd name="connsiteY63" fmla="*/ 16765 h 1468399"/>
              <a:gd name="connsiteX64" fmla="*/ 409946 w 1250788"/>
              <a:gd name="connsiteY64" fmla="*/ 0 h 1468399"/>
              <a:gd name="connsiteX65" fmla="*/ 435377 w 1250788"/>
              <a:gd name="connsiteY65" fmla="*/ 21554 h 1468399"/>
              <a:gd name="connsiteX66" fmla="*/ 440431 w 1250788"/>
              <a:gd name="connsiteY66" fmla="*/ 52543 h 1468399"/>
              <a:gd name="connsiteX67" fmla="*/ 440150 w 1250788"/>
              <a:gd name="connsiteY67" fmla="*/ 90855 h 1468399"/>
              <a:gd name="connsiteX68" fmla="*/ 441420 w 1250788"/>
              <a:gd name="connsiteY68" fmla="*/ 129027 h 1468399"/>
              <a:gd name="connsiteX69" fmla="*/ 477240 w 1250788"/>
              <a:gd name="connsiteY69" fmla="*/ 155088 h 1468399"/>
              <a:gd name="connsiteX70" fmla="*/ 508433 w 1250788"/>
              <a:gd name="connsiteY70" fmla="*/ 142837 h 1468399"/>
              <a:gd name="connsiteX71" fmla="*/ 541725 w 1250788"/>
              <a:gd name="connsiteY71" fmla="*/ 131281 h 1468399"/>
              <a:gd name="connsiteX72" fmla="*/ 558445 w 1250788"/>
              <a:gd name="connsiteY72" fmla="*/ 118327 h 1468399"/>
              <a:gd name="connsiteX73" fmla="*/ 562236 w 1250788"/>
              <a:gd name="connsiteY73" fmla="*/ 110155 h 1468399"/>
              <a:gd name="connsiteX74" fmla="*/ 592861 w 1250788"/>
              <a:gd name="connsiteY74" fmla="*/ 107053 h 1468399"/>
              <a:gd name="connsiteX75" fmla="*/ 601712 w 1250788"/>
              <a:gd name="connsiteY75" fmla="*/ 120013 h 1468399"/>
              <a:gd name="connsiteX76" fmla="*/ 667602 w 1250788"/>
              <a:gd name="connsiteY76" fmla="*/ 129315 h 1468399"/>
              <a:gd name="connsiteX77" fmla="*/ 688112 w 1250788"/>
              <a:gd name="connsiteY77" fmla="*/ 105508 h 1468399"/>
              <a:gd name="connsiteX78" fmla="*/ 708903 w 1250788"/>
              <a:gd name="connsiteY78" fmla="*/ 76063 h 1468399"/>
              <a:gd name="connsiteX79" fmla="*/ 718035 w 1250788"/>
              <a:gd name="connsiteY79" fmla="*/ 67617 h 1468399"/>
              <a:gd name="connsiteX80" fmla="*/ 723236 w 1250788"/>
              <a:gd name="connsiteY80" fmla="*/ 85505 h 1468399"/>
              <a:gd name="connsiteX81" fmla="*/ 736440 w 1250788"/>
              <a:gd name="connsiteY81" fmla="*/ 110436 h 1468399"/>
              <a:gd name="connsiteX82" fmla="*/ 749228 w 1250788"/>
              <a:gd name="connsiteY82" fmla="*/ 139032 h 1468399"/>
              <a:gd name="connsiteX83" fmla="*/ 751615 w 1250788"/>
              <a:gd name="connsiteY83" fmla="*/ 161147 h 1468399"/>
              <a:gd name="connsiteX84" fmla="*/ 769879 w 1250788"/>
              <a:gd name="connsiteY84" fmla="*/ 185516 h 1468399"/>
              <a:gd name="connsiteX85" fmla="*/ 801627 w 1250788"/>
              <a:gd name="connsiteY85" fmla="*/ 233692 h 1468399"/>
              <a:gd name="connsiteX86" fmla="*/ 804154 w 1250788"/>
              <a:gd name="connsiteY86" fmla="*/ 243830 h 1468399"/>
              <a:gd name="connsiteX87" fmla="*/ 826215 w 1250788"/>
              <a:gd name="connsiteY87" fmla="*/ 241717 h 1468399"/>
              <a:gd name="connsiteX88" fmla="*/ 877632 w 1250788"/>
              <a:gd name="connsiteY88" fmla="*/ 242286 h 1468399"/>
              <a:gd name="connsiteX89" fmla="*/ 926661 w 1250788"/>
              <a:gd name="connsiteY89" fmla="*/ 283554 h 1468399"/>
              <a:gd name="connsiteX90" fmla="*/ 952373 w 1250788"/>
              <a:gd name="connsiteY90" fmla="*/ 299476 h 1468399"/>
              <a:gd name="connsiteX91" fmla="*/ 956865 w 1250788"/>
              <a:gd name="connsiteY91" fmla="*/ 299757 h 1468399"/>
              <a:gd name="connsiteX92" fmla="*/ 1045932 w 1250788"/>
              <a:gd name="connsiteY92" fmla="*/ 309053 h 1468399"/>
              <a:gd name="connsiteX93" fmla="*/ 1134585 w 1250788"/>
              <a:gd name="connsiteY93" fmla="*/ 349900 h 1468399"/>
              <a:gd name="connsiteX94" fmla="*/ 1153130 w 1250788"/>
              <a:gd name="connsiteY94" fmla="*/ 366244 h 1468399"/>
              <a:gd name="connsiteX95" fmla="*/ 1208477 w 1250788"/>
              <a:gd name="connsiteY95" fmla="*/ 386386 h 1468399"/>
              <a:gd name="connsiteX96" fmla="*/ 1235452 w 1250788"/>
              <a:gd name="connsiteY96" fmla="*/ 402162 h 1468399"/>
              <a:gd name="connsiteX97" fmla="*/ 1244444 w 1250788"/>
              <a:gd name="connsiteY97" fmla="*/ 427521 h 1468399"/>
              <a:gd name="connsiteX98" fmla="*/ 1250066 w 1250788"/>
              <a:gd name="connsiteY98" fmla="*/ 512598 h 1468399"/>
              <a:gd name="connsiteX99" fmla="*/ 1229128 w 1250788"/>
              <a:gd name="connsiteY99" fmla="*/ 561196 h 1468399"/>
              <a:gd name="connsiteX100" fmla="*/ 1215082 w 1250788"/>
              <a:gd name="connsiteY100" fmla="*/ 575707 h 1468399"/>
              <a:gd name="connsiteX101" fmla="*/ 1183194 w 1250788"/>
              <a:gd name="connsiteY101" fmla="*/ 631628 h 1468399"/>
              <a:gd name="connsiteX102" fmla="*/ 1178133 w 1250788"/>
              <a:gd name="connsiteY102" fmla="*/ 648955 h 1468399"/>
              <a:gd name="connsiteX103" fmla="*/ 1152849 w 1250788"/>
              <a:gd name="connsiteY103" fmla="*/ 679664 h 1468399"/>
              <a:gd name="connsiteX104" fmla="*/ 1120533 w 1250788"/>
              <a:gd name="connsiteY104" fmla="*/ 747274 h 1468399"/>
              <a:gd name="connsiteX105" fmla="*/ 1127138 w 1250788"/>
              <a:gd name="connsiteY105" fmla="*/ 798546 h 1468399"/>
              <a:gd name="connsiteX106" fmla="*/ 1139499 w 1250788"/>
              <a:gd name="connsiteY106" fmla="*/ 860244 h 1468399"/>
              <a:gd name="connsiteX107" fmla="*/ 1135428 w 1250788"/>
              <a:gd name="connsiteY107" fmla="*/ 906729 h 1468399"/>
              <a:gd name="connsiteX108" fmla="*/ 1116462 w 1250788"/>
              <a:gd name="connsiteY108" fmla="*/ 952370 h 1468399"/>
              <a:gd name="connsiteX109" fmla="*/ 1091452 w 1250788"/>
              <a:gd name="connsiteY109" fmla="*/ 1015052 h 1468399"/>
              <a:gd name="connsiteX110" fmla="*/ 1077547 w 1250788"/>
              <a:gd name="connsiteY110" fmla="*/ 1053090 h 1468399"/>
              <a:gd name="connsiteX111" fmla="*/ 1008709 w 1250788"/>
              <a:gd name="connsiteY111" fmla="*/ 1107037 h 1468399"/>
              <a:gd name="connsiteX112" fmla="*/ 966418 w 1250788"/>
              <a:gd name="connsiteY112" fmla="*/ 1112394 h 1468399"/>
              <a:gd name="connsiteX113" fmla="*/ 927082 w 1250788"/>
              <a:gd name="connsiteY113" fmla="*/ 1120840 h 1468399"/>
              <a:gd name="connsiteX114" fmla="*/ 884658 w 1250788"/>
              <a:gd name="connsiteY114" fmla="*/ 1152258 h 1468399"/>
              <a:gd name="connsiteX115" fmla="*/ 877772 w 1250788"/>
              <a:gd name="connsiteY115" fmla="*/ 1160991 h 1468399"/>
              <a:gd name="connsiteX116" fmla="*/ 860210 w 1250788"/>
              <a:gd name="connsiteY116" fmla="*/ 1214518 h 1468399"/>
              <a:gd name="connsiteX117" fmla="*/ 864288 w 1250788"/>
              <a:gd name="connsiteY117" fmla="*/ 1254803 h 1468399"/>
              <a:gd name="connsiteX118" fmla="*/ 836049 w 1250788"/>
              <a:gd name="connsiteY118" fmla="*/ 1337346 h 1468399"/>
              <a:gd name="connsiteX119" fmla="*/ 822278 w 1250788"/>
              <a:gd name="connsiteY119" fmla="*/ 1352138 h 1468399"/>
              <a:gd name="connsiteX120" fmla="*/ 777888 w 1250788"/>
              <a:gd name="connsiteY120" fmla="*/ 1433839 h 1468399"/>
              <a:gd name="connsiteX121" fmla="*/ 768615 w 1250788"/>
              <a:gd name="connsiteY121" fmla="*/ 1468212 h 1468399"/>
              <a:gd name="connsiteX122" fmla="*/ 768054 w 1250788"/>
              <a:gd name="connsiteY122" fmla="*/ 1468212 h 146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50788" h="1468399">
                <a:moveTo>
                  <a:pt x="768054" y="1468212"/>
                </a:moveTo>
                <a:cubicBezTo>
                  <a:pt x="758641" y="1468212"/>
                  <a:pt x="752036" y="1468633"/>
                  <a:pt x="745431" y="1468212"/>
                </a:cubicBezTo>
                <a:cubicBezTo>
                  <a:pt x="731526" y="1467222"/>
                  <a:pt x="720569" y="1461164"/>
                  <a:pt x="717193" y="1446939"/>
                </a:cubicBezTo>
                <a:cubicBezTo>
                  <a:pt x="713683" y="1432007"/>
                  <a:pt x="703568" y="1424122"/>
                  <a:pt x="690639" y="1418766"/>
                </a:cubicBezTo>
                <a:cubicBezTo>
                  <a:pt x="682356" y="1415388"/>
                  <a:pt x="673785" y="1412847"/>
                  <a:pt x="665215" y="1409891"/>
                </a:cubicBezTo>
                <a:cubicBezTo>
                  <a:pt x="658189" y="1407357"/>
                  <a:pt x="651163" y="1404963"/>
                  <a:pt x="644143" y="1402428"/>
                </a:cubicBezTo>
                <a:cubicBezTo>
                  <a:pt x="616045" y="1392283"/>
                  <a:pt x="612108" y="1349183"/>
                  <a:pt x="636696" y="1331996"/>
                </a:cubicBezTo>
                <a:cubicBezTo>
                  <a:pt x="641048" y="1329040"/>
                  <a:pt x="645407" y="1326218"/>
                  <a:pt x="649899" y="1323403"/>
                </a:cubicBezTo>
                <a:cubicBezTo>
                  <a:pt x="655100" y="1320306"/>
                  <a:pt x="660435" y="1317625"/>
                  <a:pt x="665496" y="1314528"/>
                </a:cubicBezTo>
                <a:cubicBezTo>
                  <a:pt x="689235" y="1299595"/>
                  <a:pt x="696542" y="1284809"/>
                  <a:pt x="690920" y="1257899"/>
                </a:cubicBezTo>
                <a:cubicBezTo>
                  <a:pt x="688112" y="1244237"/>
                  <a:pt x="689095" y="1229304"/>
                  <a:pt x="679261" y="1217333"/>
                </a:cubicBezTo>
                <a:cubicBezTo>
                  <a:pt x="676172" y="1213528"/>
                  <a:pt x="677576" y="1208740"/>
                  <a:pt x="681226" y="1205222"/>
                </a:cubicBezTo>
                <a:cubicBezTo>
                  <a:pt x="682356" y="1204092"/>
                  <a:pt x="683339" y="1202968"/>
                  <a:pt x="684602" y="1202260"/>
                </a:cubicBezTo>
                <a:cubicBezTo>
                  <a:pt x="703428" y="1192403"/>
                  <a:pt x="703568" y="1175076"/>
                  <a:pt x="702305" y="1157467"/>
                </a:cubicBezTo>
                <a:cubicBezTo>
                  <a:pt x="701603" y="1146761"/>
                  <a:pt x="695419" y="1139157"/>
                  <a:pt x="685585" y="1135493"/>
                </a:cubicBezTo>
                <a:cubicBezTo>
                  <a:pt x="679261" y="1133098"/>
                  <a:pt x="672662" y="1131968"/>
                  <a:pt x="666057" y="1130564"/>
                </a:cubicBezTo>
                <a:cubicBezTo>
                  <a:pt x="662407" y="1129855"/>
                  <a:pt x="658610" y="1129855"/>
                  <a:pt x="654819" y="1129574"/>
                </a:cubicBezTo>
                <a:cubicBezTo>
                  <a:pt x="630512" y="1127461"/>
                  <a:pt x="612529" y="1116193"/>
                  <a:pt x="602274" y="1093235"/>
                </a:cubicBezTo>
                <a:cubicBezTo>
                  <a:pt x="592580" y="1071681"/>
                  <a:pt x="577692" y="1053933"/>
                  <a:pt x="560130" y="1038297"/>
                </a:cubicBezTo>
                <a:cubicBezTo>
                  <a:pt x="550015" y="1029282"/>
                  <a:pt x="541445" y="1018998"/>
                  <a:pt x="534980" y="1006746"/>
                </a:cubicBezTo>
                <a:cubicBezTo>
                  <a:pt x="527960" y="993077"/>
                  <a:pt x="526550" y="979836"/>
                  <a:pt x="534418" y="966033"/>
                </a:cubicBezTo>
                <a:cubicBezTo>
                  <a:pt x="537373" y="960823"/>
                  <a:pt x="540041" y="955326"/>
                  <a:pt x="542006" y="949696"/>
                </a:cubicBezTo>
                <a:cubicBezTo>
                  <a:pt x="551840" y="921662"/>
                  <a:pt x="547909" y="895460"/>
                  <a:pt x="526129" y="875037"/>
                </a:cubicBezTo>
                <a:cubicBezTo>
                  <a:pt x="509275" y="859261"/>
                  <a:pt x="489888" y="846301"/>
                  <a:pt x="471483" y="832077"/>
                </a:cubicBezTo>
                <a:cubicBezTo>
                  <a:pt x="469090" y="830245"/>
                  <a:pt x="466142" y="829255"/>
                  <a:pt x="463615" y="827851"/>
                </a:cubicBezTo>
                <a:cubicBezTo>
                  <a:pt x="456168" y="823905"/>
                  <a:pt x="451675" y="817706"/>
                  <a:pt x="454623" y="809393"/>
                </a:cubicBezTo>
                <a:cubicBezTo>
                  <a:pt x="460667" y="792916"/>
                  <a:pt x="452096" y="782068"/>
                  <a:pt x="441420" y="771924"/>
                </a:cubicBezTo>
                <a:cubicBezTo>
                  <a:pt x="437061" y="767844"/>
                  <a:pt x="432428" y="764039"/>
                  <a:pt x="427929" y="760094"/>
                </a:cubicBezTo>
                <a:cubicBezTo>
                  <a:pt x="416972" y="750517"/>
                  <a:pt x="409385" y="738961"/>
                  <a:pt x="404892" y="724877"/>
                </a:cubicBezTo>
                <a:cubicBezTo>
                  <a:pt x="395900" y="697131"/>
                  <a:pt x="384943" y="689380"/>
                  <a:pt x="355862" y="687548"/>
                </a:cubicBezTo>
                <a:cubicBezTo>
                  <a:pt x="343214" y="686705"/>
                  <a:pt x="330432" y="685856"/>
                  <a:pt x="317930" y="684311"/>
                </a:cubicBezTo>
                <a:cubicBezTo>
                  <a:pt x="303176" y="682620"/>
                  <a:pt x="293342" y="673886"/>
                  <a:pt x="287867" y="660364"/>
                </a:cubicBezTo>
                <a:cubicBezTo>
                  <a:pt x="284210" y="651349"/>
                  <a:pt x="281683" y="641913"/>
                  <a:pt x="278594" y="632611"/>
                </a:cubicBezTo>
                <a:cubicBezTo>
                  <a:pt x="276201" y="625569"/>
                  <a:pt x="274095" y="618246"/>
                  <a:pt x="271007" y="611485"/>
                </a:cubicBezTo>
                <a:cubicBezTo>
                  <a:pt x="261313" y="589089"/>
                  <a:pt x="242207" y="581760"/>
                  <a:pt x="216776" y="592326"/>
                </a:cubicBezTo>
                <a:cubicBezTo>
                  <a:pt x="205959" y="596833"/>
                  <a:pt x="196968" y="605567"/>
                  <a:pt x="187274" y="612468"/>
                </a:cubicBezTo>
                <a:cubicBezTo>
                  <a:pt x="178704" y="618527"/>
                  <a:pt x="170695" y="625569"/>
                  <a:pt x="161703" y="630638"/>
                </a:cubicBezTo>
                <a:cubicBezTo>
                  <a:pt x="148781" y="638108"/>
                  <a:pt x="135858" y="636416"/>
                  <a:pt x="123918" y="627401"/>
                </a:cubicBezTo>
                <a:cubicBezTo>
                  <a:pt x="117734" y="622613"/>
                  <a:pt x="113657" y="616554"/>
                  <a:pt x="112393" y="608810"/>
                </a:cubicBezTo>
                <a:cubicBezTo>
                  <a:pt x="111551" y="603594"/>
                  <a:pt x="111410" y="598244"/>
                  <a:pt x="110006" y="593315"/>
                </a:cubicBezTo>
                <a:cubicBezTo>
                  <a:pt x="105935" y="578663"/>
                  <a:pt x="93567" y="571621"/>
                  <a:pt x="78820" y="574999"/>
                </a:cubicBezTo>
                <a:cubicBezTo>
                  <a:pt x="75163" y="575848"/>
                  <a:pt x="71513" y="577252"/>
                  <a:pt x="68564" y="579225"/>
                </a:cubicBezTo>
                <a:cubicBezTo>
                  <a:pt x="56484" y="587116"/>
                  <a:pt x="45942" y="583452"/>
                  <a:pt x="35546" y="575567"/>
                </a:cubicBezTo>
                <a:cubicBezTo>
                  <a:pt x="26414" y="568659"/>
                  <a:pt x="19254" y="559785"/>
                  <a:pt x="14615" y="549506"/>
                </a:cubicBezTo>
                <a:cubicBezTo>
                  <a:pt x="-6036" y="503584"/>
                  <a:pt x="-4492" y="457801"/>
                  <a:pt x="17282" y="412588"/>
                </a:cubicBezTo>
                <a:cubicBezTo>
                  <a:pt x="19535" y="407940"/>
                  <a:pt x="22904" y="403713"/>
                  <a:pt x="26133" y="399628"/>
                </a:cubicBezTo>
                <a:cubicBezTo>
                  <a:pt x="35546" y="387650"/>
                  <a:pt x="48054" y="381879"/>
                  <a:pt x="63363" y="382301"/>
                </a:cubicBezTo>
                <a:cubicBezTo>
                  <a:pt x="70109" y="382441"/>
                  <a:pt x="76854" y="382862"/>
                  <a:pt x="83453" y="381879"/>
                </a:cubicBezTo>
                <a:cubicBezTo>
                  <a:pt x="101436" y="378923"/>
                  <a:pt x="111831" y="365254"/>
                  <a:pt x="106637" y="347927"/>
                </a:cubicBezTo>
                <a:cubicBezTo>
                  <a:pt x="102138" y="333001"/>
                  <a:pt x="105233" y="319759"/>
                  <a:pt x="109585" y="306238"/>
                </a:cubicBezTo>
                <a:cubicBezTo>
                  <a:pt x="113095" y="295531"/>
                  <a:pt x="117173" y="285105"/>
                  <a:pt x="120542" y="274258"/>
                </a:cubicBezTo>
                <a:cubicBezTo>
                  <a:pt x="127288" y="252705"/>
                  <a:pt x="126726" y="231439"/>
                  <a:pt x="118015" y="210447"/>
                </a:cubicBezTo>
                <a:cubicBezTo>
                  <a:pt x="114786" y="202843"/>
                  <a:pt x="111831" y="195093"/>
                  <a:pt x="109304" y="187208"/>
                </a:cubicBezTo>
                <a:cubicBezTo>
                  <a:pt x="102699" y="166357"/>
                  <a:pt x="107339" y="155088"/>
                  <a:pt x="126726" y="144382"/>
                </a:cubicBezTo>
                <a:cubicBezTo>
                  <a:pt x="134594" y="140015"/>
                  <a:pt x="143024" y="137340"/>
                  <a:pt x="152150" y="136357"/>
                </a:cubicBezTo>
                <a:cubicBezTo>
                  <a:pt x="166904" y="134665"/>
                  <a:pt x="181518" y="131849"/>
                  <a:pt x="198372" y="129168"/>
                </a:cubicBezTo>
                <a:cubicBezTo>
                  <a:pt x="204415" y="131568"/>
                  <a:pt x="205258" y="139313"/>
                  <a:pt x="207083" y="146495"/>
                </a:cubicBezTo>
                <a:cubicBezTo>
                  <a:pt x="213407" y="170302"/>
                  <a:pt x="234759" y="182560"/>
                  <a:pt x="258505" y="175799"/>
                </a:cubicBezTo>
                <a:cubicBezTo>
                  <a:pt x="292079" y="166216"/>
                  <a:pt x="311606" y="132271"/>
                  <a:pt x="302755" y="98466"/>
                </a:cubicBezTo>
                <a:cubicBezTo>
                  <a:pt x="300087" y="88321"/>
                  <a:pt x="295869" y="78604"/>
                  <a:pt x="292781" y="68600"/>
                </a:cubicBezTo>
                <a:cubicBezTo>
                  <a:pt x="286597" y="48176"/>
                  <a:pt x="292781" y="38453"/>
                  <a:pt x="313572" y="35637"/>
                </a:cubicBezTo>
                <a:cubicBezTo>
                  <a:pt x="319334" y="34795"/>
                  <a:pt x="325512" y="35637"/>
                  <a:pt x="331415" y="36059"/>
                </a:cubicBezTo>
                <a:cubicBezTo>
                  <a:pt x="342653" y="36767"/>
                  <a:pt x="353750" y="37751"/>
                  <a:pt x="364994" y="38312"/>
                </a:cubicBezTo>
                <a:cubicBezTo>
                  <a:pt x="381708" y="39021"/>
                  <a:pt x="393514" y="30849"/>
                  <a:pt x="401516" y="16765"/>
                </a:cubicBezTo>
                <a:cubicBezTo>
                  <a:pt x="404471" y="11549"/>
                  <a:pt x="406857" y="6199"/>
                  <a:pt x="409946" y="0"/>
                </a:cubicBezTo>
                <a:cubicBezTo>
                  <a:pt x="424560" y="421"/>
                  <a:pt x="431726" y="9717"/>
                  <a:pt x="435377" y="21554"/>
                </a:cubicBezTo>
                <a:cubicBezTo>
                  <a:pt x="438465" y="31411"/>
                  <a:pt x="439869" y="42117"/>
                  <a:pt x="440431" y="52543"/>
                </a:cubicBezTo>
                <a:cubicBezTo>
                  <a:pt x="441139" y="65222"/>
                  <a:pt x="440150" y="78036"/>
                  <a:pt x="440150" y="90855"/>
                </a:cubicBezTo>
                <a:cubicBezTo>
                  <a:pt x="440150" y="103675"/>
                  <a:pt x="439869" y="116495"/>
                  <a:pt x="441420" y="129027"/>
                </a:cubicBezTo>
                <a:cubicBezTo>
                  <a:pt x="444087" y="150721"/>
                  <a:pt x="455746" y="159455"/>
                  <a:pt x="477240" y="155088"/>
                </a:cubicBezTo>
                <a:cubicBezTo>
                  <a:pt x="488056" y="152975"/>
                  <a:pt x="498312" y="147765"/>
                  <a:pt x="508433" y="142837"/>
                </a:cubicBezTo>
                <a:cubicBezTo>
                  <a:pt x="519109" y="137621"/>
                  <a:pt x="528803" y="130860"/>
                  <a:pt x="541725" y="131281"/>
                </a:cubicBezTo>
                <a:cubicBezTo>
                  <a:pt x="549594" y="131422"/>
                  <a:pt x="555490" y="126352"/>
                  <a:pt x="558445" y="118327"/>
                </a:cubicBezTo>
                <a:cubicBezTo>
                  <a:pt x="559428" y="115505"/>
                  <a:pt x="560691" y="112690"/>
                  <a:pt x="562236" y="110155"/>
                </a:cubicBezTo>
                <a:cubicBezTo>
                  <a:pt x="568981" y="99168"/>
                  <a:pt x="584290" y="97476"/>
                  <a:pt x="592861" y="107053"/>
                </a:cubicBezTo>
                <a:cubicBezTo>
                  <a:pt x="596377" y="110858"/>
                  <a:pt x="599466" y="115365"/>
                  <a:pt x="601712" y="120013"/>
                </a:cubicBezTo>
                <a:cubicBezTo>
                  <a:pt x="611125" y="139172"/>
                  <a:pt x="651303" y="145231"/>
                  <a:pt x="667602" y="129315"/>
                </a:cubicBezTo>
                <a:cubicBezTo>
                  <a:pt x="675049" y="121985"/>
                  <a:pt x="681654" y="113820"/>
                  <a:pt x="688112" y="105508"/>
                </a:cubicBezTo>
                <a:cubicBezTo>
                  <a:pt x="695419" y="95925"/>
                  <a:pt x="701743" y="85786"/>
                  <a:pt x="708903" y="76063"/>
                </a:cubicBezTo>
                <a:cubicBezTo>
                  <a:pt x="711296" y="72826"/>
                  <a:pt x="714946" y="70432"/>
                  <a:pt x="718035" y="67617"/>
                </a:cubicBezTo>
                <a:cubicBezTo>
                  <a:pt x="724359" y="73247"/>
                  <a:pt x="722394" y="79868"/>
                  <a:pt x="723236" y="85505"/>
                </a:cubicBezTo>
                <a:cubicBezTo>
                  <a:pt x="724640" y="95644"/>
                  <a:pt x="727588" y="104799"/>
                  <a:pt x="736440" y="110436"/>
                </a:cubicBezTo>
                <a:cubicBezTo>
                  <a:pt x="747116" y="117338"/>
                  <a:pt x="751334" y="125931"/>
                  <a:pt x="749228" y="139032"/>
                </a:cubicBezTo>
                <a:cubicBezTo>
                  <a:pt x="747958" y="146074"/>
                  <a:pt x="750071" y="153965"/>
                  <a:pt x="751615" y="161147"/>
                </a:cubicBezTo>
                <a:cubicBezTo>
                  <a:pt x="754002" y="171854"/>
                  <a:pt x="759905" y="180868"/>
                  <a:pt x="769879" y="185516"/>
                </a:cubicBezTo>
                <a:cubicBezTo>
                  <a:pt x="790389" y="195233"/>
                  <a:pt x="799241" y="212139"/>
                  <a:pt x="801627" y="233692"/>
                </a:cubicBezTo>
                <a:cubicBezTo>
                  <a:pt x="802048" y="237350"/>
                  <a:pt x="803452" y="240734"/>
                  <a:pt x="804154" y="243830"/>
                </a:cubicBezTo>
                <a:cubicBezTo>
                  <a:pt x="812584" y="248057"/>
                  <a:pt x="819751" y="245522"/>
                  <a:pt x="826215" y="241717"/>
                </a:cubicBezTo>
                <a:cubicBezTo>
                  <a:pt x="843631" y="231439"/>
                  <a:pt x="860631" y="233833"/>
                  <a:pt x="877632" y="242286"/>
                </a:cubicBezTo>
                <a:cubicBezTo>
                  <a:pt x="897300" y="252002"/>
                  <a:pt x="915704" y="263130"/>
                  <a:pt x="926661" y="283554"/>
                </a:cubicBezTo>
                <a:cubicBezTo>
                  <a:pt x="932143" y="293699"/>
                  <a:pt x="941275" y="298066"/>
                  <a:pt x="952373" y="299476"/>
                </a:cubicBezTo>
                <a:cubicBezTo>
                  <a:pt x="953917" y="299617"/>
                  <a:pt x="955321" y="299898"/>
                  <a:pt x="956865" y="299757"/>
                </a:cubicBezTo>
                <a:cubicBezTo>
                  <a:pt x="987209" y="296795"/>
                  <a:pt x="1016290" y="304967"/>
                  <a:pt x="1045932" y="309053"/>
                </a:cubicBezTo>
                <a:cubicBezTo>
                  <a:pt x="1079372" y="313560"/>
                  <a:pt x="1108593" y="328493"/>
                  <a:pt x="1134585" y="349900"/>
                </a:cubicBezTo>
                <a:cubicBezTo>
                  <a:pt x="1140903" y="355116"/>
                  <a:pt x="1146946" y="360747"/>
                  <a:pt x="1153130" y="366244"/>
                </a:cubicBezTo>
                <a:cubicBezTo>
                  <a:pt x="1169001" y="380187"/>
                  <a:pt x="1187265" y="388500"/>
                  <a:pt x="1208477" y="386386"/>
                </a:cubicBezTo>
                <a:cubicBezTo>
                  <a:pt x="1222108" y="384975"/>
                  <a:pt x="1229977" y="391596"/>
                  <a:pt x="1235452" y="402162"/>
                </a:cubicBezTo>
                <a:cubicBezTo>
                  <a:pt x="1239530" y="410053"/>
                  <a:pt x="1242478" y="418787"/>
                  <a:pt x="1244444" y="427521"/>
                </a:cubicBezTo>
                <a:cubicBezTo>
                  <a:pt x="1250347" y="455548"/>
                  <a:pt x="1251891" y="484003"/>
                  <a:pt x="1250066" y="512598"/>
                </a:cubicBezTo>
                <a:cubicBezTo>
                  <a:pt x="1248943" y="531190"/>
                  <a:pt x="1242197" y="547674"/>
                  <a:pt x="1229128" y="561196"/>
                </a:cubicBezTo>
                <a:cubicBezTo>
                  <a:pt x="1224495" y="565984"/>
                  <a:pt x="1219856" y="571053"/>
                  <a:pt x="1215082" y="575707"/>
                </a:cubicBezTo>
                <a:cubicBezTo>
                  <a:pt x="1198924" y="591202"/>
                  <a:pt x="1188388" y="609793"/>
                  <a:pt x="1183194" y="631628"/>
                </a:cubicBezTo>
                <a:cubicBezTo>
                  <a:pt x="1181790" y="637399"/>
                  <a:pt x="1180239" y="643318"/>
                  <a:pt x="1178133" y="648955"/>
                </a:cubicBezTo>
                <a:cubicBezTo>
                  <a:pt x="1173360" y="662196"/>
                  <a:pt x="1164228" y="672053"/>
                  <a:pt x="1152849" y="679664"/>
                </a:cubicBezTo>
                <a:cubicBezTo>
                  <a:pt x="1128542" y="695720"/>
                  <a:pt x="1118989" y="719247"/>
                  <a:pt x="1120533" y="747274"/>
                </a:cubicBezTo>
                <a:cubicBezTo>
                  <a:pt x="1121516" y="764460"/>
                  <a:pt x="1124190" y="781506"/>
                  <a:pt x="1127138" y="798546"/>
                </a:cubicBezTo>
                <a:cubicBezTo>
                  <a:pt x="1130648" y="819257"/>
                  <a:pt x="1135147" y="839821"/>
                  <a:pt x="1139499" y="860244"/>
                </a:cubicBezTo>
                <a:cubicBezTo>
                  <a:pt x="1143015" y="876307"/>
                  <a:pt x="1140622" y="891802"/>
                  <a:pt x="1135428" y="906729"/>
                </a:cubicBezTo>
                <a:cubicBezTo>
                  <a:pt x="1129946" y="922224"/>
                  <a:pt x="1123481" y="937437"/>
                  <a:pt x="1116462" y="952370"/>
                </a:cubicBezTo>
                <a:cubicBezTo>
                  <a:pt x="1106908" y="972794"/>
                  <a:pt x="1098057" y="993364"/>
                  <a:pt x="1091452" y="1015052"/>
                </a:cubicBezTo>
                <a:cubicBezTo>
                  <a:pt x="1087521" y="1027872"/>
                  <a:pt x="1082320" y="1040411"/>
                  <a:pt x="1077547" y="1053090"/>
                </a:cubicBezTo>
                <a:cubicBezTo>
                  <a:pt x="1065460" y="1085062"/>
                  <a:pt x="1041580" y="1101828"/>
                  <a:pt x="1008709" y="1107037"/>
                </a:cubicBezTo>
                <a:cubicBezTo>
                  <a:pt x="994657" y="1109291"/>
                  <a:pt x="980470" y="1110134"/>
                  <a:pt x="966418" y="1112394"/>
                </a:cubicBezTo>
                <a:cubicBezTo>
                  <a:pt x="953215" y="1114501"/>
                  <a:pt x="939865" y="1116901"/>
                  <a:pt x="927082" y="1120840"/>
                </a:cubicBezTo>
                <a:cubicBezTo>
                  <a:pt x="909520" y="1126197"/>
                  <a:pt x="894773" y="1136335"/>
                  <a:pt x="884658" y="1152258"/>
                </a:cubicBezTo>
                <a:cubicBezTo>
                  <a:pt x="882686" y="1155354"/>
                  <a:pt x="880299" y="1158451"/>
                  <a:pt x="877772" y="1160991"/>
                </a:cubicBezTo>
                <a:cubicBezTo>
                  <a:pt x="862737" y="1175778"/>
                  <a:pt x="857964" y="1194088"/>
                  <a:pt x="860210" y="1214518"/>
                </a:cubicBezTo>
                <a:cubicBezTo>
                  <a:pt x="861614" y="1227899"/>
                  <a:pt x="863018" y="1241421"/>
                  <a:pt x="864288" y="1254803"/>
                </a:cubicBezTo>
                <a:cubicBezTo>
                  <a:pt x="867236" y="1286635"/>
                  <a:pt x="857402" y="1313966"/>
                  <a:pt x="836049" y="1337346"/>
                </a:cubicBezTo>
                <a:cubicBezTo>
                  <a:pt x="831550" y="1342281"/>
                  <a:pt x="827198" y="1347491"/>
                  <a:pt x="822278" y="1352138"/>
                </a:cubicBezTo>
                <a:cubicBezTo>
                  <a:pt x="799100" y="1374816"/>
                  <a:pt x="784486" y="1402147"/>
                  <a:pt x="777888" y="1433839"/>
                </a:cubicBezTo>
                <a:cubicBezTo>
                  <a:pt x="775635" y="1444686"/>
                  <a:pt x="772125" y="1455392"/>
                  <a:pt x="768615" y="1468212"/>
                </a:cubicBezTo>
                <a:lnTo>
                  <a:pt x="768054" y="1468212"/>
                </a:lnTo>
                <a:close/>
              </a:path>
            </a:pathLst>
          </a:custGeom>
          <a:solidFill>
            <a:schemeClr val="accent4"/>
          </a:solidFill>
          <a:ln w="6377" cap="flat">
            <a:noFill/>
            <a:prstDash val="solid"/>
            <a:miter/>
          </a:ln>
        </p:spPr>
        <p:txBody>
          <a:bodyPr rtlCol="0" anchor="ctr"/>
          <a:lstStyle/>
          <a:p>
            <a:endParaRPr lang="en-PK"/>
          </a:p>
        </p:txBody>
      </p:sp>
      <p:sp>
        <p:nvSpPr>
          <p:cNvPr id="194" name="Freeform 193">
            <a:extLst>
              <a:ext uri="{FF2B5EF4-FFF2-40B4-BE49-F238E27FC236}">
                <a16:creationId xmlns:a16="http://schemas.microsoft.com/office/drawing/2014/main" id="{89826D8C-40E6-D0D6-ECEE-A8BAF505CAC9}"/>
              </a:ext>
            </a:extLst>
          </p:cNvPr>
          <p:cNvSpPr/>
          <p:nvPr/>
        </p:nvSpPr>
        <p:spPr>
          <a:xfrm>
            <a:off x="4227257" y="5021511"/>
            <a:ext cx="478617" cy="1181100"/>
          </a:xfrm>
          <a:custGeom>
            <a:avLst/>
            <a:gdLst>
              <a:gd name="connsiteX0" fmla="*/ 326021 w 478617"/>
              <a:gd name="connsiteY0" fmla="*/ 752949 h 1181100"/>
              <a:gd name="connsiteX1" fmla="*/ 300974 w 478617"/>
              <a:gd name="connsiteY1" fmla="*/ 753945 h 1181100"/>
              <a:gd name="connsiteX2" fmla="*/ 274248 w 478617"/>
              <a:gd name="connsiteY2" fmla="*/ 754653 h 1181100"/>
              <a:gd name="connsiteX3" fmla="*/ 265990 w 478617"/>
              <a:gd name="connsiteY3" fmla="*/ 773500 h 1181100"/>
              <a:gd name="connsiteX4" fmla="*/ 279149 w 478617"/>
              <a:gd name="connsiteY4" fmla="*/ 788663 h 1181100"/>
              <a:gd name="connsiteX5" fmla="*/ 295517 w 478617"/>
              <a:gd name="connsiteY5" fmla="*/ 800563 h 1181100"/>
              <a:gd name="connsiteX6" fmla="*/ 306009 w 478617"/>
              <a:gd name="connsiteY6" fmla="*/ 808927 h 1181100"/>
              <a:gd name="connsiteX7" fmla="*/ 310769 w 478617"/>
              <a:gd name="connsiteY7" fmla="*/ 815585 h 1181100"/>
              <a:gd name="connsiteX8" fmla="*/ 303073 w 478617"/>
              <a:gd name="connsiteY8" fmla="*/ 830748 h 1181100"/>
              <a:gd name="connsiteX9" fmla="*/ 293839 w 478617"/>
              <a:gd name="connsiteY9" fmla="*/ 871704 h 1181100"/>
              <a:gd name="connsiteX10" fmla="*/ 294675 w 478617"/>
              <a:gd name="connsiteY10" fmla="*/ 883043 h 1181100"/>
              <a:gd name="connsiteX11" fmla="*/ 286283 w 478617"/>
              <a:gd name="connsiteY11" fmla="*/ 900612 h 1181100"/>
              <a:gd name="connsiteX12" fmla="*/ 277049 w 478617"/>
              <a:gd name="connsiteY12" fmla="*/ 906850 h 1181100"/>
              <a:gd name="connsiteX13" fmla="*/ 259276 w 478617"/>
              <a:gd name="connsiteY13" fmla="*/ 926832 h 1181100"/>
              <a:gd name="connsiteX14" fmla="*/ 265716 w 478617"/>
              <a:gd name="connsiteY14" fmla="*/ 969627 h 1181100"/>
              <a:gd name="connsiteX15" fmla="*/ 290897 w 478617"/>
              <a:gd name="connsiteY15" fmla="*/ 988333 h 1181100"/>
              <a:gd name="connsiteX16" fmla="*/ 309646 w 478617"/>
              <a:gd name="connsiteY16" fmla="*/ 1004204 h 1181100"/>
              <a:gd name="connsiteX17" fmla="*/ 314126 w 478617"/>
              <a:gd name="connsiteY17" fmla="*/ 1033534 h 1181100"/>
              <a:gd name="connsiteX18" fmla="*/ 302792 w 478617"/>
              <a:gd name="connsiteY18" fmla="*/ 1055643 h 1181100"/>
              <a:gd name="connsiteX19" fmla="*/ 288102 w 478617"/>
              <a:gd name="connsiteY19" fmla="*/ 1083562 h 1181100"/>
              <a:gd name="connsiteX20" fmla="*/ 280546 w 478617"/>
              <a:gd name="connsiteY20" fmla="*/ 1130040 h 1181100"/>
              <a:gd name="connsiteX21" fmla="*/ 289640 w 478617"/>
              <a:gd name="connsiteY21" fmla="*/ 1155124 h 1181100"/>
              <a:gd name="connsiteX22" fmla="*/ 303769 w 478617"/>
              <a:gd name="connsiteY22" fmla="*/ 1175247 h 1181100"/>
              <a:gd name="connsiteX23" fmla="*/ 291037 w 478617"/>
              <a:gd name="connsiteY23" fmla="*/ 1176805 h 1181100"/>
              <a:gd name="connsiteX24" fmla="*/ 264452 w 478617"/>
              <a:gd name="connsiteY24" fmla="*/ 1179359 h 1181100"/>
              <a:gd name="connsiteX25" fmla="*/ 235492 w 478617"/>
              <a:gd name="connsiteY25" fmla="*/ 1181057 h 1181100"/>
              <a:gd name="connsiteX26" fmla="*/ 206246 w 478617"/>
              <a:gd name="connsiteY26" fmla="*/ 1160512 h 1181100"/>
              <a:gd name="connsiteX27" fmla="*/ 174906 w 478617"/>
              <a:gd name="connsiteY27" fmla="*/ 1098156 h 1181100"/>
              <a:gd name="connsiteX28" fmla="*/ 157835 w 478617"/>
              <a:gd name="connsiteY28" fmla="*/ 1056492 h 1181100"/>
              <a:gd name="connsiteX29" fmla="*/ 140203 w 478617"/>
              <a:gd name="connsiteY29" fmla="*/ 1000380 h 1181100"/>
              <a:gd name="connsiteX30" fmla="*/ 138384 w 478617"/>
              <a:gd name="connsiteY30" fmla="*/ 936326 h 1181100"/>
              <a:gd name="connsiteX31" fmla="*/ 144262 w 478617"/>
              <a:gd name="connsiteY31" fmla="*/ 912232 h 1181100"/>
              <a:gd name="connsiteX32" fmla="*/ 141460 w 478617"/>
              <a:gd name="connsiteY32" fmla="*/ 885590 h 1181100"/>
              <a:gd name="connsiteX33" fmla="*/ 123132 w 478617"/>
              <a:gd name="connsiteY33" fmla="*/ 867311 h 1181100"/>
              <a:gd name="connsiteX34" fmla="*/ 104102 w 478617"/>
              <a:gd name="connsiteY34" fmla="*/ 861074 h 1181100"/>
              <a:gd name="connsiteX35" fmla="*/ 93752 w 478617"/>
              <a:gd name="connsiteY35" fmla="*/ 843224 h 1181100"/>
              <a:gd name="connsiteX36" fmla="*/ 95991 w 478617"/>
              <a:gd name="connsiteY36" fmla="*/ 832165 h 1181100"/>
              <a:gd name="connsiteX37" fmla="*/ 81154 w 478617"/>
              <a:gd name="connsiteY37" fmla="*/ 792206 h 1181100"/>
              <a:gd name="connsiteX38" fmla="*/ 68704 w 478617"/>
              <a:gd name="connsiteY38" fmla="*/ 782566 h 1181100"/>
              <a:gd name="connsiteX39" fmla="*/ 47715 w 478617"/>
              <a:gd name="connsiteY39" fmla="*/ 742038 h 1181100"/>
              <a:gd name="connsiteX40" fmla="*/ 47294 w 478617"/>
              <a:gd name="connsiteY40" fmla="*/ 701229 h 1181100"/>
              <a:gd name="connsiteX41" fmla="*/ 44078 w 478617"/>
              <a:gd name="connsiteY41" fmla="*/ 649363 h 1181100"/>
              <a:gd name="connsiteX42" fmla="*/ 55692 w 478617"/>
              <a:gd name="connsiteY42" fmla="*/ 556401 h 1181100"/>
              <a:gd name="connsiteX43" fmla="*/ 65347 w 478617"/>
              <a:gd name="connsiteY43" fmla="*/ 512470 h 1181100"/>
              <a:gd name="connsiteX44" fmla="*/ 48972 w 478617"/>
              <a:gd name="connsiteY44" fmla="*/ 469248 h 1181100"/>
              <a:gd name="connsiteX45" fmla="*/ 31487 w 478617"/>
              <a:gd name="connsiteY45" fmla="*/ 451678 h 1181100"/>
              <a:gd name="connsiteX46" fmla="*/ 3638 w 478617"/>
              <a:gd name="connsiteY46" fmla="*/ 398676 h 1181100"/>
              <a:gd name="connsiteX47" fmla="*/ 281 w 478617"/>
              <a:gd name="connsiteY47" fmla="*/ 344683 h 1181100"/>
              <a:gd name="connsiteX48" fmla="*/ 9100 w 478617"/>
              <a:gd name="connsiteY48" fmla="*/ 252289 h 1181100"/>
              <a:gd name="connsiteX49" fmla="*/ 8117 w 478617"/>
              <a:gd name="connsiteY49" fmla="*/ 184692 h 1181100"/>
              <a:gd name="connsiteX50" fmla="*/ 6579 w 478617"/>
              <a:gd name="connsiteY50" fmla="*/ 162162 h 1181100"/>
              <a:gd name="connsiteX51" fmla="*/ 25048 w 478617"/>
              <a:gd name="connsiteY51" fmla="*/ 130987 h 1181100"/>
              <a:gd name="connsiteX52" fmla="*/ 50657 w 478617"/>
              <a:gd name="connsiteY52" fmla="*/ 109586 h 1181100"/>
              <a:gd name="connsiteX53" fmla="*/ 56809 w 478617"/>
              <a:gd name="connsiteY53" fmla="*/ 65094 h 1181100"/>
              <a:gd name="connsiteX54" fmla="*/ 47996 w 478617"/>
              <a:gd name="connsiteY54" fmla="*/ 47946 h 1181100"/>
              <a:gd name="connsiteX55" fmla="*/ 58487 w 478617"/>
              <a:gd name="connsiteY55" fmla="*/ 21444 h 1181100"/>
              <a:gd name="connsiteX56" fmla="*/ 68704 w 478617"/>
              <a:gd name="connsiteY56" fmla="*/ 6850 h 1181100"/>
              <a:gd name="connsiteX57" fmla="*/ 96687 w 478617"/>
              <a:gd name="connsiteY57" fmla="*/ 5713 h 1181100"/>
              <a:gd name="connsiteX58" fmla="*/ 112360 w 478617"/>
              <a:gd name="connsiteY58" fmla="*/ 21872 h 1181100"/>
              <a:gd name="connsiteX59" fmla="*/ 128448 w 478617"/>
              <a:gd name="connsiteY59" fmla="*/ 37597 h 1181100"/>
              <a:gd name="connsiteX60" fmla="*/ 143004 w 478617"/>
              <a:gd name="connsiteY60" fmla="*/ 43694 h 1181100"/>
              <a:gd name="connsiteX61" fmla="*/ 149999 w 478617"/>
              <a:gd name="connsiteY61" fmla="*/ 25837 h 1181100"/>
              <a:gd name="connsiteX62" fmla="*/ 175187 w 478617"/>
              <a:gd name="connsiteY62" fmla="*/ 10246 h 1181100"/>
              <a:gd name="connsiteX63" fmla="*/ 199532 w 478617"/>
              <a:gd name="connsiteY63" fmla="*/ 27114 h 1181100"/>
              <a:gd name="connsiteX64" fmla="*/ 205269 w 478617"/>
              <a:gd name="connsiteY64" fmla="*/ 44262 h 1181100"/>
              <a:gd name="connsiteX65" fmla="*/ 250878 w 478617"/>
              <a:gd name="connsiteY65" fmla="*/ 88193 h 1181100"/>
              <a:gd name="connsiteX66" fmla="*/ 296915 w 478617"/>
              <a:gd name="connsiteY66" fmla="*/ 96837 h 1181100"/>
              <a:gd name="connsiteX67" fmla="*/ 326998 w 478617"/>
              <a:gd name="connsiteY67" fmla="*/ 104913 h 1181100"/>
              <a:gd name="connsiteX68" fmla="*/ 355402 w 478617"/>
              <a:gd name="connsiteY68" fmla="*/ 160885 h 1181100"/>
              <a:gd name="connsiteX69" fmla="*/ 348548 w 478617"/>
              <a:gd name="connsiteY69" fmla="*/ 189371 h 1181100"/>
              <a:gd name="connsiteX70" fmla="*/ 374432 w 478617"/>
              <a:gd name="connsiteY70" fmla="*/ 238116 h 1181100"/>
              <a:gd name="connsiteX71" fmla="*/ 427884 w 478617"/>
              <a:gd name="connsiteY71" fmla="*/ 224089 h 1181100"/>
              <a:gd name="connsiteX72" fmla="*/ 446352 w 478617"/>
              <a:gd name="connsiteY72" fmla="*/ 195750 h 1181100"/>
              <a:gd name="connsiteX73" fmla="*/ 460762 w 478617"/>
              <a:gd name="connsiteY73" fmla="*/ 178601 h 1181100"/>
              <a:gd name="connsiteX74" fmla="*/ 471814 w 478617"/>
              <a:gd name="connsiteY74" fmla="*/ 181717 h 1181100"/>
              <a:gd name="connsiteX75" fmla="*/ 478534 w 478617"/>
              <a:gd name="connsiteY75" fmla="*/ 226215 h 1181100"/>
              <a:gd name="connsiteX76" fmla="*/ 466499 w 478617"/>
              <a:gd name="connsiteY76" fmla="*/ 249455 h 1181100"/>
              <a:gd name="connsiteX77" fmla="*/ 442153 w 478617"/>
              <a:gd name="connsiteY77" fmla="*/ 265466 h 1181100"/>
              <a:gd name="connsiteX78" fmla="*/ 407731 w 478617"/>
              <a:gd name="connsiteY78" fmla="*/ 304724 h 1181100"/>
              <a:gd name="connsiteX79" fmla="*/ 397380 w 478617"/>
              <a:gd name="connsiteY79" fmla="*/ 315635 h 1181100"/>
              <a:gd name="connsiteX80" fmla="*/ 380450 w 478617"/>
              <a:gd name="connsiteY80" fmla="*/ 321585 h 1181100"/>
              <a:gd name="connsiteX81" fmla="*/ 365900 w 478617"/>
              <a:gd name="connsiteY81" fmla="*/ 344824 h 1181100"/>
              <a:gd name="connsiteX82" fmla="*/ 370092 w 478617"/>
              <a:gd name="connsiteY82" fmla="*/ 364526 h 1181100"/>
              <a:gd name="connsiteX83" fmla="*/ 378069 w 478617"/>
              <a:gd name="connsiteY83" fmla="*/ 380678 h 1181100"/>
              <a:gd name="connsiteX84" fmla="*/ 389122 w 478617"/>
              <a:gd name="connsiteY84" fmla="*/ 426026 h 1181100"/>
              <a:gd name="connsiteX85" fmla="*/ 388841 w 478617"/>
              <a:gd name="connsiteY85" fmla="*/ 462302 h 1181100"/>
              <a:gd name="connsiteX86" fmla="*/ 390245 w 478617"/>
              <a:gd name="connsiteY86" fmla="*/ 480299 h 1181100"/>
              <a:gd name="connsiteX87" fmla="*/ 407456 w 478617"/>
              <a:gd name="connsiteY87" fmla="*/ 505243 h 1181100"/>
              <a:gd name="connsiteX88" fmla="*/ 419486 w 478617"/>
              <a:gd name="connsiteY88" fmla="*/ 517712 h 1181100"/>
              <a:gd name="connsiteX89" fmla="*/ 435861 w 478617"/>
              <a:gd name="connsiteY89" fmla="*/ 544634 h 1181100"/>
              <a:gd name="connsiteX90" fmla="*/ 453627 w 478617"/>
              <a:gd name="connsiteY90" fmla="*/ 602170 h 1181100"/>
              <a:gd name="connsiteX91" fmla="*/ 443276 w 478617"/>
              <a:gd name="connsiteY91" fmla="*/ 640718 h 1181100"/>
              <a:gd name="connsiteX92" fmla="*/ 405216 w 478617"/>
              <a:gd name="connsiteY92" fmla="*/ 660274 h 1181100"/>
              <a:gd name="connsiteX93" fmla="*/ 376110 w 478617"/>
              <a:gd name="connsiteY93" fmla="*/ 658856 h 1181100"/>
              <a:gd name="connsiteX94" fmla="*/ 347151 w 478617"/>
              <a:gd name="connsiteY94" fmla="*/ 660133 h 1181100"/>
              <a:gd name="connsiteX95" fmla="*/ 326436 w 478617"/>
              <a:gd name="connsiteY95" fmla="*/ 685211 h 1181100"/>
              <a:gd name="connsiteX96" fmla="*/ 328676 w 478617"/>
              <a:gd name="connsiteY96" fmla="*/ 705334 h 1181100"/>
              <a:gd name="connsiteX97" fmla="*/ 329518 w 478617"/>
              <a:gd name="connsiteY97" fmla="*/ 743596 h 1181100"/>
              <a:gd name="connsiteX98" fmla="*/ 325741 w 478617"/>
              <a:gd name="connsiteY98" fmla="*/ 753096 h 1181100"/>
              <a:gd name="connsiteX99" fmla="*/ 326021 w 478617"/>
              <a:gd name="connsiteY99" fmla="*/ 75294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78617" h="1181100">
                <a:moveTo>
                  <a:pt x="326021" y="752949"/>
                </a:moveTo>
                <a:cubicBezTo>
                  <a:pt x="317202" y="757060"/>
                  <a:pt x="308951" y="753945"/>
                  <a:pt x="300974" y="753945"/>
                </a:cubicBezTo>
                <a:cubicBezTo>
                  <a:pt x="292020" y="753945"/>
                  <a:pt x="283061" y="753517"/>
                  <a:pt x="274248" y="754653"/>
                </a:cubicBezTo>
                <a:cubicBezTo>
                  <a:pt x="264873" y="755930"/>
                  <a:pt x="260814" y="765283"/>
                  <a:pt x="265990" y="773500"/>
                </a:cubicBezTo>
                <a:cubicBezTo>
                  <a:pt x="269493" y="779169"/>
                  <a:pt x="274248" y="784130"/>
                  <a:pt x="279149" y="788663"/>
                </a:cubicBezTo>
                <a:cubicBezTo>
                  <a:pt x="284184" y="793196"/>
                  <a:pt x="290061" y="796598"/>
                  <a:pt x="295517" y="800563"/>
                </a:cubicBezTo>
                <a:cubicBezTo>
                  <a:pt x="299155" y="803257"/>
                  <a:pt x="302792" y="805952"/>
                  <a:pt x="306009" y="808927"/>
                </a:cubicBezTo>
                <a:cubicBezTo>
                  <a:pt x="307687" y="810344"/>
                  <a:pt x="308670" y="812470"/>
                  <a:pt x="310769" y="815585"/>
                </a:cubicBezTo>
                <a:cubicBezTo>
                  <a:pt x="308389" y="820406"/>
                  <a:pt x="306149" y="825788"/>
                  <a:pt x="303073" y="830748"/>
                </a:cubicBezTo>
                <a:cubicBezTo>
                  <a:pt x="295377" y="843364"/>
                  <a:pt x="291459" y="856822"/>
                  <a:pt x="293839" y="871704"/>
                </a:cubicBezTo>
                <a:cubicBezTo>
                  <a:pt x="294394" y="875388"/>
                  <a:pt x="294535" y="879212"/>
                  <a:pt x="294675" y="883043"/>
                </a:cubicBezTo>
                <a:cubicBezTo>
                  <a:pt x="295096" y="890410"/>
                  <a:pt x="292020" y="896220"/>
                  <a:pt x="286283" y="900612"/>
                </a:cubicBezTo>
                <a:cubicBezTo>
                  <a:pt x="283341" y="902879"/>
                  <a:pt x="280125" y="904864"/>
                  <a:pt x="277049" y="906850"/>
                </a:cubicBezTo>
                <a:cubicBezTo>
                  <a:pt x="269213" y="911810"/>
                  <a:pt x="263756" y="918897"/>
                  <a:pt x="259276" y="926832"/>
                </a:cubicBezTo>
                <a:cubicBezTo>
                  <a:pt x="250323" y="943125"/>
                  <a:pt x="252142" y="957439"/>
                  <a:pt x="265716" y="969627"/>
                </a:cubicBezTo>
                <a:cubicBezTo>
                  <a:pt x="273546" y="976573"/>
                  <a:pt x="282646" y="981955"/>
                  <a:pt x="290897" y="988333"/>
                </a:cubicBezTo>
                <a:cubicBezTo>
                  <a:pt x="297336" y="993294"/>
                  <a:pt x="304190" y="998254"/>
                  <a:pt x="309646" y="1004204"/>
                </a:cubicBezTo>
                <a:cubicBezTo>
                  <a:pt x="317483" y="1012562"/>
                  <a:pt x="319442" y="1022770"/>
                  <a:pt x="314126" y="1033534"/>
                </a:cubicBezTo>
                <a:cubicBezTo>
                  <a:pt x="310488" y="1040908"/>
                  <a:pt x="306570" y="1048275"/>
                  <a:pt x="302792" y="1055643"/>
                </a:cubicBezTo>
                <a:cubicBezTo>
                  <a:pt x="297898" y="1064996"/>
                  <a:pt x="292575" y="1074068"/>
                  <a:pt x="288102" y="1083562"/>
                </a:cubicBezTo>
                <a:cubicBezTo>
                  <a:pt x="281242" y="1098156"/>
                  <a:pt x="279423" y="1113887"/>
                  <a:pt x="280546" y="1130040"/>
                </a:cubicBezTo>
                <a:cubicBezTo>
                  <a:pt x="281102" y="1139393"/>
                  <a:pt x="283763" y="1147616"/>
                  <a:pt x="289640" y="1155124"/>
                </a:cubicBezTo>
                <a:cubicBezTo>
                  <a:pt x="294120" y="1160933"/>
                  <a:pt x="298038" y="1167031"/>
                  <a:pt x="303769" y="1175247"/>
                </a:cubicBezTo>
                <a:cubicBezTo>
                  <a:pt x="297757" y="1175956"/>
                  <a:pt x="294394" y="1176383"/>
                  <a:pt x="291037" y="1176805"/>
                </a:cubicBezTo>
                <a:cubicBezTo>
                  <a:pt x="282225" y="1177654"/>
                  <a:pt x="273271" y="1178650"/>
                  <a:pt x="264452" y="1179359"/>
                </a:cubicBezTo>
                <a:cubicBezTo>
                  <a:pt x="254797" y="1180208"/>
                  <a:pt x="245148" y="1181338"/>
                  <a:pt x="235492" y="1181057"/>
                </a:cubicBezTo>
                <a:cubicBezTo>
                  <a:pt x="221638" y="1180629"/>
                  <a:pt x="210726" y="1174257"/>
                  <a:pt x="206246" y="1160512"/>
                </a:cubicBezTo>
                <a:cubicBezTo>
                  <a:pt x="199111" y="1137975"/>
                  <a:pt x="186795" y="1118139"/>
                  <a:pt x="174906" y="1098156"/>
                </a:cubicBezTo>
                <a:cubicBezTo>
                  <a:pt x="167210" y="1085119"/>
                  <a:pt x="161753" y="1071234"/>
                  <a:pt x="157835" y="1056492"/>
                </a:cubicBezTo>
                <a:cubicBezTo>
                  <a:pt x="152794" y="1037646"/>
                  <a:pt x="146923" y="1018799"/>
                  <a:pt x="140203" y="1000380"/>
                </a:cubicBezTo>
                <a:cubicBezTo>
                  <a:pt x="132366" y="978980"/>
                  <a:pt x="130407" y="958008"/>
                  <a:pt x="138384" y="936326"/>
                </a:cubicBezTo>
                <a:cubicBezTo>
                  <a:pt x="141186" y="928531"/>
                  <a:pt x="142583" y="920308"/>
                  <a:pt x="144262" y="912232"/>
                </a:cubicBezTo>
                <a:cubicBezTo>
                  <a:pt x="146080" y="903166"/>
                  <a:pt x="144823" y="894234"/>
                  <a:pt x="141460" y="885590"/>
                </a:cubicBezTo>
                <a:cubicBezTo>
                  <a:pt x="138103" y="876665"/>
                  <a:pt x="132507" y="870146"/>
                  <a:pt x="123132" y="867311"/>
                </a:cubicBezTo>
                <a:cubicBezTo>
                  <a:pt x="116700" y="865326"/>
                  <a:pt x="110261" y="863628"/>
                  <a:pt x="104102" y="861074"/>
                </a:cubicBezTo>
                <a:cubicBezTo>
                  <a:pt x="95851" y="857677"/>
                  <a:pt x="92769" y="851868"/>
                  <a:pt x="93752" y="843224"/>
                </a:cubicBezTo>
                <a:cubicBezTo>
                  <a:pt x="94166" y="839533"/>
                  <a:pt x="95149" y="835849"/>
                  <a:pt x="95991" y="832165"/>
                </a:cubicBezTo>
                <a:cubicBezTo>
                  <a:pt x="99769" y="815585"/>
                  <a:pt x="93752" y="802689"/>
                  <a:pt x="81154" y="792206"/>
                </a:cubicBezTo>
                <a:cubicBezTo>
                  <a:pt x="77102" y="788944"/>
                  <a:pt x="73043" y="785547"/>
                  <a:pt x="68704" y="782566"/>
                </a:cubicBezTo>
                <a:cubicBezTo>
                  <a:pt x="54850" y="772651"/>
                  <a:pt x="48277" y="758758"/>
                  <a:pt x="47715" y="742038"/>
                </a:cubicBezTo>
                <a:cubicBezTo>
                  <a:pt x="47294" y="728433"/>
                  <a:pt x="47715" y="714834"/>
                  <a:pt x="47294" y="701229"/>
                </a:cubicBezTo>
                <a:cubicBezTo>
                  <a:pt x="46598" y="683940"/>
                  <a:pt x="46037" y="666511"/>
                  <a:pt x="44078" y="649363"/>
                </a:cubicBezTo>
                <a:cubicBezTo>
                  <a:pt x="40300" y="617192"/>
                  <a:pt x="41978" y="586158"/>
                  <a:pt x="55692" y="556401"/>
                </a:cubicBezTo>
                <a:cubicBezTo>
                  <a:pt x="61990" y="542655"/>
                  <a:pt x="65347" y="527914"/>
                  <a:pt x="65347" y="512470"/>
                </a:cubicBezTo>
                <a:cubicBezTo>
                  <a:pt x="65347" y="495749"/>
                  <a:pt x="60165" y="481295"/>
                  <a:pt x="48972" y="469248"/>
                </a:cubicBezTo>
                <a:cubicBezTo>
                  <a:pt x="43375" y="463158"/>
                  <a:pt x="37498" y="457341"/>
                  <a:pt x="31487" y="451678"/>
                </a:cubicBezTo>
                <a:cubicBezTo>
                  <a:pt x="16094" y="437224"/>
                  <a:pt x="6720" y="419227"/>
                  <a:pt x="3638" y="398676"/>
                </a:cubicBezTo>
                <a:cubicBezTo>
                  <a:pt x="983" y="380819"/>
                  <a:pt x="-696" y="362540"/>
                  <a:pt x="281" y="344683"/>
                </a:cubicBezTo>
                <a:cubicBezTo>
                  <a:pt x="1959" y="313790"/>
                  <a:pt x="5877" y="283042"/>
                  <a:pt x="9100" y="252289"/>
                </a:cubicBezTo>
                <a:cubicBezTo>
                  <a:pt x="11474" y="229759"/>
                  <a:pt x="13293" y="207228"/>
                  <a:pt x="8117" y="184692"/>
                </a:cubicBezTo>
                <a:cubicBezTo>
                  <a:pt x="6439" y="177465"/>
                  <a:pt x="6439" y="169676"/>
                  <a:pt x="6579" y="162162"/>
                </a:cubicBezTo>
                <a:cubicBezTo>
                  <a:pt x="6860" y="148416"/>
                  <a:pt x="12176" y="137078"/>
                  <a:pt x="25048" y="130987"/>
                </a:cubicBezTo>
                <a:cubicBezTo>
                  <a:pt x="35405" y="126026"/>
                  <a:pt x="43235" y="118371"/>
                  <a:pt x="50657" y="109586"/>
                </a:cubicBezTo>
                <a:cubicBezTo>
                  <a:pt x="61990" y="95841"/>
                  <a:pt x="63107" y="80966"/>
                  <a:pt x="56809" y="65094"/>
                </a:cubicBezTo>
                <a:cubicBezTo>
                  <a:pt x="54569" y="59565"/>
                  <a:pt x="51352" y="54464"/>
                  <a:pt x="47996" y="47946"/>
                </a:cubicBezTo>
                <a:cubicBezTo>
                  <a:pt x="51212" y="39582"/>
                  <a:pt x="54294" y="30229"/>
                  <a:pt x="58487" y="21444"/>
                </a:cubicBezTo>
                <a:cubicBezTo>
                  <a:pt x="61008" y="16062"/>
                  <a:pt x="64645" y="10955"/>
                  <a:pt x="68704" y="6850"/>
                </a:cubicBezTo>
                <a:cubicBezTo>
                  <a:pt x="77236" y="-1935"/>
                  <a:pt x="87453" y="-2223"/>
                  <a:pt x="96687" y="5713"/>
                </a:cubicBezTo>
                <a:cubicBezTo>
                  <a:pt x="102284" y="10534"/>
                  <a:pt x="107044" y="16484"/>
                  <a:pt x="112360" y="21872"/>
                </a:cubicBezTo>
                <a:cubicBezTo>
                  <a:pt x="117536" y="27254"/>
                  <a:pt x="122571" y="33064"/>
                  <a:pt x="128448" y="37597"/>
                </a:cubicBezTo>
                <a:cubicBezTo>
                  <a:pt x="132226" y="40572"/>
                  <a:pt x="137548" y="41568"/>
                  <a:pt x="143004" y="43694"/>
                </a:cubicBezTo>
                <a:cubicBezTo>
                  <a:pt x="145659" y="36748"/>
                  <a:pt x="147478" y="31078"/>
                  <a:pt x="149999" y="25837"/>
                </a:cubicBezTo>
                <a:cubicBezTo>
                  <a:pt x="155174" y="15494"/>
                  <a:pt x="163432" y="10106"/>
                  <a:pt x="175187" y="10246"/>
                </a:cubicBezTo>
                <a:cubicBezTo>
                  <a:pt x="187076" y="10246"/>
                  <a:pt x="194772" y="16624"/>
                  <a:pt x="199532" y="27114"/>
                </a:cubicBezTo>
                <a:cubicBezTo>
                  <a:pt x="201906" y="32642"/>
                  <a:pt x="204006" y="38305"/>
                  <a:pt x="205269" y="44262"/>
                </a:cubicBezTo>
                <a:cubicBezTo>
                  <a:pt x="210866" y="69340"/>
                  <a:pt x="226813" y="83232"/>
                  <a:pt x="250878" y="88193"/>
                </a:cubicBezTo>
                <a:cubicBezTo>
                  <a:pt x="266130" y="91448"/>
                  <a:pt x="281663" y="93574"/>
                  <a:pt x="296915" y="96837"/>
                </a:cubicBezTo>
                <a:cubicBezTo>
                  <a:pt x="307132" y="98963"/>
                  <a:pt x="317342" y="101083"/>
                  <a:pt x="326998" y="104913"/>
                </a:cubicBezTo>
                <a:cubicBezTo>
                  <a:pt x="352607" y="115256"/>
                  <a:pt x="361700" y="133962"/>
                  <a:pt x="355402" y="160885"/>
                </a:cubicBezTo>
                <a:cubicBezTo>
                  <a:pt x="353162" y="170384"/>
                  <a:pt x="350086" y="179738"/>
                  <a:pt x="348548" y="189371"/>
                </a:cubicBezTo>
                <a:cubicBezTo>
                  <a:pt x="344489" y="214737"/>
                  <a:pt x="351765" y="228201"/>
                  <a:pt x="374432" y="238116"/>
                </a:cubicBezTo>
                <a:cubicBezTo>
                  <a:pt x="395701" y="247469"/>
                  <a:pt x="413193" y="243223"/>
                  <a:pt x="427884" y="224089"/>
                </a:cubicBezTo>
                <a:cubicBezTo>
                  <a:pt x="434738" y="215164"/>
                  <a:pt x="439913" y="204956"/>
                  <a:pt x="446352" y="195750"/>
                </a:cubicBezTo>
                <a:cubicBezTo>
                  <a:pt x="450551" y="189652"/>
                  <a:pt x="455586" y="183983"/>
                  <a:pt x="460762" y="178601"/>
                </a:cubicBezTo>
                <a:cubicBezTo>
                  <a:pt x="463984" y="175339"/>
                  <a:pt x="471119" y="177324"/>
                  <a:pt x="471814" y="181717"/>
                </a:cubicBezTo>
                <a:cubicBezTo>
                  <a:pt x="474476" y="196458"/>
                  <a:pt x="477277" y="211334"/>
                  <a:pt x="478534" y="226215"/>
                </a:cubicBezTo>
                <a:cubicBezTo>
                  <a:pt x="479370" y="235709"/>
                  <a:pt x="473774" y="243785"/>
                  <a:pt x="466499" y="249455"/>
                </a:cubicBezTo>
                <a:cubicBezTo>
                  <a:pt x="458943" y="255405"/>
                  <a:pt x="450691" y="260793"/>
                  <a:pt x="442153" y="265466"/>
                </a:cubicBezTo>
                <a:cubicBezTo>
                  <a:pt x="425925" y="274398"/>
                  <a:pt x="411930" y="285168"/>
                  <a:pt x="407731" y="304724"/>
                </a:cubicBezTo>
                <a:cubicBezTo>
                  <a:pt x="406474" y="310534"/>
                  <a:pt x="402555" y="313790"/>
                  <a:pt x="397380" y="315635"/>
                </a:cubicBezTo>
                <a:cubicBezTo>
                  <a:pt x="391783" y="317760"/>
                  <a:pt x="385906" y="319178"/>
                  <a:pt x="380450" y="321585"/>
                </a:cubicBezTo>
                <a:cubicBezTo>
                  <a:pt x="370654" y="325977"/>
                  <a:pt x="365198" y="334060"/>
                  <a:pt x="365900" y="344824"/>
                </a:cubicBezTo>
                <a:cubicBezTo>
                  <a:pt x="366314" y="351489"/>
                  <a:pt x="367993" y="358148"/>
                  <a:pt x="370092" y="364526"/>
                </a:cubicBezTo>
                <a:cubicBezTo>
                  <a:pt x="372051" y="370195"/>
                  <a:pt x="374853" y="375577"/>
                  <a:pt x="378069" y="380678"/>
                </a:cubicBezTo>
                <a:cubicBezTo>
                  <a:pt x="386748" y="394564"/>
                  <a:pt x="389965" y="409727"/>
                  <a:pt x="389122" y="426026"/>
                </a:cubicBezTo>
                <a:cubicBezTo>
                  <a:pt x="388567" y="438073"/>
                  <a:pt x="388701" y="450261"/>
                  <a:pt x="388841" y="462302"/>
                </a:cubicBezTo>
                <a:cubicBezTo>
                  <a:pt x="388841" y="468399"/>
                  <a:pt x="388982" y="474490"/>
                  <a:pt x="390245" y="480299"/>
                </a:cubicBezTo>
                <a:cubicBezTo>
                  <a:pt x="392479" y="490789"/>
                  <a:pt x="396538" y="500563"/>
                  <a:pt x="407456" y="505243"/>
                </a:cubicBezTo>
                <a:cubicBezTo>
                  <a:pt x="413327" y="507790"/>
                  <a:pt x="416690" y="512042"/>
                  <a:pt x="419486" y="517712"/>
                </a:cubicBezTo>
                <a:cubicBezTo>
                  <a:pt x="424246" y="527065"/>
                  <a:pt x="430124" y="535850"/>
                  <a:pt x="435861" y="544634"/>
                </a:cubicBezTo>
                <a:cubicBezTo>
                  <a:pt x="447328" y="562070"/>
                  <a:pt x="452925" y="581485"/>
                  <a:pt x="453627" y="602170"/>
                </a:cubicBezTo>
                <a:cubicBezTo>
                  <a:pt x="454048" y="615916"/>
                  <a:pt x="451949" y="629099"/>
                  <a:pt x="443276" y="640718"/>
                </a:cubicBezTo>
                <a:cubicBezTo>
                  <a:pt x="433621" y="653615"/>
                  <a:pt x="421725" y="661263"/>
                  <a:pt x="405216" y="660274"/>
                </a:cubicBezTo>
                <a:cubicBezTo>
                  <a:pt x="395561" y="659705"/>
                  <a:pt x="385906" y="658997"/>
                  <a:pt x="376110" y="658856"/>
                </a:cubicBezTo>
                <a:cubicBezTo>
                  <a:pt x="366455" y="658856"/>
                  <a:pt x="356659" y="658716"/>
                  <a:pt x="347151" y="660133"/>
                </a:cubicBezTo>
                <a:cubicBezTo>
                  <a:pt x="333577" y="662259"/>
                  <a:pt x="326436" y="671185"/>
                  <a:pt x="326436" y="685211"/>
                </a:cubicBezTo>
                <a:cubicBezTo>
                  <a:pt x="326436" y="691876"/>
                  <a:pt x="328395" y="698675"/>
                  <a:pt x="328676" y="705334"/>
                </a:cubicBezTo>
                <a:cubicBezTo>
                  <a:pt x="329238" y="718090"/>
                  <a:pt x="329659" y="730846"/>
                  <a:pt x="329518" y="743596"/>
                </a:cubicBezTo>
                <a:cubicBezTo>
                  <a:pt x="329518" y="746999"/>
                  <a:pt x="326857" y="750402"/>
                  <a:pt x="325741" y="753096"/>
                </a:cubicBezTo>
                <a:lnTo>
                  <a:pt x="326021" y="75294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195" name="Freeform 194">
            <a:extLst>
              <a:ext uri="{FF2B5EF4-FFF2-40B4-BE49-F238E27FC236}">
                <a16:creationId xmlns:a16="http://schemas.microsoft.com/office/drawing/2014/main" id="{9DBE0857-35CD-53F7-F3F7-4D6223C0C3B0}"/>
              </a:ext>
            </a:extLst>
          </p:cNvPr>
          <p:cNvSpPr/>
          <p:nvPr/>
        </p:nvSpPr>
        <p:spPr>
          <a:xfrm>
            <a:off x="2146868" y="1465435"/>
            <a:ext cx="1014668" cy="593743"/>
          </a:xfrm>
          <a:custGeom>
            <a:avLst/>
            <a:gdLst>
              <a:gd name="connsiteX0" fmla="*/ 675980 w 1014668"/>
              <a:gd name="connsiteY0" fmla="*/ 353973 h 593743"/>
              <a:gd name="connsiteX1" fmla="*/ 697964 w 1014668"/>
              <a:gd name="connsiteY1" fmla="*/ 383999 h 593743"/>
              <a:gd name="connsiteX2" fmla="*/ 710766 w 1014668"/>
              <a:gd name="connsiteY2" fmla="*/ 404958 h 593743"/>
              <a:gd name="connsiteX3" fmla="*/ 724818 w 1014668"/>
              <a:gd name="connsiteY3" fmla="*/ 407793 h 593743"/>
              <a:gd name="connsiteX4" fmla="*/ 742214 w 1014668"/>
              <a:gd name="connsiteY4" fmla="*/ 397738 h 593743"/>
              <a:gd name="connsiteX5" fmla="*/ 780338 w 1014668"/>
              <a:gd name="connsiteY5" fmla="*/ 387402 h 593743"/>
              <a:gd name="connsiteX6" fmla="*/ 795787 w 1014668"/>
              <a:gd name="connsiteY6" fmla="*/ 405246 h 593743"/>
              <a:gd name="connsiteX7" fmla="*/ 781174 w 1014668"/>
              <a:gd name="connsiteY7" fmla="*/ 452407 h 593743"/>
              <a:gd name="connsiteX8" fmla="*/ 772967 w 1014668"/>
              <a:gd name="connsiteY8" fmla="*/ 468406 h 593743"/>
              <a:gd name="connsiteX9" fmla="*/ 777281 w 1014668"/>
              <a:gd name="connsiteY9" fmla="*/ 515286 h 593743"/>
              <a:gd name="connsiteX10" fmla="*/ 786183 w 1014668"/>
              <a:gd name="connsiteY10" fmla="*/ 528317 h 593743"/>
              <a:gd name="connsiteX11" fmla="*/ 782150 w 1014668"/>
              <a:gd name="connsiteY11" fmla="*/ 558336 h 593743"/>
              <a:gd name="connsiteX12" fmla="*/ 775468 w 1014668"/>
              <a:gd name="connsiteY12" fmla="*/ 564286 h 593743"/>
              <a:gd name="connsiteX13" fmla="*/ 724122 w 1014668"/>
              <a:gd name="connsiteY13" fmla="*/ 593743 h 593743"/>
              <a:gd name="connsiteX14" fmla="*/ 724122 w 1014668"/>
              <a:gd name="connsiteY14" fmla="*/ 580432 h 593743"/>
              <a:gd name="connsiteX15" fmla="*/ 682381 w 1014668"/>
              <a:gd name="connsiteY15" fmla="*/ 413035 h 593743"/>
              <a:gd name="connsiteX16" fmla="*/ 637716 w 1014668"/>
              <a:gd name="connsiteY16" fmla="*/ 384139 h 593743"/>
              <a:gd name="connsiteX17" fmla="*/ 533633 w 1014668"/>
              <a:gd name="connsiteY17" fmla="*/ 351426 h 593743"/>
              <a:gd name="connsiteX18" fmla="*/ 482427 w 1014668"/>
              <a:gd name="connsiteY18" fmla="*/ 359215 h 593743"/>
              <a:gd name="connsiteX19" fmla="*/ 434559 w 1014668"/>
              <a:gd name="connsiteY19" fmla="*/ 392075 h 593743"/>
              <a:gd name="connsiteX20" fmla="*/ 402002 w 1014668"/>
              <a:gd name="connsiteY20" fmla="*/ 415582 h 593743"/>
              <a:gd name="connsiteX21" fmla="*/ 376538 w 1014668"/>
              <a:gd name="connsiteY21" fmla="*/ 420964 h 593743"/>
              <a:gd name="connsiteX22" fmla="*/ 367772 w 1014668"/>
              <a:gd name="connsiteY22" fmla="*/ 415582 h 593743"/>
              <a:gd name="connsiteX23" fmla="*/ 371528 w 1014668"/>
              <a:gd name="connsiteY23" fmla="*/ 406095 h 593743"/>
              <a:gd name="connsiteX24" fmla="*/ 393792 w 1014668"/>
              <a:gd name="connsiteY24" fmla="*/ 391079 h 593743"/>
              <a:gd name="connsiteX25" fmla="*/ 417444 w 1014668"/>
              <a:gd name="connsiteY25" fmla="*/ 367572 h 593743"/>
              <a:gd name="connsiteX26" fmla="*/ 419116 w 1014668"/>
              <a:gd name="connsiteY26" fmla="*/ 354969 h 593743"/>
              <a:gd name="connsiteX27" fmla="*/ 406176 w 1014668"/>
              <a:gd name="connsiteY27" fmla="*/ 348451 h 593743"/>
              <a:gd name="connsiteX28" fmla="*/ 395323 w 1014668"/>
              <a:gd name="connsiteY28" fmla="*/ 350717 h 593743"/>
              <a:gd name="connsiteX29" fmla="*/ 352744 w 1014668"/>
              <a:gd name="connsiteY29" fmla="*/ 369698 h 593743"/>
              <a:gd name="connsiteX30" fmla="*/ 332707 w 1014668"/>
              <a:gd name="connsiteY30" fmla="*/ 383999 h 593743"/>
              <a:gd name="connsiteX31" fmla="*/ 237670 w 1014668"/>
              <a:gd name="connsiteY31" fmla="*/ 441783 h 593743"/>
              <a:gd name="connsiteX32" fmla="*/ 186464 w 1014668"/>
              <a:gd name="connsiteY32" fmla="*/ 473220 h 593743"/>
              <a:gd name="connsiteX33" fmla="*/ 111603 w 1014668"/>
              <a:gd name="connsiteY33" fmla="*/ 511321 h 593743"/>
              <a:gd name="connsiteX34" fmla="*/ 65546 w 1014668"/>
              <a:gd name="connsiteY34" fmla="*/ 527608 h 593743"/>
              <a:gd name="connsiteX35" fmla="*/ 34516 w 1014668"/>
              <a:gd name="connsiteY35" fmla="*/ 539930 h 593743"/>
              <a:gd name="connsiteX36" fmla="*/ 12809 w 1014668"/>
              <a:gd name="connsiteY36" fmla="*/ 544456 h 593743"/>
              <a:gd name="connsiteX37" fmla="*/ 1399 w 1014668"/>
              <a:gd name="connsiteY37" fmla="*/ 539642 h 593743"/>
              <a:gd name="connsiteX38" fmla="*/ 5156 w 1014668"/>
              <a:gd name="connsiteY38" fmla="*/ 528170 h 593743"/>
              <a:gd name="connsiteX39" fmla="*/ 17541 w 1014668"/>
              <a:gd name="connsiteY39" fmla="*/ 518683 h 593743"/>
              <a:gd name="connsiteX40" fmla="*/ 96297 w 1014668"/>
              <a:gd name="connsiteY40" fmla="*/ 482713 h 593743"/>
              <a:gd name="connsiteX41" fmla="*/ 132197 w 1014668"/>
              <a:gd name="connsiteY41" fmla="*/ 471100 h 593743"/>
              <a:gd name="connsiteX42" fmla="*/ 156408 w 1014668"/>
              <a:gd name="connsiteY42" fmla="*/ 445888 h 593743"/>
              <a:gd name="connsiteX43" fmla="*/ 147920 w 1014668"/>
              <a:gd name="connsiteY43" fmla="*/ 430879 h 593743"/>
              <a:gd name="connsiteX44" fmla="*/ 134702 w 1014668"/>
              <a:gd name="connsiteY44" fmla="*/ 431587 h 593743"/>
              <a:gd name="connsiteX45" fmla="*/ 104367 w 1014668"/>
              <a:gd name="connsiteY45" fmla="*/ 438380 h 593743"/>
              <a:gd name="connsiteX46" fmla="*/ 77652 w 1014668"/>
              <a:gd name="connsiteY46" fmla="*/ 429321 h 593743"/>
              <a:gd name="connsiteX47" fmla="*/ 87809 w 1014668"/>
              <a:gd name="connsiteY47" fmla="*/ 414873 h 593743"/>
              <a:gd name="connsiteX48" fmla="*/ 98523 w 1014668"/>
              <a:gd name="connsiteY48" fmla="*/ 400572 h 593743"/>
              <a:gd name="connsiteX49" fmla="*/ 89339 w 1014668"/>
              <a:gd name="connsiteY49" fmla="*/ 384286 h 593743"/>
              <a:gd name="connsiteX50" fmla="*/ 69998 w 1014668"/>
              <a:gd name="connsiteY50" fmla="*/ 387963 h 593743"/>
              <a:gd name="connsiteX51" fmla="*/ 51074 w 1014668"/>
              <a:gd name="connsiteY51" fmla="*/ 394622 h 593743"/>
              <a:gd name="connsiteX52" fmla="*/ 45230 w 1014668"/>
              <a:gd name="connsiteY52" fmla="*/ 394054 h 593743"/>
              <a:gd name="connsiteX53" fmla="*/ 42865 w 1014668"/>
              <a:gd name="connsiteY53" fmla="*/ 382300 h 593743"/>
              <a:gd name="connsiteX54" fmla="*/ 73616 w 1014668"/>
              <a:gd name="connsiteY54" fmla="*/ 324375 h 593743"/>
              <a:gd name="connsiteX55" fmla="*/ 116612 w 1014668"/>
              <a:gd name="connsiteY55" fmla="*/ 301149 h 593743"/>
              <a:gd name="connsiteX56" fmla="*/ 195786 w 1014668"/>
              <a:gd name="connsiteY56" fmla="*/ 279058 h 593743"/>
              <a:gd name="connsiteX57" fmla="*/ 282336 w 1014668"/>
              <a:gd name="connsiteY57" fmla="*/ 250450 h 593743"/>
              <a:gd name="connsiteX58" fmla="*/ 305295 w 1014668"/>
              <a:gd name="connsiteY58" fmla="*/ 236996 h 593743"/>
              <a:gd name="connsiteX59" fmla="*/ 302512 w 1014668"/>
              <a:gd name="connsiteY59" fmla="*/ 220993 h 593743"/>
              <a:gd name="connsiteX60" fmla="*/ 283310 w 1014668"/>
              <a:gd name="connsiteY60" fmla="*/ 216461 h 593743"/>
              <a:gd name="connsiteX61" fmla="*/ 241009 w 1014668"/>
              <a:gd name="connsiteY61" fmla="*/ 215894 h 593743"/>
              <a:gd name="connsiteX62" fmla="*/ 196622 w 1014668"/>
              <a:gd name="connsiteY62" fmla="*/ 208955 h 593743"/>
              <a:gd name="connsiteX63" fmla="*/ 199404 w 1014668"/>
              <a:gd name="connsiteY63" fmla="*/ 200599 h 593743"/>
              <a:gd name="connsiteX64" fmla="*/ 258820 w 1014668"/>
              <a:gd name="connsiteY64" fmla="*/ 162220 h 593743"/>
              <a:gd name="connsiteX65" fmla="*/ 294581 w 1014668"/>
              <a:gd name="connsiteY65" fmla="*/ 168592 h 593743"/>
              <a:gd name="connsiteX66" fmla="*/ 303208 w 1014668"/>
              <a:gd name="connsiteY66" fmla="*/ 175673 h 593743"/>
              <a:gd name="connsiteX67" fmla="*/ 334237 w 1014668"/>
              <a:gd name="connsiteY67" fmla="*/ 182755 h 593743"/>
              <a:gd name="connsiteX68" fmla="*/ 376120 w 1014668"/>
              <a:gd name="connsiteY68" fmla="*/ 162644 h 593743"/>
              <a:gd name="connsiteX69" fmla="*/ 384051 w 1014668"/>
              <a:gd name="connsiteY69" fmla="*/ 154855 h 593743"/>
              <a:gd name="connsiteX70" fmla="*/ 383773 w 1014668"/>
              <a:gd name="connsiteY70" fmla="*/ 132337 h 593743"/>
              <a:gd name="connsiteX71" fmla="*/ 368745 w 1014668"/>
              <a:gd name="connsiteY71" fmla="*/ 119024 h 593743"/>
              <a:gd name="connsiteX72" fmla="*/ 351909 w 1014668"/>
              <a:gd name="connsiteY72" fmla="*/ 104296 h 593743"/>
              <a:gd name="connsiteX73" fmla="*/ 357197 w 1014668"/>
              <a:gd name="connsiteY73" fmla="*/ 84893 h 593743"/>
              <a:gd name="connsiteX74" fmla="*/ 394070 w 1014668"/>
              <a:gd name="connsiteY74" fmla="*/ 76679 h 593743"/>
              <a:gd name="connsiteX75" fmla="*/ 526677 w 1014668"/>
              <a:gd name="connsiteY75" fmla="*/ 40424 h 593743"/>
              <a:gd name="connsiteX76" fmla="*/ 537111 w 1014668"/>
              <a:gd name="connsiteY76" fmla="*/ 36458 h 593743"/>
              <a:gd name="connsiteX77" fmla="*/ 619210 w 1014668"/>
              <a:gd name="connsiteY77" fmla="*/ 19322 h 593743"/>
              <a:gd name="connsiteX78" fmla="*/ 698386 w 1014668"/>
              <a:gd name="connsiteY78" fmla="*/ 8984 h 593743"/>
              <a:gd name="connsiteX79" fmla="*/ 731085 w 1014668"/>
              <a:gd name="connsiteY79" fmla="*/ 2328 h 593743"/>
              <a:gd name="connsiteX80" fmla="*/ 776726 w 1014668"/>
              <a:gd name="connsiteY80" fmla="*/ 5868 h 593743"/>
              <a:gd name="connsiteX81" fmla="*/ 816521 w 1014668"/>
              <a:gd name="connsiteY81" fmla="*/ 20172 h 593743"/>
              <a:gd name="connsiteX82" fmla="*/ 873847 w 1014668"/>
              <a:gd name="connsiteY82" fmla="*/ 26828 h 593743"/>
              <a:gd name="connsiteX83" fmla="*/ 962761 w 1014668"/>
              <a:gd name="connsiteY83" fmla="*/ 24562 h 593743"/>
              <a:gd name="connsiteX84" fmla="*/ 993788 w 1014668"/>
              <a:gd name="connsiteY84" fmla="*/ 25270 h 593743"/>
              <a:gd name="connsiteX85" fmla="*/ 1008121 w 1014668"/>
              <a:gd name="connsiteY85" fmla="*/ 30652 h 593743"/>
              <a:gd name="connsiteX86" fmla="*/ 1011325 w 1014668"/>
              <a:gd name="connsiteY86" fmla="*/ 52320 h 593743"/>
              <a:gd name="connsiteX87" fmla="*/ 1000329 w 1014668"/>
              <a:gd name="connsiteY87" fmla="*/ 63508 h 593743"/>
              <a:gd name="connsiteX88" fmla="*/ 920324 w 1014668"/>
              <a:gd name="connsiteY88" fmla="*/ 135594 h 593743"/>
              <a:gd name="connsiteX89" fmla="*/ 826955 w 1014668"/>
              <a:gd name="connsiteY89" fmla="*/ 219435 h 593743"/>
              <a:gd name="connsiteX90" fmla="*/ 777976 w 1014668"/>
              <a:gd name="connsiteY90" fmla="*/ 258523 h 593743"/>
              <a:gd name="connsiteX91" fmla="*/ 715775 w 1014668"/>
              <a:gd name="connsiteY91" fmla="*/ 302286 h 593743"/>
              <a:gd name="connsiteX92" fmla="*/ 677097 w 1014668"/>
              <a:gd name="connsiteY92" fmla="*/ 348029 h 593743"/>
              <a:gd name="connsiteX93" fmla="*/ 675980 w 1014668"/>
              <a:gd name="connsiteY93" fmla="*/ 354401 h 593743"/>
              <a:gd name="connsiteX94" fmla="*/ 675980 w 1014668"/>
              <a:gd name="connsiteY94" fmla="*/ 353973 h 59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14668" h="593743">
                <a:moveTo>
                  <a:pt x="675980" y="353973"/>
                </a:moveTo>
                <a:cubicBezTo>
                  <a:pt x="689337" y="365586"/>
                  <a:pt x="689202" y="365733"/>
                  <a:pt x="697964" y="383999"/>
                </a:cubicBezTo>
                <a:cubicBezTo>
                  <a:pt x="701442" y="391366"/>
                  <a:pt x="705756" y="398446"/>
                  <a:pt x="710766" y="404958"/>
                </a:cubicBezTo>
                <a:cubicBezTo>
                  <a:pt x="714110" y="409491"/>
                  <a:pt x="719534" y="410628"/>
                  <a:pt x="724818" y="407793"/>
                </a:cubicBezTo>
                <a:cubicBezTo>
                  <a:pt x="730804" y="404678"/>
                  <a:pt x="736369" y="400853"/>
                  <a:pt x="742214" y="397738"/>
                </a:cubicBezTo>
                <a:cubicBezTo>
                  <a:pt x="754180" y="391507"/>
                  <a:pt x="766426" y="386406"/>
                  <a:pt x="780338" y="387402"/>
                </a:cubicBezTo>
                <a:cubicBezTo>
                  <a:pt x="791052" y="388251"/>
                  <a:pt x="796757" y="394194"/>
                  <a:pt x="795787" y="405246"/>
                </a:cubicBezTo>
                <a:cubicBezTo>
                  <a:pt x="794256" y="421954"/>
                  <a:pt x="787995" y="437391"/>
                  <a:pt x="781174" y="452407"/>
                </a:cubicBezTo>
                <a:cubicBezTo>
                  <a:pt x="778672" y="457929"/>
                  <a:pt x="775328" y="462884"/>
                  <a:pt x="772967" y="468406"/>
                </a:cubicBezTo>
                <a:cubicBezTo>
                  <a:pt x="766011" y="484692"/>
                  <a:pt x="765449" y="500558"/>
                  <a:pt x="777281" y="515286"/>
                </a:cubicBezTo>
                <a:cubicBezTo>
                  <a:pt x="780478" y="519391"/>
                  <a:pt x="783541" y="523784"/>
                  <a:pt x="786183" y="528317"/>
                </a:cubicBezTo>
                <a:cubicBezTo>
                  <a:pt x="793560" y="541200"/>
                  <a:pt x="792724" y="547431"/>
                  <a:pt x="782150" y="558336"/>
                </a:cubicBezTo>
                <a:cubicBezTo>
                  <a:pt x="780063" y="560462"/>
                  <a:pt x="777836" y="562588"/>
                  <a:pt x="775468" y="564286"/>
                </a:cubicBezTo>
                <a:cubicBezTo>
                  <a:pt x="759470" y="576327"/>
                  <a:pt x="743465" y="588361"/>
                  <a:pt x="724122" y="593743"/>
                </a:cubicBezTo>
                <a:cubicBezTo>
                  <a:pt x="719534" y="588642"/>
                  <a:pt x="722872" y="584256"/>
                  <a:pt x="724122" y="580432"/>
                </a:cubicBezTo>
                <a:cubicBezTo>
                  <a:pt x="742074" y="529019"/>
                  <a:pt x="723427" y="452407"/>
                  <a:pt x="682381" y="413035"/>
                </a:cubicBezTo>
                <a:cubicBezTo>
                  <a:pt x="669164" y="400426"/>
                  <a:pt x="654972" y="389668"/>
                  <a:pt x="637716" y="384139"/>
                </a:cubicBezTo>
                <a:cubicBezTo>
                  <a:pt x="603205" y="372813"/>
                  <a:pt x="568278" y="362471"/>
                  <a:pt x="533633" y="351426"/>
                </a:cubicBezTo>
                <a:cubicBezTo>
                  <a:pt x="515267" y="345622"/>
                  <a:pt x="498011" y="349728"/>
                  <a:pt x="482427" y="359215"/>
                </a:cubicBezTo>
                <a:cubicBezTo>
                  <a:pt x="465867" y="369270"/>
                  <a:pt x="450424" y="380883"/>
                  <a:pt x="434559" y="392075"/>
                </a:cubicBezTo>
                <a:cubicBezTo>
                  <a:pt x="423570" y="399723"/>
                  <a:pt x="412994" y="408074"/>
                  <a:pt x="402002" y="415582"/>
                </a:cubicBezTo>
                <a:cubicBezTo>
                  <a:pt x="394348" y="420683"/>
                  <a:pt x="385582" y="422950"/>
                  <a:pt x="376538" y="420964"/>
                </a:cubicBezTo>
                <a:cubicBezTo>
                  <a:pt x="373338" y="420255"/>
                  <a:pt x="369442" y="418129"/>
                  <a:pt x="367772" y="415582"/>
                </a:cubicBezTo>
                <a:cubicBezTo>
                  <a:pt x="365267" y="411898"/>
                  <a:pt x="368467" y="408361"/>
                  <a:pt x="371528" y="406095"/>
                </a:cubicBezTo>
                <a:cubicBezTo>
                  <a:pt x="378764" y="400853"/>
                  <a:pt x="386278" y="396040"/>
                  <a:pt x="393792" y="391079"/>
                </a:cubicBezTo>
                <a:cubicBezTo>
                  <a:pt x="403254" y="384848"/>
                  <a:pt x="412159" y="377908"/>
                  <a:pt x="417444" y="367572"/>
                </a:cubicBezTo>
                <a:cubicBezTo>
                  <a:pt x="419256" y="363888"/>
                  <a:pt x="420366" y="358653"/>
                  <a:pt x="419116" y="354969"/>
                </a:cubicBezTo>
                <a:cubicBezTo>
                  <a:pt x="417444" y="349587"/>
                  <a:pt x="411881" y="347742"/>
                  <a:pt x="406176" y="348451"/>
                </a:cubicBezTo>
                <a:cubicBezTo>
                  <a:pt x="402558" y="348878"/>
                  <a:pt x="398940" y="349728"/>
                  <a:pt x="395323" y="350717"/>
                </a:cubicBezTo>
                <a:cubicBezTo>
                  <a:pt x="380156" y="354682"/>
                  <a:pt x="365823" y="360913"/>
                  <a:pt x="352744" y="369698"/>
                </a:cubicBezTo>
                <a:cubicBezTo>
                  <a:pt x="345926" y="374231"/>
                  <a:pt x="338968" y="378757"/>
                  <a:pt x="332707" y="383999"/>
                </a:cubicBezTo>
                <a:cubicBezTo>
                  <a:pt x="304182" y="408642"/>
                  <a:pt x="272596" y="427904"/>
                  <a:pt x="237670" y="441783"/>
                </a:cubicBezTo>
                <a:cubicBezTo>
                  <a:pt x="218885" y="449291"/>
                  <a:pt x="201909" y="459908"/>
                  <a:pt x="186464" y="473220"/>
                </a:cubicBezTo>
                <a:cubicBezTo>
                  <a:pt x="164618" y="492060"/>
                  <a:pt x="139571" y="504803"/>
                  <a:pt x="111603" y="511321"/>
                </a:cubicBezTo>
                <a:cubicBezTo>
                  <a:pt x="95601" y="514999"/>
                  <a:pt x="80296" y="520521"/>
                  <a:pt x="65546" y="527608"/>
                </a:cubicBezTo>
                <a:cubicBezTo>
                  <a:pt x="55527" y="532422"/>
                  <a:pt x="45091" y="536386"/>
                  <a:pt x="34516" y="539930"/>
                </a:cubicBezTo>
                <a:cubicBezTo>
                  <a:pt x="27559" y="542337"/>
                  <a:pt x="20184" y="544035"/>
                  <a:pt x="12809" y="544456"/>
                </a:cubicBezTo>
                <a:cubicBezTo>
                  <a:pt x="9052" y="544743"/>
                  <a:pt x="3765" y="542618"/>
                  <a:pt x="1399" y="539642"/>
                </a:cubicBezTo>
                <a:cubicBezTo>
                  <a:pt x="-2219" y="535397"/>
                  <a:pt x="1956" y="531145"/>
                  <a:pt x="5156" y="528170"/>
                </a:cubicBezTo>
                <a:cubicBezTo>
                  <a:pt x="8913" y="524633"/>
                  <a:pt x="13227" y="521377"/>
                  <a:pt x="17541" y="518683"/>
                </a:cubicBezTo>
                <a:cubicBezTo>
                  <a:pt x="42308" y="503245"/>
                  <a:pt x="67911" y="490074"/>
                  <a:pt x="96297" y="482713"/>
                </a:cubicBezTo>
                <a:cubicBezTo>
                  <a:pt x="108542" y="479598"/>
                  <a:pt x="120508" y="475633"/>
                  <a:pt x="132197" y="471100"/>
                </a:cubicBezTo>
                <a:cubicBezTo>
                  <a:pt x="143746" y="466567"/>
                  <a:pt x="151816" y="457782"/>
                  <a:pt x="156408" y="445888"/>
                </a:cubicBezTo>
                <a:cubicBezTo>
                  <a:pt x="159191" y="438808"/>
                  <a:pt x="155295" y="431587"/>
                  <a:pt x="147920" y="430879"/>
                </a:cubicBezTo>
                <a:cubicBezTo>
                  <a:pt x="143607" y="430451"/>
                  <a:pt x="139015" y="430879"/>
                  <a:pt x="134702" y="431587"/>
                </a:cubicBezTo>
                <a:cubicBezTo>
                  <a:pt x="124544" y="433567"/>
                  <a:pt x="114525" y="436401"/>
                  <a:pt x="104367" y="438380"/>
                </a:cubicBezTo>
                <a:cubicBezTo>
                  <a:pt x="94627" y="440226"/>
                  <a:pt x="85304" y="439657"/>
                  <a:pt x="77652" y="429321"/>
                </a:cubicBezTo>
                <a:cubicBezTo>
                  <a:pt x="81130" y="424360"/>
                  <a:pt x="84470" y="419547"/>
                  <a:pt x="87809" y="414873"/>
                </a:cubicBezTo>
                <a:cubicBezTo>
                  <a:pt x="91288" y="410059"/>
                  <a:pt x="95601" y="405667"/>
                  <a:pt x="98523" y="400572"/>
                </a:cubicBezTo>
                <a:cubicBezTo>
                  <a:pt x="102559" y="393486"/>
                  <a:pt x="97410" y="384139"/>
                  <a:pt x="89339" y="384286"/>
                </a:cubicBezTo>
                <a:cubicBezTo>
                  <a:pt x="82939" y="384286"/>
                  <a:pt x="76399" y="386265"/>
                  <a:pt x="69998" y="387963"/>
                </a:cubicBezTo>
                <a:cubicBezTo>
                  <a:pt x="63598" y="389808"/>
                  <a:pt x="57475" y="392496"/>
                  <a:pt x="51074" y="394622"/>
                </a:cubicBezTo>
                <a:cubicBezTo>
                  <a:pt x="49822" y="395050"/>
                  <a:pt x="48291" y="394341"/>
                  <a:pt x="45230" y="394054"/>
                </a:cubicBezTo>
                <a:cubicBezTo>
                  <a:pt x="44395" y="390517"/>
                  <a:pt x="42587" y="386265"/>
                  <a:pt x="42865" y="382300"/>
                </a:cubicBezTo>
                <a:cubicBezTo>
                  <a:pt x="44535" y="358366"/>
                  <a:pt x="55110" y="339104"/>
                  <a:pt x="73616" y="324375"/>
                </a:cubicBezTo>
                <a:cubicBezTo>
                  <a:pt x="86557" y="314039"/>
                  <a:pt x="100889" y="305969"/>
                  <a:pt x="116612" y="301149"/>
                </a:cubicBezTo>
                <a:cubicBezTo>
                  <a:pt x="142772" y="293220"/>
                  <a:pt x="169071" y="285290"/>
                  <a:pt x="195786" y="279058"/>
                </a:cubicBezTo>
                <a:cubicBezTo>
                  <a:pt x="225564" y="272260"/>
                  <a:pt x="254367" y="262630"/>
                  <a:pt x="282336" y="250450"/>
                </a:cubicBezTo>
                <a:cubicBezTo>
                  <a:pt x="290406" y="246910"/>
                  <a:pt x="298198" y="242236"/>
                  <a:pt x="305295" y="236996"/>
                </a:cubicBezTo>
                <a:cubicBezTo>
                  <a:pt x="311695" y="232323"/>
                  <a:pt x="310165" y="223967"/>
                  <a:pt x="302512" y="220993"/>
                </a:cubicBezTo>
                <a:cubicBezTo>
                  <a:pt x="296389" y="218585"/>
                  <a:pt x="289710" y="216744"/>
                  <a:pt x="283310" y="216461"/>
                </a:cubicBezTo>
                <a:cubicBezTo>
                  <a:pt x="269256" y="215611"/>
                  <a:pt x="255202" y="215894"/>
                  <a:pt x="241009" y="215894"/>
                </a:cubicBezTo>
                <a:cubicBezTo>
                  <a:pt x="226260" y="215894"/>
                  <a:pt x="211510" y="215328"/>
                  <a:pt x="196622" y="208955"/>
                </a:cubicBezTo>
                <a:cubicBezTo>
                  <a:pt x="197596" y="205839"/>
                  <a:pt x="197735" y="202440"/>
                  <a:pt x="199404" y="200599"/>
                </a:cubicBezTo>
                <a:cubicBezTo>
                  <a:pt x="215546" y="182047"/>
                  <a:pt x="236139" y="170150"/>
                  <a:pt x="258820" y="162220"/>
                </a:cubicBezTo>
                <a:cubicBezTo>
                  <a:pt x="271065" y="157971"/>
                  <a:pt x="283866" y="159529"/>
                  <a:pt x="294581" y="168592"/>
                </a:cubicBezTo>
                <a:cubicBezTo>
                  <a:pt x="297503" y="171000"/>
                  <a:pt x="300703" y="172983"/>
                  <a:pt x="303208" y="175673"/>
                </a:cubicBezTo>
                <a:cubicBezTo>
                  <a:pt x="312113" y="184595"/>
                  <a:pt x="322967" y="185729"/>
                  <a:pt x="334237" y="182755"/>
                </a:cubicBezTo>
                <a:cubicBezTo>
                  <a:pt x="349404" y="178648"/>
                  <a:pt x="363597" y="172416"/>
                  <a:pt x="376120" y="162644"/>
                </a:cubicBezTo>
                <a:cubicBezTo>
                  <a:pt x="379043" y="160378"/>
                  <a:pt x="381826" y="157687"/>
                  <a:pt x="384051" y="154855"/>
                </a:cubicBezTo>
                <a:cubicBezTo>
                  <a:pt x="389896" y="147491"/>
                  <a:pt x="390035" y="139560"/>
                  <a:pt x="383773" y="132337"/>
                </a:cubicBezTo>
                <a:cubicBezTo>
                  <a:pt x="379460" y="127239"/>
                  <a:pt x="373894" y="123415"/>
                  <a:pt x="368745" y="119024"/>
                </a:cubicBezTo>
                <a:cubicBezTo>
                  <a:pt x="363180" y="114068"/>
                  <a:pt x="356918" y="109819"/>
                  <a:pt x="351909" y="104296"/>
                </a:cubicBezTo>
                <a:cubicBezTo>
                  <a:pt x="345230" y="96931"/>
                  <a:pt x="347596" y="87726"/>
                  <a:pt x="357197" y="84893"/>
                </a:cubicBezTo>
                <a:cubicBezTo>
                  <a:pt x="369302" y="81353"/>
                  <a:pt x="381547" y="77671"/>
                  <a:pt x="394070" y="76679"/>
                </a:cubicBezTo>
                <a:cubicBezTo>
                  <a:pt x="440545" y="73139"/>
                  <a:pt x="483544" y="56569"/>
                  <a:pt x="526677" y="40424"/>
                </a:cubicBezTo>
                <a:cubicBezTo>
                  <a:pt x="530155" y="39149"/>
                  <a:pt x="533633" y="37875"/>
                  <a:pt x="537111" y="36458"/>
                </a:cubicBezTo>
                <a:cubicBezTo>
                  <a:pt x="563275" y="24704"/>
                  <a:pt x="590684" y="19039"/>
                  <a:pt x="619210" y="19322"/>
                </a:cubicBezTo>
                <a:cubicBezTo>
                  <a:pt x="646063" y="19606"/>
                  <a:pt x="672362" y="15499"/>
                  <a:pt x="698386" y="8984"/>
                </a:cubicBezTo>
                <a:cubicBezTo>
                  <a:pt x="709234" y="6293"/>
                  <a:pt x="720370" y="5443"/>
                  <a:pt x="731085" y="2328"/>
                </a:cubicBezTo>
                <a:cubicBezTo>
                  <a:pt x="746943" y="-2346"/>
                  <a:pt x="761831" y="628"/>
                  <a:pt x="776726" y="5868"/>
                </a:cubicBezTo>
                <a:cubicBezTo>
                  <a:pt x="790082" y="10542"/>
                  <a:pt x="803024" y="15923"/>
                  <a:pt x="816521" y="20172"/>
                </a:cubicBezTo>
                <a:cubicBezTo>
                  <a:pt x="835162" y="25979"/>
                  <a:pt x="854504" y="26970"/>
                  <a:pt x="873847" y="26828"/>
                </a:cubicBezTo>
                <a:cubicBezTo>
                  <a:pt x="903483" y="26545"/>
                  <a:pt x="933125" y="25270"/>
                  <a:pt x="962761" y="24562"/>
                </a:cubicBezTo>
                <a:cubicBezTo>
                  <a:pt x="973061" y="24279"/>
                  <a:pt x="983495" y="24279"/>
                  <a:pt x="993788" y="25270"/>
                </a:cubicBezTo>
                <a:cubicBezTo>
                  <a:pt x="998664" y="25695"/>
                  <a:pt x="1003948" y="27820"/>
                  <a:pt x="1008121" y="30652"/>
                </a:cubicBezTo>
                <a:cubicBezTo>
                  <a:pt x="1015498" y="35467"/>
                  <a:pt x="1016749" y="45522"/>
                  <a:pt x="1011325" y="52320"/>
                </a:cubicBezTo>
                <a:cubicBezTo>
                  <a:pt x="1007981" y="56427"/>
                  <a:pt x="1004228" y="59968"/>
                  <a:pt x="1000329" y="63508"/>
                </a:cubicBezTo>
                <a:cubicBezTo>
                  <a:pt x="973756" y="87584"/>
                  <a:pt x="947037" y="111518"/>
                  <a:pt x="920324" y="135594"/>
                </a:cubicBezTo>
                <a:cubicBezTo>
                  <a:pt x="889290" y="163636"/>
                  <a:pt x="858403" y="191960"/>
                  <a:pt x="826955" y="219435"/>
                </a:cubicBezTo>
                <a:cubicBezTo>
                  <a:pt x="811231" y="233173"/>
                  <a:pt x="794811" y="246202"/>
                  <a:pt x="777976" y="258523"/>
                </a:cubicBezTo>
                <a:cubicBezTo>
                  <a:pt x="757658" y="273676"/>
                  <a:pt x="736790" y="288119"/>
                  <a:pt x="715775" y="302286"/>
                </a:cubicBezTo>
                <a:cubicBezTo>
                  <a:pt x="698520" y="313899"/>
                  <a:pt x="686414" y="329617"/>
                  <a:pt x="677097" y="348029"/>
                </a:cubicBezTo>
                <a:cubicBezTo>
                  <a:pt x="676120" y="349868"/>
                  <a:pt x="676401" y="352415"/>
                  <a:pt x="675980" y="354401"/>
                </a:cubicBezTo>
                <a:lnTo>
                  <a:pt x="675980" y="353973"/>
                </a:lnTo>
                <a:close/>
              </a:path>
            </a:pathLst>
          </a:custGeom>
          <a:solidFill>
            <a:srgbClr val="005981"/>
          </a:solidFill>
          <a:ln w="1594" cap="flat">
            <a:solidFill>
              <a:srgbClr val="FFFFFF"/>
            </a:solidFill>
            <a:prstDash val="solid"/>
            <a:miter/>
          </a:ln>
        </p:spPr>
        <p:txBody>
          <a:bodyPr rtlCol="0" anchor="ctr"/>
          <a:lstStyle/>
          <a:p>
            <a:endParaRPr lang="en-PK"/>
          </a:p>
        </p:txBody>
      </p:sp>
      <p:sp>
        <p:nvSpPr>
          <p:cNvPr id="196" name="Freeform 195">
            <a:extLst>
              <a:ext uri="{FF2B5EF4-FFF2-40B4-BE49-F238E27FC236}">
                <a16:creationId xmlns:a16="http://schemas.microsoft.com/office/drawing/2014/main" id="{66662C2A-769F-A216-52BE-8FF6F7E13566}"/>
              </a:ext>
            </a:extLst>
          </p:cNvPr>
          <p:cNvSpPr/>
          <p:nvPr/>
        </p:nvSpPr>
        <p:spPr>
          <a:xfrm>
            <a:off x="2772263" y="2869988"/>
            <a:ext cx="848746" cy="689509"/>
          </a:xfrm>
          <a:custGeom>
            <a:avLst/>
            <a:gdLst>
              <a:gd name="connsiteX0" fmla="*/ 203 w 848746"/>
              <a:gd name="connsiteY0" fmla="*/ 19575 h 689509"/>
              <a:gd name="connsiteX1" fmla="*/ 59047 w 848746"/>
              <a:gd name="connsiteY1" fmla="*/ 6047 h 689509"/>
              <a:gd name="connsiteX2" fmla="*/ 95428 w 848746"/>
              <a:gd name="connsiteY2" fmla="*/ 28973 h 689509"/>
              <a:gd name="connsiteX3" fmla="*/ 136360 w 848746"/>
              <a:gd name="connsiteY3" fmla="*/ 61437 h 689509"/>
              <a:gd name="connsiteX4" fmla="*/ 170897 w 848746"/>
              <a:gd name="connsiteY4" fmla="*/ 83080 h 689509"/>
              <a:gd name="connsiteX5" fmla="*/ 208280 w 848746"/>
              <a:gd name="connsiteY5" fmla="*/ 84785 h 689509"/>
              <a:gd name="connsiteX6" fmla="*/ 236991 w 848746"/>
              <a:gd name="connsiteY6" fmla="*/ 71544 h 689509"/>
              <a:gd name="connsiteX7" fmla="*/ 268401 w 848746"/>
              <a:gd name="connsiteY7" fmla="*/ 53316 h 689509"/>
              <a:gd name="connsiteX8" fmla="*/ 284884 w 848746"/>
              <a:gd name="connsiteY8" fmla="*/ 45770 h 689509"/>
              <a:gd name="connsiteX9" fmla="*/ 333212 w 848746"/>
              <a:gd name="connsiteY9" fmla="*/ 58871 h 689509"/>
              <a:gd name="connsiteX10" fmla="*/ 351686 w 848746"/>
              <a:gd name="connsiteY10" fmla="*/ 111414 h 689509"/>
              <a:gd name="connsiteX11" fmla="*/ 353110 w 848746"/>
              <a:gd name="connsiteY11" fmla="*/ 145302 h 689509"/>
              <a:gd name="connsiteX12" fmla="*/ 389778 w 848746"/>
              <a:gd name="connsiteY12" fmla="*/ 175206 h 689509"/>
              <a:gd name="connsiteX13" fmla="*/ 410103 w 848746"/>
              <a:gd name="connsiteY13" fmla="*/ 166945 h 689509"/>
              <a:gd name="connsiteX14" fmla="*/ 424028 w 848746"/>
              <a:gd name="connsiteY14" fmla="*/ 149145 h 689509"/>
              <a:gd name="connsiteX15" fmla="*/ 436108 w 848746"/>
              <a:gd name="connsiteY15" fmla="*/ 132629 h 689509"/>
              <a:gd name="connsiteX16" fmla="*/ 468801 w 848746"/>
              <a:gd name="connsiteY16" fmla="*/ 128071 h 689509"/>
              <a:gd name="connsiteX17" fmla="*/ 484436 w 848746"/>
              <a:gd name="connsiteY17" fmla="*/ 146866 h 689509"/>
              <a:gd name="connsiteX18" fmla="*/ 490970 w 848746"/>
              <a:gd name="connsiteY18" fmla="*/ 173208 h 689509"/>
              <a:gd name="connsiteX19" fmla="*/ 495240 w 848746"/>
              <a:gd name="connsiteY19" fmla="*/ 204823 h 689509"/>
              <a:gd name="connsiteX20" fmla="*/ 548960 w 848746"/>
              <a:gd name="connsiteY20" fmla="*/ 276015 h 689509"/>
              <a:gd name="connsiteX21" fmla="*/ 547256 w 848746"/>
              <a:gd name="connsiteY21" fmla="*/ 302644 h 689509"/>
              <a:gd name="connsiteX22" fmla="*/ 529630 w 848746"/>
              <a:gd name="connsiteY22" fmla="*/ 339520 h 689509"/>
              <a:gd name="connsiteX23" fmla="*/ 513714 w 848746"/>
              <a:gd name="connsiteY23" fmla="*/ 377111 h 689509"/>
              <a:gd name="connsiteX24" fmla="*/ 515846 w 848746"/>
              <a:gd name="connsiteY24" fmla="*/ 430790 h 689509"/>
              <a:gd name="connsiteX25" fmla="*/ 523095 w 848746"/>
              <a:gd name="connsiteY25" fmla="*/ 449873 h 689509"/>
              <a:gd name="connsiteX26" fmla="*/ 541997 w 848746"/>
              <a:gd name="connsiteY26" fmla="*/ 522201 h 689509"/>
              <a:gd name="connsiteX27" fmla="*/ 549815 w 848746"/>
              <a:gd name="connsiteY27" fmla="*/ 550541 h 689509"/>
              <a:gd name="connsiteX28" fmla="*/ 576962 w 848746"/>
              <a:gd name="connsiteY28" fmla="*/ 576596 h 689509"/>
              <a:gd name="connsiteX29" fmla="*/ 625002 w 848746"/>
              <a:gd name="connsiteY29" fmla="*/ 589409 h 689509"/>
              <a:gd name="connsiteX30" fmla="*/ 718805 w 848746"/>
              <a:gd name="connsiteY30" fmla="*/ 557513 h 689509"/>
              <a:gd name="connsiteX31" fmla="*/ 739839 w 848746"/>
              <a:gd name="connsiteY31" fmla="*/ 523197 h 689509"/>
              <a:gd name="connsiteX32" fmla="*/ 745237 w 848746"/>
              <a:gd name="connsiteY32" fmla="*/ 498854 h 689509"/>
              <a:gd name="connsiteX33" fmla="*/ 780630 w 848746"/>
              <a:gd name="connsiteY33" fmla="*/ 461263 h 689509"/>
              <a:gd name="connsiteX34" fmla="*/ 832225 w 848746"/>
              <a:gd name="connsiteY34" fmla="*/ 456845 h 689509"/>
              <a:gd name="connsiteX35" fmla="*/ 847432 w 848746"/>
              <a:gd name="connsiteY35" fmla="*/ 480767 h 689509"/>
              <a:gd name="connsiteX36" fmla="*/ 842173 w 848746"/>
              <a:gd name="connsiteY36" fmla="*/ 495719 h 689509"/>
              <a:gd name="connsiteX37" fmla="*/ 815167 w 848746"/>
              <a:gd name="connsiteY37" fmla="*/ 555808 h 689509"/>
              <a:gd name="connsiteX38" fmla="*/ 798256 w 848746"/>
              <a:gd name="connsiteY38" fmla="*/ 572752 h 689509"/>
              <a:gd name="connsiteX39" fmla="*/ 781338 w 848746"/>
              <a:gd name="connsiteY39" fmla="*/ 583855 h 689509"/>
              <a:gd name="connsiteX40" fmla="*/ 746380 w 848746"/>
              <a:gd name="connsiteY40" fmla="*/ 597243 h 689509"/>
              <a:gd name="connsiteX41" fmla="*/ 728186 w 848746"/>
              <a:gd name="connsiteY41" fmla="*/ 598098 h 689509"/>
              <a:gd name="connsiteX42" fmla="*/ 706438 w 848746"/>
              <a:gd name="connsiteY42" fmla="*/ 624012 h 689509"/>
              <a:gd name="connsiteX43" fmla="*/ 709137 w 848746"/>
              <a:gd name="connsiteY43" fmla="*/ 637394 h 689509"/>
              <a:gd name="connsiteX44" fmla="*/ 693930 w 848746"/>
              <a:gd name="connsiteY44" fmla="*/ 665874 h 689509"/>
              <a:gd name="connsiteX45" fmla="*/ 651575 w 848746"/>
              <a:gd name="connsiteY45" fmla="*/ 689509 h 689509"/>
              <a:gd name="connsiteX46" fmla="*/ 643758 w 848746"/>
              <a:gd name="connsiteY46" fmla="*/ 685806 h 689509"/>
              <a:gd name="connsiteX47" fmla="*/ 559477 w 848746"/>
              <a:gd name="connsiteY47" fmla="*/ 669858 h 689509"/>
              <a:gd name="connsiteX48" fmla="*/ 537447 w 848746"/>
              <a:gd name="connsiteY48" fmla="*/ 675125 h 689509"/>
              <a:gd name="connsiteX49" fmla="*/ 496944 w 848746"/>
              <a:gd name="connsiteY49" fmla="*/ 674844 h 689509"/>
              <a:gd name="connsiteX50" fmla="*/ 401571 w 848746"/>
              <a:gd name="connsiteY50" fmla="*/ 645368 h 689509"/>
              <a:gd name="connsiteX51" fmla="*/ 364903 w 848746"/>
              <a:gd name="connsiteY51" fmla="*/ 623157 h 689509"/>
              <a:gd name="connsiteX52" fmla="*/ 316869 w 848746"/>
              <a:gd name="connsiteY52" fmla="*/ 588981 h 689509"/>
              <a:gd name="connsiteX53" fmla="*/ 289862 w 848746"/>
              <a:gd name="connsiteY53" fmla="*/ 572184 h 689509"/>
              <a:gd name="connsiteX54" fmla="*/ 269396 w 848746"/>
              <a:gd name="connsiteY54" fmla="*/ 554385 h 689509"/>
              <a:gd name="connsiteX55" fmla="*/ 260864 w 848746"/>
              <a:gd name="connsiteY55" fmla="*/ 507964 h 689509"/>
              <a:gd name="connsiteX56" fmla="*/ 267973 w 848746"/>
              <a:gd name="connsiteY56" fmla="*/ 491161 h 689509"/>
              <a:gd name="connsiteX57" fmla="*/ 267973 w 848746"/>
              <a:gd name="connsiteY57" fmla="*/ 438049 h 689509"/>
              <a:gd name="connsiteX58" fmla="*/ 265555 w 848746"/>
              <a:gd name="connsiteY58" fmla="*/ 431646 h 689509"/>
              <a:gd name="connsiteX59" fmla="*/ 207004 w 848746"/>
              <a:gd name="connsiteY59" fmla="*/ 337100 h 689509"/>
              <a:gd name="connsiteX60" fmla="*/ 189518 w 848746"/>
              <a:gd name="connsiteY60" fmla="*/ 316166 h 689509"/>
              <a:gd name="connsiteX61" fmla="*/ 161095 w 848746"/>
              <a:gd name="connsiteY61" fmla="*/ 262346 h 689509"/>
              <a:gd name="connsiteX62" fmla="*/ 130112 w 848746"/>
              <a:gd name="connsiteY62" fmla="*/ 186877 h 689509"/>
              <a:gd name="connsiteX63" fmla="*/ 115473 w 848746"/>
              <a:gd name="connsiteY63" fmla="*/ 134908 h 689509"/>
              <a:gd name="connsiteX64" fmla="*/ 113910 w 848746"/>
              <a:gd name="connsiteY64" fmla="*/ 105432 h 689509"/>
              <a:gd name="connsiteX65" fmla="*/ 111918 w 848746"/>
              <a:gd name="connsiteY65" fmla="*/ 89630 h 689509"/>
              <a:gd name="connsiteX66" fmla="*/ 55065 w 848746"/>
              <a:gd name="connsiteY66" fmla="*/ 60013 h 689509"/>
              <a:gd name="connsiteX67" fmla="*/ 36871 w 848746"/>
              <a:gd name="connsiteY67" fmla="*/ 86068 h 689509"/>
              <a:gd name="connsiteX68" fmla="*/ 48811 w 848746"/>
              <a:gd name="connsiteY68" fmla="*/ 122235 h 689509"/>
              <a:gd name="connsiteX69" fmla="*/ 58900 w 848746"/>
              <a:gd name="connsiteY69" fmla="*/ 134621 h 689509"/>
              <a:gd name="connsiteX70" fmla="*/ 66865 w 848746"/>
              <a:gd name="connsiteY70" fmla="*/ 159826 h 689509"/>
              <a:gd name="connsiteX71" fmla="*/ 82212 w 848746"/>
              <a:gd name="connsiteY71" fmla="*/ 217777 h 689509"/>
              <a:gd name="connsiteX72" fmla="*/ 105805 w 848746"/>
              <a:gd name="connsiteY72" fmla="*/ 285553 h 689509"/>
              <a:gd name="connsiteX73" fmla="*/ 124139 w 848746"/>
              <a:gd name="connsiteY73" fmla="*/ 343791 h 689509"/>
              <a:gd name="connsiteX74" fmla="*/ 136507 w 848746"/>
              <a:gd name="connsiteY74" fmla="*/ 375259 h 689509"/>
              <a:gd name="connsiteX75" fmla="*/ 127694 w 848746"/>
              <a:gd name="connsiteY75" fmla="*/ 385513 h 689509"/>
              <a:gd name="connsiteX76" fmla="*/ 113054 w 848746"/>
              <a:gd name="connsiteY76" fmla="*/ 380814 h 689509"/>
              <a:gd name="connsiteX77" fmla="*/ 99691 w 848746"/>
              <a:gd name="connsiteY77" fmla="*/ 365574 h 689509"/>
              <a:gd name="connsiteX78" fmla="*/ 85052 w 848746"/>
              <a:gd name="connsiteY78" fmla="*/ 332401 h 689509"/>
              <a:gd name="connsiteX79" fmla="*/ 76813 w 848746"/>
              <a:gd name="connsiteY79" fmla="*/ 301642 h 689509"/>
              <a:gd name="connsiteX80" fmla="*/ 43980 w 848746"/>
              <a:gd name="connsiteY80" fmla="*/ 264057 h 689509"/>
              <a:gd name="connsiteX81" fmla="*/ 31332 w 848746"/>
              <a:gd name="connsiteY81" fmla="*/ 259071 h 689509"/>
              <a:gd name="connsiteX82" fmla="*/ 16693 w 848746"/>
              <a:gd name="connsiteY82" fmla="*/ 225611 h 689509"/>
              <a:gd name="connsiteX83" fmla="*/ 25078 w 848746"/>
              <a:gd name="connsiteY83" fmla="*/ 204536 h 689509"/>
              <a:gd name="connsiteX84" fmla="*/ 30905 w 848746"/>
              <a:gd name="connsiteY84" fmla="*/ 175774 h 689509"/>
              <a:gd name="connsiteX85" fmla="*/ 15270 w 848746"/>
              <a:gd name="connsiteY85" fmla="*/ 142027 h 689509"/>
              <a:gd name="connsiteX86" fmla="*/ 6316 w 848746"/>
              <a:gd name="connsiteY86" fmla="*/ 111842 h 689509"/>
              <a:gd name="connsiteX87" fmla="*/ 2194 w 848746"/>
              <a:gd name="connsiteY87" fmla="*/ 29969 h 689509"/>
              <a:gd name="connsiteX88" fmla="*/ 62 w 848746"/>
              <a:gd name="connsiteY88" fmla="*/ 23559 h 689509"/>
              <a:gd name="connsiteX89" fmla="*/ 62 w 848746"/>
              <a:gd name="connsiteY89" fmla="*/ 19428 h 689509"/>
              <a:gd name="connsiteX90" fmla="*/ 203 w 848746"/>
              <a:gd name="connsiteY90" fmla="*/ 19575 h 6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48746" h="689509">
                <a:moveTo>
                  <a:pt x="203" y="19575"/>
                </a:moveTo>
                <a:cubicBezTo>
                  <a:pt x="19105" y="-791"/>
                  <a:pt x="35735" y="-5202"/>
                  <a:pt x="59047" y="6047"/>
                </a:cubicBezTo>
                <a:cubicBezTo>
                  <a:pt x="71976" y="12169"/>
                  <a:pt x="83916" y="20431"/>
                  <a:pt x="95428" y="28973"/>
                </a:cubicBezTo>
                <a:cubicBezTo>
                  <a:pt x="109500" y="39226"/>
                  <a:pt x="122435" y="51184"/>
                  <a:pt x="136360" y="61437"/>
                </a:cubicBezTo>
                <a:cubicBezTo>
                  <a:pt x="147304" y="69411"/>
                  <a:pt x="158963" y="76670"/>
                  <a:pt x="170897" y="83080"/>
                </a:cubicBezTo>
                <a:cubicBezTo>
                  <a:pt x="182696" y="89343"/>
                  <a:pt x="195632" y="90058"/>
                  <a:pt x="208280" y="84785"/>
                </a:cubicBezTo>
                <a:cubicBezTo>
                  <a:pt x="218088" y="80660"/>
                  <a:pt x="227750" y="76530"/>
                  <a:pt x="236991" y="71544"/>
                </a:cubicBezTo>
                <a:cubicBezTo>
                  <a:pt x="247648" y="65849"/>
                  <a:pt x="257884" y="59158"/>
                  <a:pt x="268401" y="53316"/>
                </a:cubicBezTo>
                <a:cubicBezTo>
                  <a:pt x="273659" y="50328"/>
                  <a:pt x="279205" y="47909"/>
                  <a:pt x="284884" y="45770"/>
                </a:cubicBezTo>
                <a:cubicBezTo>
                  <a:pt x="305356" y="38083"/>
                  <a:pt x="320136" y="41927"/>
                  <a:pt x="333212" y="58871"/>
                </a:cubicBezTo>
                <a:cubicBezTo>
                  <a:pt x="345005" y="74251"/>
                  <a:pt x="352542" y="91195"/>
                  <a:pt x="351686" y="111414"/>
                </a:cubicBezTo>
                <a:cubicBezTo>
                  <a:pt x="351259" y="122663"/>
                  <a:pt x="351118" y="134340"/>
                  <a:pt x="353110" y="145302"/>
                </a:cubicBezTo>
                <a:cubicBezTo>
                  <a:pt x="356664" y="165381"/>
                  <a:pt x="369880" y="175206"/>
                  <a:pt x="389778" y="175206"/>
                </a:cubicBezTo>
                <a:cubicBezTo>
                  <a:pt x="397876" y="175206"/>
                  <a:pt x="404845" y="172927"/>
                  <a:pt x="410103" y="166945"/>
                </a:cubicBezTo>
                <a:cubicBezTo>
                  <a:pt x="415075" y="161250"/>
                  <a:pt x="419484" y="155127"/>
                  <a:pt x="424028" y="149145"/>
                </a:cubicBezTo>
                <a:cubicBezTo>
                  <a:pt x="428150" y="143738"/>
                  <a:pt x="431564" y="137615"/>
                  <a:pt x="436108" y="132629"/>
                </a:cubicBezTo>
                <a:cubicBezTo>
                  <a:pt x="445489" y="122235"/>
                  <a:pt x="456861" y="121099"/>
                  <a:pt x="468801" y="128071"/>
                </a:cubicBezTo>
                <a:cubicBezTo>
                  <a:pt x="476331" y="132489"/>
                  <a:pt x="481736" y="138892"/>
                  <a:pt x="484436" y="146866"/>
                </a:cubicBezTo>
                <a:cubicBezTo>
                  <a:pt x="487275" y="155415"/>
                  <a:pt x="489407" y="164385"/>
                  <a:pt x="490970" y="173208"/>
                </a:cubicBezTo>
                <a:cubicBezTo>
                  <a:pt x="492821" y="183601"/>
                  <a:pt x="493957" y="194282"/>
                  <a:pt x="495240" y="204823"/>
                </a:cubicBezTo>
                <a:cubicBezTo>
                  <a:pt x="499075" y="239279"/>
                  <a:pt x="513427" y="265762"/>
                  <a:pt x="548960" y="276015"/>
                </a:cubicBezTo>
                <a:cubicBezTo>
                  <a:pt x="553510" y="285553"/>
                  <a:pt x="550810" y="294382"/>
                  <a:pt x="547256" y="302644"/>
                </a:cubicBezTo>
                <a:cubicBezTo>
                  <a:pt x="541857" y="315170"/>
                  <a:pt x="535176" y="327134"/>
                  <a:pt x="529630" y="339520"/>
                </a:cubicBezTo>
                <a:cubicBezTo>
                  <a:pt x="523944" y="351905"/>
                  <a:pt x="518264" y="364297"/>
                  <a:pt x="513714" y="377111"/>
                </a:cubicBezTo>
                <a:cubicBezTo>
                  <a:pt x="507460" y="395051"/>
                  <a:pt x="510447" y="413131"/>
                  <a:pt x="515846" y="430790"/>
                </a:cubicBezTo>
                <a:cubicBezTo>
                  <a:pt x="517837" y="437341"/>
                  <a:pt x="520396" y="443751"/>
                  <a:pt x="523095" y="449873"/>
                </a:cubicBezTo>
                <a:cubicBezTo>
                  <a:pt x="533184" y="472940"/>
                  <a:pt x="539579" y="497002"/>
                  <a:pt x="541997" y="522201"/>
                </a:cubicBezTo>
                <a:cubicBezTo>
                  <a:pt x="542853" y="531746"/>
                  <a:pt x="546120" y="541424"/>
                  <a:pt x="549815" y="550541"/>
                </a:cubicBezTo>
                <a:cubicBezTo>
                  <a:pt x="554933" y="562927"/>
                  <a:pt x="564595" y="571469"/>
                  <a:pt x="576962" y="576596"/>
                </a:cubicBezTo>
                <a:cubicBezTo>
                  <a:pt x="592450" y="583146"/>
                  <a:pt x="608372" y="587417"/>
                  <a:pt x="625002" y="589409"/>
                </a:cubicBezTo>
                <a:cubicBezTo>
                  <a:pt x="661384" y="593967"/>
                  <a:pt x="691658" y="579871"/>
                  <a:pt x="718805" y="557513"/>
                </a:cubicBezTo>
                <a:cubicBezTo>
                  <a:pt x="729609" y="548543"/>
                  <a:pt x="736571" y="536872"/>
                  <a:pt x="739839" y="523197"/>
                </a:cubicBezTo>
                <a:cubicBezTo>
                  <a:pt x="741689" y="515083"/>
                  <a:pt x="743393" y="506968"/>
                  <a:pt x="745237" y="498854"/>
                </a:cubicBezTo>
                <a:cubicBezTo>
                  <a:pt x="749647" y="479343"/>
                  <a:pt x="761159" y="466817"/>
                  <a:pt x="780630" y="461263"/>
                </a:cubicBezTo>
                <a:cubicBezTo>
                  <a:pt x="797687" y="456417"/>
                  <a:pt x="814739" y="454425"/>
                  <a:pt x="832225" y="456845"/>
                </a:cubicBezTo>
                <a:cubicBezTo>
                  <a:pt x="846864" y="458843"/>
                  <a:pt x="851267" y="466102"/>
                  <a:pt x="847432" y="480767"/>
                </a:cubicBezTo>
                <a:cubicBezTo>
                  <a:pt x="846009" y="485893"/>
                  <a:pt x="844305" y="490880"/>
                  <a:pt x="842173" y="495719"/>
                </a:cubicBezTo>
                <a:cubicBezTo>
                  <a:pt x="833220" y="515798"/>
                  <a:pt x="823979" y="535730"/>
                  <a:pt x="815167" y="555808"/>
                </a:cubicBezTo>
                <a:cubicBezTo>
                  <a:pt x="811612" y="563782"/>
                  <a:pt x="807209" y="569758"/>
                  <a:pt x="798256" y="572752"/>
                </a:cubicBezTo>
                <a:cubicBezTo>
                  <a:pt x="792002" y="574885"/>
                  <a:pt x="786175" y="579156"/>
                  <a:pt x="781338" y="583855"/>
                </a:cubicBezTo>
                <a:cubicBezTo>
                  <a:pt x="771389" y="593399"/>
                  <a:pt x="759877" y="597383"/>
                  <a:pt x="746380" y="597243"/>
                </a:cubicBezTo>
                <a:cubicBezTo>
                  <a:pt x="740407" y="597243"/>
                  <a:pt x="734299" y="597670"/>
                  <a:pt x="728186" y="598098"/>
                </a:cubicBezTo>
                <a:cubicBezTo>
                  <a:pt x="713259" y="599375"/>
                  <a:pt x="705302" y="608920"/>
                  <a:pt x="706438" y="624012"/>
                </a:cubicBezTo>
                <a:cubicBezTo>
                  <a:pt x="706865" y="628564"/>
                  <a:pt x="708429" y="632842"/>
                  <a:pt x="709137" y="637394"/>
                </a:cubicBezTo>
                <a:cubicBezTo>
                  <a:pt x="711696" y="654197"/>
                  <a:pt x="709137" y="659752"/>
                  <a:pt x="693930" y="665874"/>
                </a:cubicBezTo>
                <a:cubicBezTo>
                  <a:pt x="678582" y="671997"/>
                  <a:pt x="662520" y="676836"/>
                  <a:pt x="651575" y="689509"/>
                </a:cubicBezTo>
                <a:cubicBezTo>
                  <a:pt x="647740" y="687798"/>
                  <a:pt x="645468" y="687089"/>
                  <a:pt x="643758" y="685806"/>
                </a:cubicBezTo>
                <a:cubicBezTo>
                  <a:pt x="618461" y="665587"/>
                  <a:pt x="589470" y="664731"/>
                  <a:pt x="559477" y="669858"/>
                </a:cubicBezTo>
                <a:cubicBezTo>
                  <a:pt x="552087" y="671141"/>
                  <a:pt x="544837" y="673561"/>
                  <a:pt x="537447" y="675125"/>
                </a:cubicBezTo>
                <a:cubicBezTo>
                  <a:pt x="523944" y="677973"/>
                  <a:pt x="510160" y="678688"/>
                  <a:pt x="496944" y="674844"/>
                </a:cubicBezTo>
                <a:cubicBezTo>
                  <a:pt x="464966" y="665446"/>
                  <a:pt x="433268" y="655621"/>
                  <a:pt x="401571" y="645368"/>
                </a:cubicBezTo>
                <a:cubicBezTo>
                  <a:pt x="387787" y="640956"/>
                  <a:pt x="375419" y="633263"/>
                  <a:pt x="364903" y="623157"/>
                </a:cubicBezTo>
                <a:cubicBezTo>
                  <a:pt x="350551" y="609347"/>
                  <a:pt x="334061" y="598807"/>
                  <a:pt x="316869" y="588981"/>
                </a:cubicBezTo>
                <a:cubicBezTo>
                  <a:pt x="307628" y="583714"/>
                  <a:pt x="298528" y="578307"/>
                  <a:pt x="289862" y="572184"/>
                </a:cubicBezTo>
                <a:cubicBezTo>
                  <a:pt x="282472" y="566911"/>
                  <a:pt x="275363" y="561075"/>
                  <a:pt x="269396" y="554385"/>
                </a:cubicBezTo>
                <a:cubicBezTo>
                  <a:pt x="257316" y="540856"/>
                  <a:pt x="253902" y="525195"/>
                  <a:pt x="260864" y="507964"/>
                </a:cubicBezTo>
                <a:cubicBezTo>
                  <a:pt x="263142" y="502410"/>
                  <a:pt x="265555" y="496855"/>
                  <a:pt x="267973" y="491161"/>
                </a:cubicBezTo>
                <a:cubicBezTo>
                  <a:pt x="275503" y="473508"/>
                  <a:pt x="275363" y="455849"/>
                  <a:pt x="267973" y="438049"/>
                </a:cubicBezTo>
                <a:cubicBezTo>
                  <a:pt x="267118" y="435917"/>
                  <a:pt x="266550" y="433638"/>
                  <a:pt x="265555" y="431646"/>
                </a:cubicBezTo>
                <a:cubicBezTo>
                  <a:pt x="247788" y="399035"/>
                  <a:pt x="231164" y="365721"/>
                  <a:pt x="207004" y="337100"/>
                </a:cubicBezTo>
                <a:cubicBezTo>
                  <a:pt x="201171" y="330122"/>
                  <a:pt x="195345" y="323144"/>
                  <a:pt x="189518" y="316166"/>
                </a:cubicBezTo>
                <a:cubicBezTo>
                  <a:pt x="176302" y="300218"/>
                  <a:pt x="166353" y="282565"/>
                  <a:pt x="161095" y="262346"/>
                </a:cubicBezTo>
                <a:cubicBezTo>
                  <a:pt x="154126" y="235864"/>
                  <a:pt x="144605" y="210371"/>
                  <a:pt x="130112" y="186877"/>
                </a:cubicBezTo>
                <a:cubicBezTo>
                  <a:pt x="120444" y="171075"/>
                  <a:pt x="115613" y="153704"/>
                  <a:pt x="115473" y="134908"/>
                </a:cubicBezTo>
                <a:cubicBezTo>
                  <a:pt x="115473" y="125083"/>
                  <a:pt x="114618" y="115257"/>
                  <a:pt x="113910" y="105432"/>
                </a:cubicBezTo>
                <a:cubicBezTo>
                  <a:pt x="113482" y="100165"/>
                  <a:pt x="113054" y="94757"/>
                  <a:pt x="111918" y="89630"/>
                </a:cubicBezTo>
                <a:cubicBezTo>
                  <a:pt x="105377" y="58730"/>
                  <a:pt x="82780" y="50469"/>
                  <a:pt x="55065" y="60013"/>
                </a:cubicBezTo>
                <a:cubicBezTo>
                  <a:pt x="42985" y="64138"/>
                  <a:pt x="37158" y="73395"/>
                  <a:pt x="36871" y="86068"/>
                </a:cubicBezTo>
                <a:cubicBezTo>
                  <a:pt x="36590" y="99456"/>
                  <a:pt x="41134" y="111414"/>
                  <a:pt x="48811" y="122235"/>
                </a:cubicBezTo>
                <a:cubicBezTo>
                  <a:pt x="51798" y="126506"/>
                  <a:pt x="55493" y="130497"/>
                  <a:pt x="58900" y="134621"/>
                </a:cubicBezTo>
                <a:cubicBezTo>
                  <a:pt x="64874" y="142027"/>
                  <a:pt x="68428" y="150288"/>
                  <a:pt x="66865" y="159826"/>
                </a:cubicBezTo>
                <a:cubicBezTo>
                  <a:pt x="63310" y="181469"/>
                  <a:pt x="70560" y="200265"/>
                  <a:pt x="82212" y="217777"/>
                </a:cubicBezTo>
                <a:cubicBezTo>
                  <a:pt x="95856" y="238424"/>
                  <a:pt x="104382" y="260494"/>
                  <a:pt x="105805" y="285553"/>
                </a:cubicBezTo>
                <a:cubicBezTo>
                  <a:pt x="107081" y="306200"/>
                  <a:pt x="114190" y="325423"/>
                  <a:pt x="124139" y="343791"/>
                </a:cubicBezTo>
                <a:cubicBezTo>
                  <a:pt x="129397" y="353616"/>
                  <a:pt x="133092" y="364578"/>
                  <a:pt x="136507" y="375259"/>
                </a:cubicBezTo>
                <a:cubicBezTo>
                  <a:pt x="138210" y="380814"/>
                  <a:pt x="133380" y="386221"/>
                  <a:pt x="127694" y="385513"/>
                </a:cubicBezTo>
                <a:cubicBezTo>
                  <a:pt x="122576" y="384944"/>
                  <a:pt x="116890" y="383801"/>
                  <a:pt x="113054" y="380814"/>
                </a:cubicBezTo>
                <a:cubicBezTo>
                  <a:pt x="107796" y="376823"/>
                  <a:pt x="102818" y="371416"/>
                  <a:pt x="99691" y="365574"/>
                </a:cubicBezTo>
                <a:cubicBezTo>
                  <a:pt x="94005" y="354900"/>
                  <a:pt x="89175" y="343791"/>
                  <a:pt x="85052" y="332401"/>
                </a:cubicBezTo>
                <a:cubicBezTo>
                  <a:pt x="81504" y="322435"/>
                  <a:pt x="78945" y="312042"/>
                  <a:pt x="76813" y="301642"/>
                </a:cubicBezTo>
                <a:cubicBezTo>
                  <a:pt x="72972" y="282706"/>
                  <a:pt x="61179" y="271029"/>
                  <a:pt x="43980" y="264057"/>
                </a:cubicBezTo>
                <a:cubicBezTo>
                  <a:pt x="39717" y="262346"/>
                  <a:pt x="35455" y="261063"/>
                  <a:pt x="31332" y="259071"/>
                </a:cubicBezTo>
                <a:cubicBezTo>
                  <a:pt x="16125" y="251665"/>
                  <a:pt x="11856" y="242267"/>
                  <a:pt x="16693" y="225611"/>
                </a:cubicBezTo>
                <a:cubicBezTo>
                  <a:pt x="18824" y="218345"/>
                  <a:pt x="22232" y="211514"/>
                  <a:pt x="25078" y="204536"/>
                </a:cubicBezTo>
                <a:cubicBezTo>
                  <a:pt x="28773" y="195278"/>
                  <a:pt x="31332" y="185881"/>
                  <a:pt x="30905" y="175774"/>
                </a:cubicBezTo>
                <a:cubicBezTo>
                  <a:pt x="30337" y="162246"/>
                  <a:pt x="26495" y="150429"/>
                  <a:pt x="15270" y="142027"/>
                </a:cubicBezTo>
                <a:cubicBezTo>
                  <a:pt x="4893" y="134193"/>
                  <a:pt x="1626" y="124087"/>
                  <a:pt x="6316" y="111842"/>
                </a:cubicBezTo>
                <a:cubicBezTo>
                  <a:pt x="16974" y="83936"/>
                  <a:pt x="13566" y="56738"/>
                  <a:pt x="2194" y="29969"/>
                </a:cubicBezTo>
                <a:cubicBezTo>
                  <a:pt x="1339" y="27830"/>
                  <a:pt x="630" y="25698"/>
                  <a:pt x="62" y="23559"/>
                </a:cubicBezTo>
                <a:cubicBezTo>
                  <a:pt x="-78" y="22850"/>
                  <a:pt x="62" y="22135"/>
                  <a:pt x="62" y="19428"/>
                </a:cubicBezTo>
                <a:lnTo>
                  <a:pt x="203" y="19575"/>
                </a:lnTo>
                <a:close/>
              </a:path>
            </a:pathLst>
          </a:custGeom>
          <a:solidFill>
            <a:schemeClr val="accent4"/>
          </a:solidFill>
          <a:ln w="6377" cap="flat">
            <a:noFill/>
            <a:prstDash val="solid"/>
            <a:miter/>
          </a:ln>
        </p:spPr>
        <p:txBody>
          <a:bodyPr rtlCol="0" anchor="ctr"/>
          <a:lstStyle/>
          <a:p>
            <a:endParaRPr lang="en-PK"/>
          </a:p>
        </p:txBody>
      </p:sp>
      <p:sp>
        <p:nvSpPr>
          <p:cNvPr id="197" name="Freeform 196">
            <a:extLst>
              <a:ext uri="{FF2B5EF4-FFF2-40B4-BE49-F238E27FC236}">
                <a16:creationId xmlns:a16="http://schemas.microsoft.com/office/drawing/2014/main" id="{61220B47-EE2E-DA3E-DED4-7F258D344F8E}"/>
              </a:ext>
            </a:extLst>
          </p:cNvPr>
          <p:cNvSpPr/>
          <p:nvPr/>
        </p:nvSpPr>
        <p:spPr>
          <a:xfrm>
            <a:off x="3748639" y="4166009"/>
            <a:ext cx="427565" cy="721430"/>
          </a:xfrm>
          <a:custGeom>
            <a:avLst/>
            <a:gdLst>
              <a:gd name="connsiteX0" fmla="*/ 1864 w 427565"/>
              <a:gd name="connsiteY0" fmla="*/ 172090 h 721430"/>
              <a:gd name="connsiteX1" fmla="*/ 21775 w 427565"/>
              <a:gd name="connsiteY1" fmla="*/ 158702 h 721430"/>
              <a:gd name="connsiteX2" fmla="*/ 33555 w 427565"/>
              <a:gd name="connsiteY2" fmla="*/ 172518 h 721430"/>
              <a:gd name="connsiteX3" fmla="*/ 46459 w 427565"/>
              <a:gd name="connsiteY3" fmla="*/ 193880 h 721430"/>
              <a:gd name="connsiteX4" fmla="*/ 78296 w 427565"/>
              <a:gd name="connsiteY4" fmla="*/ 209688 h 721430"/>
              <a:gd name="connsiteX5" fmla="*/ 99330 w 427565"/>
              <a:gd name="connsiteY5" fmla="*/ 183199 h 721430"/>
              <a:gd name="connsiteX6" fmla="*/ 103120 w 427565"/>
              <a:gd name="connsiteY6" fmla="*/ 158421 h 721430"/>
              <a:gd name="connsiteX7" fmla="*/ 134958 w 427565"/>
              <a:gd name="connsiteY7" fmla="*/ 123391 h 721430"/>
              <a:gd name="connsiteX8" fmla="*/ 156834 w 427565"/>
              <a:gd name="connsiteY8" fmla="*/ 118832 h 721430"/>
              <a:gd name="connsiteX9" fmla="*/ 195538 w 427565"/>
              <a:gd name="connsiteY9" fmla="*/ 77672 h 721430"/>
              <a:gd name="connsiteX10" fmla="*/ 195819 w 427565"/>
              <a:gd name="connsiteY10" fmla="*/ 32388 h 721430"/>
              <a:gd name="connsiteX11" fmla="*/ 193158 w 427565"/>
              <a:gd name="connsiteY11" fmla="*/ 1916 h 721430"/>
              <a:gd name="connsiteX12" fmla="*/ 203534 w 427565"/>
              <a:gd name="connsiteY12" fmla="*/ 4048 h 721430"/>
              <a:gd name="connsiteX13" fmla="*/ 207740 w 427565"/>
              <a:gd name="connsiteY13" fmla="*/ 12029 h 721430"/>
              <a:gd name="connsiteX14" fmla="*/ 267203 w 427565"/>
              <a:gd name="connsiteY14" fmla="*/ 73548 h 721430"/>
              <a:gd name="connsiteX15" fmla="*/ 300445 w 427565"/>
              <a:gd name="connsiteY15" fmla="*/ 87217 h 721430"/>
              <a:gd name="connsiteX16" fmla="*/ 328773 w 427565"/>
              <a:gd name="connsiteY16" fmla="*/ 100886 h 721430"/>
              <a:gd name="connsiteX17" fmla="*/ 350648 w 427565"/>
              <a:gd name="connsiteY17" fmla="*/ 128370 h 721430"/>
              <a:gd name="connsiteX18" fmla="*/ 364394 w 427565"/>
              <a:gd name="connsiteY18" fmla="*/ 165253 h 721430"/>
              <a:gd name="connsiteX19" fmla="*/ 342799 w 427565"/>
              <a:gd name="connsiteY19" fmla="*/ 180492 h 721430"/>
              <a:gd name="connsiteX20" fmla="*/ 331580 w 427565"/>
              <a:gd name="connsiteY20" fmla="*/ 180211 h 721430"/>
              <a:gd name="connsiteX21" fmla="*/ 280388 w 427565"/>
              <a:gd name="connsiteY21" fmla="*/ 207121 h 721430"/>
              <a:gd name="connsiteX22" fmla="*/ 258933 w 427565"/>
              <a:gd name="connsiteY22" fmla="*/ 271207 h 721430"/>
              <a:gd name="connsiteX23" fmla="*/ 268186 w 427565"/>
              <a:gd name="connsiteY23" fmla="*/ 351809 h 721430"/>
              <a:gd name="connsiteX24" fmla="*/ 298620 w 427565"/>
              <a:gd name="connsiteY24" fmla="*/ 393103 h 721430"/>
              <a:gd name="connsiteX25" fmla="*/ 336347 w 427565"/>
              <a:gd name="connsiteY25" fmla="*/ 396666 h 721430"/>
              <a:gd name="connsiteX26" fmla="*/ 344344 w 427565"/>
              <a:gd name="connsiteY26" fmla="*/ 392822 h 721430"/>
              <a:gd name="connsiteX27" fmla="*/ 367202 w 427565"/>
              <a:gd name="connsiteY27" fmla="*/ 404640 h 721430"/>
              <a:gd name="connsiteX28" fmla="*/ 369442 w 427565"/>
              <a:gd name="connsiteY28" fmla="*/ 415748 h 721430"/>
              <a:gd name="connsiteX29" fmla="*/ 392863 w 427565"/>
              <a:gd name="connsiteY29" fmla="*/ 449355 h 721430"/>
              <a:gd name="connsiteX30" fmla="*/ 404783 w 427565"/>
              <a:gd name="connsiteY30" fmla="*/ 454910 h 721430"/>
              <a:gd name="connsiteX31" fmla="*/ 421899 w 427565"/>
              <a:gd name="connsiteY31" fmla="*/ 494927 h 721430"/>
              <a:gd name="connsiteX32" fmla="*/ 425121 w 427565"/>
              <a:gd name="connsiteY32" fmla="*/ 539503 h 721430"/>
              <a:gd name="connsiteX33" fmla="*/ 413200 w 427565"/>
              <a:gd name="connsiteY33" fmla="*/ 578664 h 721430"/>
              <a:gd name="connsiteX34" fmla="*/ 413200 w 427565"/>
              <a:gd name="connsiteY34" fmla="*/ 656419 h 721430"/>
              <a:gd name="connsiteX35" fmla="*/ 422454 w 427565"/>
              <a:gd name="connsiteY35" fmla="*/ 684472 h 721430"/>
              <a:gd name="connsiteX36" fmla="*/ 394267 w 427565"/>
              <a:gd name="connsiteY36" fmla="*/ 721354 h 721430"/>
              <a:gd name="connsiteX37" fmla="*/ 384452 w 427565"/>
              <a:gd name="connsiteY37" fmla="*/ 716936 h 721430"/>
              <a:gd name="connsiteX38" fmla="*/ 347285 w 427565"/>
              <a:gd name="connsiteY38" fmla="*/ 684184 h 721430"/>
              <a:gd name="connsiteX39" fmla="*/ 298339 w 427565"/>
              <a:gd name="connsiteY39" fmla="*/ 653144 h 721430"/>
              <a:gd name="connsiteX40" fmla="*/ 277165 w 427565"/>
              <a:gd name="connsiteY40" fmla="*/ 645878 h 721430"/>
              <a:gd name="connsiteX41" fmla="*/ 209284 w 427565"/>
              <a:gd name="connsiteY41" fmla="*/ 593048 h 721430"/>
              <a:gd name="connsiteX42" fmla="*/ 180114 w 427565"/>
              <a:gd name="connsiteY42" fmla="*/ 536796 h 721430"/>
              <a:gd name="connsiteX43" fmla="*/ 154728 w 427565"/>
              <a:gd name="connsiteY43" fmla="*/ 476131 h 721430"/>
              <a:gd name="connsiteX44" fmla="*/ 112935 w 427565"/>
              <a:gd name="connsiteY44" fmla="*/ 409198 h 721430"/>
              <a:gd name="connsiteX45" fmla="*/ 85310 w 427565"/>
              <a:gd name="connsiteY45" fmla="*/ 362631 h 721430"/>
              <a:gd name="connsiteX46" fmla="*/ 64971 w 427565"/>
              <a:gd name="connsiteY46" fmla="*/ 314499 h 721430"/>
              <a:gd name="connsiteX47" fmla="*/ 24863 w 427565"/>
              <a:gd name="connsiteY47" fmla="*/ 266936 h 721430"/>
              <a:gd name="connsiteX48" fmla="*/ 4245 w 427565"/>
              <a:gd name="connsiteY48" fmla="*/ 236176 h 721430"/>
              <a:gd name="connsiteX49" fmla="*/ 2005 w 427565"/>
              <a:gd name="connsiteY49" fmla="*/ 172518 h 721430"/>
              <a:gd name="connsiteX50" fmla="*/ 1864 w 427565"/>
              <a:gd name="connsiteY50" fmla="*/ 172090 h 7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7565" h="721430">
                <a:moveTo>
                  <a:pt x="1864" y="172090"/>
                </a:moveTo>
                <a:cubicBezTo>
                  <a:pt x="8176" y="167819"/>
                  <a:pt x="14346" y="163689"/>
                  <a:pt x="21775" y="158702"/>
                </a:cubicBezTo>
                <a:cubicBezTo>
                  <a:pt x="26127" y="163689"/>
                  <a:pt x="30332" y="167679"/>
                  <a:pt x="33555" y="172518"/>
                </a:cubicBezTo>
                <a:cubicBezTo>
                  <a:pt x="38188" y="179356"/>
                  <a:pt x="41972" y="186902"/>
                  <a:pt x="46459" y="193880"/>
                </a:cubicBezTo>
                <a:cubicBezTo>
                  <a:pt x="53893" y="205697"/>
                  <a:pt x="63848" y="212676"/>
                  <a:pt x="78296" y="209688"/>
                </a:cubicBezTo>
                <a:cubicBezTo>
                  <a:pt x="92323" y="206693"/>
                  <a:pt x="96949" y="195731"/>
                  <a:pt x="99330" y="183199"/>
                </a:cubicBezTo>
                <a:cubicBezTo>
                  <a:pt x="100874" y="175085"/>
                  <a:pt x="101857" y="166683"/>
                  <a:pt x="103120" y="158421"/>
                </a:cubicBezTo>
                <a:cubicBezTo>
                  <a:pt x="106764" y="135776"/>
                  <a:pt x="113356" y="128370"/>
                  <a:pt x="134958" y="123391"/>
                </a:cubicBezTo>
                <a:cubicBezTo>
                  <a:pt x="142246" y="121679"/>
                  <a:pt x="149540" y="120256"/>
                  <a:pt x="156834" y="118832"/>
                </a:cubicBezTo>
                <a:cubicBezTo>
                  <a:pt x="179552" y="114561"/>
                  <a:pt x="191894" y="100605"/>
                  <a:pt x="195538" y="77672"/>
                </a:cubicBezTo>
                <a:cubicBezTo>
                  <a:pt x="197925" y="62439"/>
                  <a:pt x="197504" y="47487"/>
                  <a:pt x="195819" y="32388"/>
                </a:cubicBezTo>
                <a:cubicBezTo>
                  <a:pt x="194702" y="21995"/>
                  <a:pt x="194000" y="11454"/>
                  <a:pt x="193158" y="1916"/>
                </a:cubicBezTo>
                <a:cubicBezTo>
                  <a:pt x="199048" y="-2215"/>
                  <a:pt x="201428" y="1201"/>
                  <a:pt x="203534" y="4048"/>
                </a:cubicBezTo>
                <a:cubicBezTo>
                  <a:pt x="205219" y="6474"/>
                  <a:pt x="206763" y="9175"/>
                  <a:pt x="207740" y="12029"/>
                </a:cubicBezTo>
                <a:cubicBezTo>
                  <a:pt x="217842" y="42214"/>
                  <a:pt x="239999" y="60588"/>
                  <a:pt x="267203" y="73548"/>
                </a:cubicBezTo>
                <a:cubicBezTo>
                  <a:pt x="278007" y="78675"/>
                  <a:pt x="289366" y="82518"/>
                  <a:pt x="300445" y="87217"/>
                </a:cubicBezTo>
                <a:cubicBezTo>
                  <a:pt x="309979" y="91348"/>
                  <a:pt x="319660" y="95759"/>
                  <a:pt x="328773" y="100886"/>
                </a:cubicBezTo>
                <a:cubicBezTo>
                  <a:pt x="339710" y="106868"/>
                  <a:pt x="348549" y="115838"/>
                  <a:pt x="350648" y="128370"/>
                </a:cubicBezTo>
                <a:cubicBezTo>
                  <a:pt x="352895" y="142046"/>
                  <a:pt x="357802" y="154431"/>
                  <a:pt x="364394" y="165253"/>
                </a:cubicBezTo>
                <a:cubicBezTo>
                  <a:pt x="360049" y="176361"/>
                  <a:pt x="352614" y="180211"/>
                  <a:pt x="342799" y="180492"/>
                </a:cubicBezTo>
                <a:cubicBezTo>
                  <a:pt x="339008" y="180492"/>
                  <a:pt x="335365" y="180492"/>
                  <a:pt x="331580" y="180211"/>
                </a:cubicBezTo>
                <a:cubicBezTo>
                  <a:pt x="309136" y="178781"/>
                  <a:pt x="292870" y="189034"/>
                  <a:pt x="280388" y="207121"/>
                </a:cubicBezTo>
                <a:cubicBezTo>
                  <a:pt x="267203" y="226351"/>
                  <a:pt x="261734" y="248421"/>
                  <a:pt x="258933" y="271207"/>
                </a:cubicBezTo>
                <a:cubicBezTo>
                  <a:pt x="255563" y="298691"/>
                  <a:pt x="258231" y="325889"/>
                  <a:pt x="268186" y="351809"/>
                </a:cubicBezTo>
                <a:cubicBezTo>
                  <a:pt x="274497" y="368326"/>
                  <a:pt x="283897" y="382710"/>
                  <a:pt x="298620" y="393103"/>
                </a:cubicBezTo>
                <a:cubicBezTo>
                  <a:pt x="310681" y="401505"/>
                  <a:pt x="322882" y="404359"/>
                  <a:pt x="336347" y="396666"/>
                </a:cubicBezTo>
                <a:cubicBezTo>
                  <a:pt x="338868" y="395101"/>
                  <a:pt x="341536" y="393678"/>
                  <a:pt x="344344" y="392822"/>
                </a:cubicBezTo>
                <a:cubicBezTo>
                  <a:pt x="355001" y="389260"/>
                  <a:pt x="363552" y="393678"/>
                  <a:pt x="367202" y="404640"/>
                </a:cubicBezTo>
                <a:cubicBezTo>
                  <a:pt x="368325" y="408202"/>
                  <a:pt x="369161" y="412045"/>
                  <a:pt x="369442" y="415748"/>
                </a:cubicBezTo>
                <a:cubicBezTo>
                  <a:pt x="370425" y="431984"/>
                  <a:pt x="379263" y="442237"/>
                  <a:pt x="392863" y="449355"/>
                </a:cubicBezTo>
                <a:cubicBezTo>
                  <a:pt x="396794" y="451494"/>
                  <a:pt x="400859" y="453058"/>
                  <a:pt x="404783" y="454910"/>
                </a:cubicBezTo>
                <a:cubicBezTo>
                  <a:pt x="410673" y="468579"/>
                  <a:pt x="416564" y="481686"/>
                  <a:pt x="421899" y="494927"/>
                </a:cubicBezTo>
                <a:cubicBezTo>
                  <a:pt x="427789" y="509311"/>
                  <a:pt x="429467" y="524263"/>
                  <a:pt x="425121" y="539503"/>
                </a:cubicBezTo>
                <a:cubicBezTo>
                  <a:pt x="421337" y="552603"/>
                  <a:pt x="417968" y="565844"/>
                  <a:pt x="413200" y="578664"/>
                </a:cubicBezTo>
                <a:cubicBezTo>
                  <a:pt x="403386" y="604725"/>
                  <a:pt x="403245" y="630498"/>
                  <a:pt x="413200" y="656419"/>
                </a:cubicBezTo>
                <a:cubicBezTo>
                  <a:pt x="416704" y="665670"/>
                  <a:pt x="419793" y="674927"/>
                  <a:pt x="422454" y="684472"/>
                </a:cubicBezTo>
                <a:cubicBezTo>
                  <a:pt x="428765" y="707398"/>
                  <a:pt x="415587" y="716795"/>
                  <a:pt x="394267" y="721354"/>
                </a:cubicBezTo>
                <a:cubicBezTo>
                  <a:pt x="391465" y="721922"/>
                  <a:pt x="387253" y="719215"/>
                  <a:pt x="384452" y="716936"/>
                </a:cubicBezTo>
                <a:cubicBezTo>
                  <a:pt x="371829" y="706261"/>
                  <a:pt x="358925" y="695861"/>
                  <a:pt x="347285" y="684184"/>
                </a:cubicBezTo>
                <a:cubicBezTo>
                  <a:pt x="333118" y="669947"/>
                  <a:pt x="317133" y="659547"/>
                  <a:pt x="298339" y="653144"/>
                </a:cubicBezTo>
                <a:cubicBezTo>
                  <a:pt x="291325" y="650718"/>
                  <a:pt x="284319" y="648017"/>
                  <a:pt x="277165" y="645878"/>
                </a:cubicBezTo>
                <a:cubicBezTo>
                  <a:pt x="247854" y="637049"/>
                  <a:pt x="225270" y="618681"/>
                  <a:pt x="209284" y="593048"/>
                </a:cubicBezTo>
                <a:cubicBezTo>
                  <a:pt x="198206" y="575242"/>
                  <a:pt x="188952" y="556019"/>
                  <a:pt x="180114" y="536796"/>
                </a:cubicBezTo>
                <a:cubicBezTo>
                  <a:pt x="170861" y="516857"/>
                  <a:pt x="163286" y="496351"/>
                  <a:pt x="154728" y="476131"/>
                </a:cubicBezTo>
                <a:cubicBezTo>
                  <a:pt x="144211" y="451635"/>
                  <a:pt x="131027" y="428849"/>
                  <a:pt x="112935" y="409198"/>
                </a:cubicBezTo>
                <a:cubicBezTo>
                  <a:pt x="100593" y="395670"/>
                  <a:pt x="92182" y="379575"/>
                  <a:pt x="85310" y="362631"/>
                </a:cubicBezTo>
                <a:cubicBezTo>
                  <a:pt x="78717" y="346542"/>
                  <a:pt x="72125" y="330447"/>
                  <a:pt x="64971" y="314499"/>
                </a:cubicBezTo>
                <a:cubicBezTo>
                  <a:pt x="56139" y="294848"/>
                  <a:pt x="44078" y="277757"/>
                  <a:pt x="24863" y="266936"/>
                </a:cubicBezTo>
                <a:cubicBezTo>
                  <a:pt x="13083" y="260239"/>
                  <a:pt x="6912" y="249705"/>
                  <a:pt x="4245" y="236176"/>
                </a:cubicBezTo>
                <a:cubicBezTo>
                  <a:pt x="39" y="215095"/>
                  <a:pt x="-1646" y="194308"/>
                  <a:pt x="2005" y="172518"/>
                </a:cubicBezTo>
                <a:lnTo>
                  <a:pt x="1864" y="17209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198" name="Freeform 197">
            <a:extLst>
              <a:ext uri="{FF2B5EF4-FFF2-40B4-BE49-F238E27FC236}">
                <a16:creationId xmlns:a16="http://schemas.microsoft.com/office/drawing/2014/main" id="{A9FF384A-D80A-65E7-D7DE-B8DF1978B12F}"/>
              </a:ext>
            </a:extLst>
          </p:cNvPr>
          <p:cNvSpPr/>
          <p:nvPr/>
        </p:nvSpPr>
        <p:spPr>
          <a:xfrm>
            <a:off x="3818837" y="3699951"/>
            <a:ext cx="395654" cy="587360"/>
          </a:xfrm>
          <a:custGeom>
            <a:avLst/>
            <a:gdLst>
              <a:gd name="connsiteX0" fmla="*/ 0 w 395654"/>
              <a:gd name="connsiteY0" fmla="*/ 405560 h 587360"/>
              <a:gd name="connsiteX1" fmla="*/ 18806 w 395654"/>
              <a:gd name="connsiteY1" fmla="*/ 383815 h 587360"/>
              <a:gd name="connsiteX2" fmla="*/ 61876 w 395654"/>
              <a:gd name="connsiteY2" fmla="*/ 307925 h 587360"/>
              <a:gd name="connsiteX3" fmla="*/ 65035 w 395654"/>
              <a:gd name="connsiteY3" fmla="*/ 245365 h 587360"/>
              <a:gd name="connsiteX4" fmla="*/ 58002 w 395654"/>
              <a:gd name="connsiteY4" fmla="*/ 208189 h 587360"/>
              <a:gd name="connsiteX5" fmla="*/ 52112 w 395654"/>
              <a:gd name="connsiteY5" fmla="*/ 188270 h 587360"/>
              <a:gd name="connsiteX6" fmla="*/ 69055 w 395654"/>
              <a:gd name="connsiteY6" fmla="*/ 180276 h 587360"/>
              <a:gd name="connsiteX7" fmla="*/ 97625 w 395654"/>
              <a:gd name="connsiteY7" fmla="*/ 139174 h 587360"/>
              <a:gd name="connsiteX8" fmla="*/ 98774 w 395654"/>
              <a:gd name="connsiteY8" fmla="*/ 133000 h 587360"/>
              <a:gd name="connsiteX9" fmla="*/ 119450 w 395654"/>
              <a:gd name="connsiteY9" fmla="*/ 95684 h 587360"/>
              <a:gd name="connsiteX10" fmla="*/ 126917 w 395654"/>
              <a:gd name="connsiteY10" fmla="*/ 69732 h 587360"/>
              <a:gd name="connsiteX11" fmla="*/ 157063 w 395654"/>
              <a:gd name="connsiteY11" fmla="*/ 37893 h 587360"/>
              <a:gd name="connsiteX12" fmla="*/ 182902 w 395654"/>
              <a:gd name="connsiteY12" fmla="*/ 28917 h 587360"/>
              <a:gd name="connsiteX13" fmla="*/ 249232 w 395654"/>
              <a:gd name="connsiteY13" fmla="*/ 4222 h 587360"/>
              <a:gd name="connsiteX14" fmla="*/ 265888 w 395654"/>
              <a:gd name="connsiteY14" fmla="*/ 296 h 587360"/>
              <a:gd name="connsiteX15" fmla="*/ 267464 w 395654"/>
              <a:gd name="connsiteY15" fmla="*/ 11098 h 587360"/>
              <a:gd name="connsiteX16" fmla="*/ 254114 w 395654"/>
              <a:gd name="connsiteY16" fmla="*/ 34522 h 587360"/>
              <a:gd name="connsiteX17" fmla="*/ 265314 w 395654"/>
              <a:gd name="connsiteY17" fmla="*/ 48695 h 587360"/>
              <a:gd name="connsiteX18" fmla="*/ 268613 w 395654"/>
              <a:gd name="connsiteY18" fmla="*/ 63986 h 587360"/>
              <a:gd name="connsiteX19" fmla="*/ 272780 w 395654"/>
              <a:gd name="connsiteY19" fmla="*/ 92741 h 587360"/>
              <a:gd name="connsiteX20" fmla="*/ 266462 w 395654"/>
              <a:gd name="connsiteY20" fmla="*/ 108593 h 587360"/>
              <a:gd name="connsiteX21" fmla="*/ 245786 w 395654"/>
              <a:gd name="connsiteY21" fmla="*/ 91196 h 587360"/>
              <a:gd name="connsiteX22" fmla="*/ 238319 w 395654"/>
              <a:gd name="connsiteY22" fmla="*/ 58374 h 587360"/>
              <a:gd name="connsiteX23" fmla="*/ 223246 w 395654"/>
              <a:gd name="connsiteY23" fmla="*/ 39017 h 587360"/>
              <a:gd name="connsiteX24" fmla="*/ 212621 w 395654"/>
              <a:gd name="connsiteY24" fmla="*/ 48976 h 587360"/>
              <a:gd name="connsiteX25" fmla="*/ 202576 w 395654"/>
              <a:gd name="connsiteY25" fmla="*/ 136646 h 587360"/>
              <a:gd name="connsiteX26" fmla="*/ 227267 w 395654"/>
              <a:gd name="connsiteY26" fmla="*/ 174103 h 587360"/>
              <a:gd name="connsiteX27" fmla="*/ 333941 w 395654"/>
              <a:gd name="connsiteY27" fmla="*/ 225024 h 587360"/>
              <a:gd name="connsiteX28" fmla="*/ 354470 w 395654"/>
              <a:gd name="connsiteY28" fmla="*/ 226844 h 587360"/>
              <a:gd name="connsiteX29" fmla="*/ 373564 w 395654"/>
              <a:gd name="connsiteY29" fmla="*/ 246207 h 587360"/>
              <a:gd name="connsiteX30" fmla="*/ 372268 w 395654"/>
              <a:gd name="connsiteY30" fmla="*/ 277203 h 587360"/>
              <a:gd name="connsiteX31" fmla="*/ 368822 w 395654"/>
              <a:gd name="connsiteY31" fmla="*/ 287865 h 587360"/>
              <a:gd name="connsiteX32" fmla="*/ 379735 w 395654"/>
              <a:gd name="connsiteY32" fmla="*/ 343837 h 587360"/>
              <a:gd name="connsiteX33" fmla="*/ 395382 w 395654"/>
              <a:gd name="connsiteY33" fmla="*/ 373013 h 587360"/>
              <a:gd name="connsiteX34" fmla="*/ 376148 w 395654"/>
              <a:gd name="connsiteY34" fmla="*/ 397708 h 587360"/>
              <a:gd name="connsiteX35" fmla="*/ 348867 w 395654"/>
              <a:gd name="connsiteY35" fmla="*/ 401072 h 587360"/>
              <a:gd name="connsiteX36" fmla="*/ 317285 w 395654"/>
              <a:gd name="connsiteY36" fmla="*/ 413273 h 587360"/>
              <a:gd name="connsiteX37" fmla="*/ 300342 w 395654"/>
              <a:gd name="connsiteY37" fmla="*/ 451713 h 587360"/>
              <a:gd name="connsiteX38" fmla="*/ 306806 w 395654"/>
              <a:gd name="connsiteY38" fmla="*/ 473177 h 587360"/>
              <a:gd name="connsiteX39" fmla="*/ 307808 w 395654"/>
              <a:gd name="connsiteY39" fmla="*/ 561830 h 587360"/>
              <a:gd name="connsiteX40" fmla="*/ 298191 w 395654"/>
              <a:gd name="connsiteY40" fmla="*/ 587361 h 587360"/>
              <a:gd name="connsiteX41" fmla="*/ 291727 w 395654"/>
              <a:gd name="connsiteY41" fmla="*/ 583013 h 587360"/>
              <a:gd name="connsiteX42" fmla="*/ 255550 w 395654"/>
              <a:gd name="connsiteY42" fmla="*/ 553415 h 587360"/>
              <a:gd name="connsiteX43" fmla="*/ 211045 w 395654"/>
              <a:gd name="connsiteY43" fmla="*/ 535597 h 587360"/>
              <a:gd name="connsiteX44" fmla="*/ 167401 w 395654"/>
              <a:gd name="connsiteY44" fmla="*/ 507263 h 587360"/>
              <a:gd name="connsiteX45" fmla="*/ 148735 w 395654"/>
              <a:gd name="connsiteY45" fmla="*/ 479344 h 587360"/>
              <a:gd name="connsiteX46" fmla="*/ 145289 w 395654"/>
              <a:gd name="connsiteY46" fmla="*/ 471070 h 587360"/>
              <a:gd name="connsiteX47" fmla="*/ 105519 w 395654"/>
              <a:gd name="connsiteY47" fmla="*/ 450730 h 587360"/>
              <a:gd name="connsiteX48" fmla="*/ 90159 w 395654"/>
              <a:gd name="connsiteY48" fmla="*/ 455077 h 587360"/>
              <a:gd name="connsiteX49" fmla="*/ 51831 w 395654"/>
              <a:gd name="connsiteY49" fmla="*/ 448623 h 587360"/>
              <a:gd name="connsiteX50" fmla="*/ 46662 w 395654"/>
              <a:gd name="connsiteY50" fmla="*/ 444135 h 587360"/>
              <a:gd name="connsiteX51" fmla="*/ 0 w 395654"/>
              <a:gd name="connsiteY51" fmla="*/ 405701 h 587360"/>
              <a:gd name="connsiteX52" fmla="*/ 0 w 395654"/>
              <a:gd name="connsiteY52" fmla="*/ 405560 h 58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654" h="587360">
                <a:moveTo>
                  <a:pt x="0" y="405560"/>
                </a:moveTo>
                <a:cubicBezTo>
                  <a:pt x="4161" y="394618"/>
                  <a:pt x="11627" y="389146"/>
                  <a:pt x="18806" y="383815"/>
                </a:cubicBezTo>
                <a:cubicBezTo>
                  <a:pt x="44792" y="364739"/>
                  <a:pt x="59291" y="339349"/>
                  <a:pt x="61876" y="307925"/>
                </a:cubicBezTo>
                <a:cubicBezTo>
                  <a:pt x="63599" y="287163"/>
                  <a:pt x="65322" y="266127"/>
                  <a:pt x="65035" y="245365"/>
                </a:cubicBezTo>
                <a:cubicBezTo>
                  <a:pt x="64894" y="232877"/>
                  <a:pt x="60727" y="220536"/>
                  <a:pt x="58002" y="208189"/>
                </a:cubicBezTo>
                <a:cubicBezTo>
                  <a:pt x="56566" y="201734"/>
                  <a:pt x="54269" y="195426"/>
                  <a:pt x="52112" y="188270"/>
                </a:cubicBezTo>
                <a:cubicBezTo>
                  <a:pt x="58289" y="185327"/>
                  <a:pt x="63599" y="182658"/>
                  <a:pt x="69055" y="180276"/>
                </a:cubicBezTo>
                <a:cubicBezTo>
                  <a:pt x="87574" y="172417"/>
                  <a:pt x="99495" y="160357"/>
                  <a:pt x="97625" y="139174"/>
                </a:cubicBezTo>
                <a:cubicBezTo>
                  <a:pt x="97625" y="137770"/>
                  <a:pt x="98199" y="136225"/>
                  <a:pt x="98774" y="133000"/>
                </a:cubicBezTo>
                <a:cubicBezTo>
                  <a:pt x="110688" y="124445"/>
                  <a:pt x="115283" y="110132"/>
                  <a:pt x="119450" y="95684"/>
                </a:cubicBezTo>
                <a:cubicBezTo>
                  <a:pt x="122035" y="87129"/>
                  <a:pt x="124185" y="78293"/>
                  <a:pt x="126917" y="69732"/>
                </a:cubicBezTo>
                <a:cubicBezTo>
                  <a:pt x="131652" y="54448"/>
                  <a:pt x="141990" y="43926"/>
                  <a:pt x="157063" y="37893"/>
                </a:cubicBezTo>
                <a:cubicBezTo>
                  <a:pt x="165531" y="34522"/>
                  <a:pt x="174146" y="31298"/>
                  <a:pt x="182902" y="28917"/>
                </a:cubicBezTo>
                <a:cubicBezTo>
                  <a:pt x="205735" y="22743"/>
                  <a:pt x="228128" y="15165"/>
                  <a:pt x="249232" y="4222"/>
                </a:cubicBezTo>
                <a:cubicBezTo>
                  <a:pt x="254688" y="1419"/>
                  <a:pt x="260144" y="-828"/>
                  <a:pt x="265888" y="296"/>
                </a:cubicBezTo>
                <a:cubicBezTo>
                  <a:pt x="270048" y="4082"/>
                  <a:pt x="269334" y="7733"/>
                  <a:pt x="267464" y="11098"/>
                </a:cubicBezTo>
                <a:cubicBezTo>
                  <a:pt x="263303" y="18957"/>
                  <a:pt x="258568" y="26669"/>
                  <a:pt x="254114" y="34522"/>
                </a:cubicBezTo>
                <a:cubicBezTo>
                  <a:pt x="258281" y="39712"/>
                  <a:pt x="262869" y="43645"/>
                  <a:pt x="265314" y="48695"/>
                </a:cubicBezTo>
                <a:cubicBezTo>
                  <a:pt x="267611" y="53183"/>
                  <a:pt x="267751" y="58795"/>
                  <a:pt x="268613" y="63986"/>
                </a:cubicBezTo>
                <a:cubicBezTo>
                  <a:pt x="270195" y="73524"/>
                  <a:pt x="271918" y="83203"/>
                  <a:pt x="272780" y="92741"/>
                </a:cubicBezTo>
                <a:cubicBezTo>
                  <a:pt x="273354" y="98634"/>
                  <a:pt x="273354" y="104948"/>
                  <a:pt x="266462" y="108593"/>
                </a:cubicBezTo>
                <a:cubicBezTo>
                  <a:pt x="254975" y="108172"/>
                  <a:pt x="248517" y="101436"/>
                  <a:pt x="245786" y="91196"/>
                </a:cubicBezTo>
                <a:cubicBezTo>
                  <a:pt x="242914" y="80394"/>
                  <a:pt x="241338" y="69176"/>
                  <a:pt x="238319" y="58374"/>
                </a:cubicBezTo>
                <a:cubicBezTo>
                  <a:pt x="236169" y="50655"/>
                  <a:pt x="234733" y="41819"/>
                  <a:pt x="223246" y="39017"/>
                </a:cubicBezTo>
                <a:cubicBezTo>
                  <a:pt x="220087" y="41960"/>
                  <a:pt x="215352" y="44762"/>
                  <a:pt x="212621" y="48976"/>
                </a:cubicBezTo>
                <a:cubicBezTo>
                  <a:pt x="194823" y="76467"/>
                  <a:pt x="189941" y="105643"/>
                  <a:pt x="202576" y="136646"/>
                </a:cubicBezTo>
                <a:cubicBezTo>
                  <a:pt x="208320" y="150672"/>
                  <a:pt x="216641" y="163160"/>
                  <a:pt x="227267" y="174103"/>
                </a:cubicBezTo>
                <a:cubicBezTo>
                  <a:pt x="256411" y="203982"/>
                  <a:pt x="291727" y="221513"/>
                  <a:pt x="333941" y="225024"/>
                </a:cubicBezTo>
                <a:cubicBezTo>
                  <a:pt x="340826" y="225586"/>
                  <a:pt x="347719" y="225726"/>
                  <a:pt x="354470" y="226844"/>
                </a:cubicBezTo>
                <a:cubicBezTo>
                  <a:pt x="365383" y="228670"/>
                  <a:pt x="372990" y="235124"/>
                  <a:pt x="373564" y="246207"/>
                </a:cubicBezTo>
                <a:cubicBezTo>
                  <a:pt x="374279" y="256448"/>
                  <a:pt x="373130" y="266963"/>
                  <a:pt x="372268" y="277203"/>
                </a:cubicBezTo>
                <a:cubicBezTo>
                  <a:pt x="371981" y="280855"/>
                  <a:pt x="370118" y="284360"/>
                  <a:pt x="368822" y="287865"/>
                </a:cubicBezTo>
                <a:cubicBezTo>
                  <a:pt x="360641" y="308768"/>
                  <a:pt x="363947" y="327423"/>
                  <a:pt x="379735" y="343837"/>
                </a:cubicBezTo>
                <a:cubicBezTo>
                  <a:pt x="387776" y="352117"/>
                  <a:pt x="394093" y="361234"/>
                  <a:pt x="395382" y="373013"/>
                </a:cubicBezTo>
                <a:cubicBezTo>
                  <a:pt x="396965" y="388023"/>
                  <a:pt x="391796" y="395180"/>
                  <a:pt x="376148" y="397708"/>
                </a:cubicBezTo>
                <a:cubicBezTo>
                  <a:pt x="367106" y="399246"/>
                  <a:pt x="357916" y="400230"/>
                  <a:pt x="348867" y="401072"/>
                </a:cubicBezTo>
                <a:cubicBezTo>
                  <a:pt x="337100" y="402196"/>
                  <a:pt x="326902" y="407105"/>
                  <a:pt x="317285" y="413273"/>
                </a:cubicBezTo>
                <a:cubicBezTo>
                  <a:pt x="303073" y="422396"/>
                  <a:pt x="296896" y="435158"/>
                  <a:pt x="300342" y="451713"/>
                </a:cubicBezTo>
                <a:cubicBezTo>
                  <a:pt x="301925" y="459004"/>
                  <a:pt x="303501" y="466582"/>
                  <a:pt x="306806" y="473177"/>
                </a:cubicBezTo>
                <a:cubicBezTo>
                  <a:pt x="321880" y="502775"/>
                  <a:pt x="321158" y="532092"/>
                  <a:pt x="307808" y="561830"/>
                </a:cubicBezTo>
                <a:cubicBezTo>
                  <a:pt x="304222" y="569823"/>
                  <a:pt x="301637" y="578244"/>
                  <a:pt x="298191" y="587361"/>
                </a:cubicBezTo>
                <a:cubicBezTo>
                  <a:pt x="295173" y="585394"/>
                  <a:pt x="292735" y="584699"/>
                  <a:pt x="291727" y="583013"/>
                </a:cubicBezTo>
                <a:cubicBezTo>
                  <a:pt x="283405" y="568565"/>
                  <a:pt x="270770" y="559583"/>
                  <a:pt x="255550" y="553415"/>
                </a:cubicBezTo>
                <a:cubicBezTo>
                  <a:pt x="240764" y="547382"/>
                  <a:pt x="225831" y="541489"/>
                  <a:pt x="211045" y="535597"/>
                </a:cubicBezTo>
                <a:cubicBezTo>
                  <a:pt x="194536" y="529008"/>
                  <a:pt x="179749" y="520025"/>
                  <a:pt x="167401" y="507263"/>
                </a:cubicBezTo>
                <a:cubicBezTo>
                  <a:pt x="159360" y="498989"/>
                  <a:pt x="152328" y="490287"/>
                  <a:pt x="148735" y="479344"/>
                </a:cubicBezTo>
                <a:cubicBezTo>
                  <a:pt x="147733" y="476542"/>
                  <a:pt x="146725" y="473739"/>
                  <a:pt x="145289" y="471070"/>
                </a:cubicBezTo>
                <a:cubicBezTo>
                  <a:pt x="136961" y="455780"/>
                  <a:pt x="123037" y="448489"/>
                  <a:pt x="105519" y="450730"/>
                </a:cubicBezTo>
                <a:cubicBezTo>
                  <a:pt x="100357" y="451432"/>
                  <a:pt x="95041" y="452836"/>
                  <a:pt x="90159" y="455077"/>
                </a:cubicBezTo>
                <a:cubicBezTo>
                  <a:pt x="75660" y="461672"/>
                  <a:pt x="63458" y="457184"/>
                  <a:pt x="51831" y="448623"/>
                </a:cubicBezTo>
                <a:cubicBezTo>
                  <a:pt x="49961" y="447365"/>
                  <a:pt x="48238" y="445680"/>
                  <a:pt x="46662" y="444135"/>
                </a:cubicBezTo>
                <a:cubicBezTo>
                  <a:pt x="32157" y="429968"/>
                  <a:pt x="19815" y="413554"/>
                  <a:pt x="0" y="405701"/>
                </a:cubicBezTo>
                <a:lnTo>
                  <a:pt x="0" y="40556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199" name="Freeform 198">
            <a:extLst>
              <a:ext uri="{FF2B5EF4-FFF2-40B4-BE49-F238E27FC236}">
                <a16:creationId xmlns:a16="http://schemas.microsoft.com/office/drawing/2014/main" id="{A02756B1-E90E-12E0-AD88-1B1F8571B410}"/>
              </a:ext>
            </a:extLst>
          </p:cNvPr>
          <p:cNvSpPr/>
          <p:nvPr/>
        </p:nvSpPr>
        <p:spPr>
          <a:xfrm>
            <a:off x="4163440" y="4568222"/>
            <a:ext cx="395660" cy="497978"/>
          </a:xfrm>
          <a:custGeom>
            <a:avLst/>
            <a:gdLst>
              <a:gd name="connsiteX0" fmla="*/ 381134 w 395660"/>
              <a:gd name="connsiteY0" fmla="*/ 367445 h 497978"/>
              <a:gd name="connsiteX1" fmla="*/ 364772 w 395660"/>
              <a:gd name="connsiteY1" fmla="*/ 353035 h 497978"/>
              <a:gd name="connsiteX2" fmla="*/ 314690 w 395660"/>
              <a:gd name="connsiteY2" fmla="*/ 348936 h 497978"/>
              <a:gd name="connsiteX3" fmla="*/ 298046 w 395660"/>
              <a:gd name="connsiteY3" fmla="*/ 360664 h 497978"/>
              <a:gd name="connsiteX4" fmla="*/ 251665 w 395660"/>
              <a:gd name="connsiteY4" fmla="*/ 396985 h 497978"/>
              <a:gd name="connsiteX5" fmla="*/ 234588 w 395660"/>
              <a:gd name="connsiteY5" fmla="*/ 433867 h 497978"/>
              <a:gd name="connsiteX6" fmla="*/ 234588 w 395660"/>
              <a:gd name="connsiteY6" fmla="*/ 453224 h 497978"/>
              <a:gd name="connsiteX7" fmla="*/ 193472 w 395660"/>
              <a:gd name="connsiteY7" fmla="*/ 486436 h 497978"/>
              <a:gd name="connsiteX8" fmla="*/ 180236 w 395660"/>
              <a:gd name="connsiteY8" fmla="*/ 474701 h 497978"/>
              <a:gd name="connsiteX9" fmla="*/ 161315 w 395660"/>
              <a:gd name="connsiteY9" fmla="*/ 455203 h 497978"/>
              <a:gd name="connsiteX10" fmla="*/ 119343 w 395660"/>
              <a:gd name="connsiteY10" fmla="*/ 457323 h 497978"/>
              <a:gd name="connsiteX11" fmla="*/ 105968 w 395660"/>
              <a:gd name="connsiteY11" fmla="*/ 478098 h 497978"/>
              <a:gd name="connsiteX12" fmla="*/ 97148 w 395660"/>
              <a:gd name="connsiteY12" fmla="*/ 497455 h 497978"/>
              <a:gd name="connsiteX13" fmla="*/ 82918 w 395660"/>
              <a:gd name="connsiteY13" fmla="*/ 490956 h 497978"/>
              <a:gd name="connsiteX14" fmla="*/ 72962 w 395660"/>
              <a:gd name="connsiteY14" fmla="*/ 463542 h 497978"/>
              <a:gd name="connsiteX15" fmla="*/ 59299 w 395660"/>
              <a:gd name="connsiteY15" fmla="*/ 388079 h 497978"/>
              <a:gd name="connsiteX16" fmla="*/ 53467 w 395660"/>
              <a:gd name="connsiteY16" fmla="*/ 361654 h 497978"/>
              <a:gd name="connsiteX17" fmla="*/ 17755 w 395660"/>
              <a:gd name="connsiteY17" fmla="*/ 307106 h 497978"/>
              <a:gd name="connsiteX18" fmla="*/ 10212 w 395660"/>
              <a:gd name="connsiteY18" fmla="*/ 253267 h 497978"/>
              <a:gd name="connsiteX19" fmla="*/ 2389 w 395660"/>
              <a:gd name="connsiteY19" fmla="*/ 227404 h 497978"/>
              <a:gd name="connsiteX20" fmla="*/ 2957 w 395660"/>
              <a:gd name="connsiteY20" fmla="*/ 191792 h 497978"/>
              <a:gd name="connsiteX21" fmla="*/ 14769 w 395660"/>
              <a:gd name="connsiteY21" fmla="*/ 155338 h 497978"/>
              <a:gd name="connsiteX22" fmla="*/ 10787 w 395660"/>
              <a:gd name="connsiteY22" fmla="*/ 72386 h 497978"/>
              <a:gd name="connsiteX23" fmla="*/ 4099 w 395660"/>
              <a:gd name="connsiteY23" fmla="*/ 50622 h 497978"/>
              <a:gd name="connsiteX24" fmla="*/ 34405 w 395660"/>
              <a:gd name="connsiteY24" fmla="*/ 31826 h 497978"/>
              <a:gd name="connsiteX25" fmla="*/ 61150 w 395660"/>
              <a:gd name="connsiteY25" fmla="*/ 10771 h 497978"/>
              <a:gd name="connsiteX26" fmla="*/ 88042 w 395660"/>
              <a:gd name="connsiteY26" fmla="*/ 32 h 497978"/>
              <a:gd name="connsiteX27" fmla="*/ 113083 w 395660"/>
              <a:gd name="connsiteY27" fmla="*/ 12469 h 497978"/>
              <a:gd name="connsiteX28" fmla="*/ 123185 w 395660"/>
              <a:gd name="connsiteY28" fmla="*/ 35076 h 497978"/>
              <a:gd name="connsiteX29" fmla="*/ 132004 w 395660"/>
              <a:gd name="connsiteY29" fmla="*/ 63059 h 497978"/>
              <a:gd name="connsiteX30" fmla="*/ 172840 w 395660"/>
              <a:gd name="connsiteY30" fmla="*/ 97259 h 497978"/>
              <a:gd name="connsiteX31" fmla="*/ 197741 w 395660"/>
              <a:gd name="connsiteY31" fmla="*/ 99379 h 497978"/>
              <a:gd name="connsiteX32" fmla="*/ 215948 w 395660"/>
              <a:gd name="connsiteY32" fmla="*/ 100081 h 497978"/>
              <a:gd name="connsiteX33" fmla="*/ 250950 w 395660"/>
              <a:gd name="connsiteY33" fmla="*/ 127355 h 497978"/>
              <a:gd name="connsiteX34" fmla="*/ 286521 w 395660"/>
              <a:gd name="connsiteY34" fmla="*/ 178232 h 497978"/>
              <a:gd name="connsiteX35" fmla="*/ 294913 w 395660"/>
              <a:gd name="connsiteY35" fmla="*/ 185861 h 497978"/>
              <a:gd name="connsiteX36" fmla="*/ 302743 w 395660"/>
              <a:gd name="connsiteY36" fmla="*/ 210166 h 497978"/>
              <a:gd name="connsiteX37" fmla="*/ 320101 w 395660"/>
              <a:gd name="connsiteY37" fmla="*/ 242241 h 497978"/>
              <a:gd name="connsiteX38" fmla="*/ 376157 w 395660"/>
              <a:gd name="connsiteY38" fmla="*/ 284212 h 497978"/>
              <a:gd name="connsiteX39" fmla="*/ 380853 w 395660"/>
              <a:gd name="connsiteY39" fmla="*/ 367732 h 497978"/>
              <a:gd name="connsiteX40" fmla="*/ 381134 w 395660"/>
              <a:gd name="connsiteY40" fmla="*/ 367445 h 4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5660" h="497978">
                <a:moveTo>
                  <a:pt x="381134" y="367445"/>
                </a:moveTo>
                <a:cubicBezTo>
                  <a:pt x="374874" y="361935"/>
                  <a:pt x="370037" y="357274"/>
                  <a:pt x="364772" y="353035"/>
                </a:cubicBezTo>
                <a:cubicBezTo>
                  <a:pt x="347701" y="339187"/>
                  <a:pt x="333898" y="337910"/>
                  <a:pt x="314690" y="348936"/>
                </a:cubicBezTo>
                <a:cubicBezTo>
                  <a:pt x="308857" y="352326"/>
                  <a:pt x="303452" y="356425"/>
                  <a:pt x="298046" y="360664"/>
                </a:cubicBezTo>
                <a:cubicBezTo>
                  <a:pt x="282539" y="372673"/>
                  <a:pt x="267600" y="385538"/>
                  <a:pt x="251665" y="396985"/>
                </a:cubicBezTo>
                <a:cubicBezTo>
                  <a:pt x="238570" y="406306"/>
                  <a:pt x="233165" y="418181"/>
                  <a:pt x="234588" y="433867"/>
                </a:cubicBezTo>
                <a:cubicBezTo>
                  <a:pt x="235156" y="440507"/>
                  <a:pt x="234588" y="447147"/>
                  <a:pt x="234588" y="453224"/>
                </a:cubicBezTo>
                <a:cubicBezTo>
                  <a:pt x="219413" y="459915"/>
                  <a:pt x="205705" y="470985"/>
                  <a:pt x="193472" y="486436"/>
                </a:cubicBezTo>
                <a:cubicBezTo>
                  <a:pt x="189062" y="482478"/>
                  <a:pt x="184365" y="478800"/>
                  <a:pt x="180236" y="474701"/>
                </a:cubicBezTo>
                <a:cubicBezTo>
                  <a:pt x="173836" y="468342"/>
                  <a:pt x="167862" y="461422"/>
                  <a:pt x="161315" y="455203"/>
                </a:cubicBezTo>
                <a:cubicBezTo>
                  <a:pt x="147658" y="441918"/>
                  <a:pt x="131724" y="444606"/>
                  <a:pt x="119343" y="457323"/>
                </a:cubicBezTo>
                <a:cubicBezTo>
                  <a:pt x="113651" y="463114"/>
                  <a:pt x="109950" y="470890"/>
                  <a:pt x="105968" y="478098"/>
                </a:cubicBezTo>
                <a:cubicBezTo>
                  <a:pt x="102413" y="484597"/>
                  <a:pt x="99848" y="491517"/>
                  <a:pt x="97148" y="497455"/>
                </a:cubicBezTo>
                <a:cubicBezTo>
                  <a:pt x="89178" y="499434"/>
                  <a:pt x="84909" y="495476"/>
                  <a:pt x="82918" y="490956"/>
                </a:cubicBezTo>
                <a:cubicBezTo>
                  <a:pt x="78795" y="482197"/>
                  <a:pt x="74953" y="473009"/>
                  <a:pt x="72962" y="463542"/>
                </a:cubicBezTo>
                <a:cubicBezTo>
                  <a:pt x="67838" y="438528"/>
                  <a:pt x="63996" y="413233"/>
                  <a:pt x="59299" y="388079"/>
                </a:cubicBezTo>
                <a:cubicBezTo>
                  <a:pt x="57736" y="379179"/>
                  <a:pt x="55885" y="370273"/>
                  <a:pt x="53467" y="361654"/>
                </a:cubicBezTo>
                <a:cubicBezTo>
                  <a:pt x="47206" y="339609"/>
                  <a:pt x="38668" y="318834"/>
                  <a:pt x="17755" y="307106"/>
                </a:cubicBezTo>
                <a:cubicBezTo>
                  <a:pt x="18802" y="289019"/>
                  <a:pt x="16288" y="271073"/>
                  <a:pt x="10212" y="253267"/>
                </a:cubicBezTo>
                <a:cubicBezTo>
                  <a:pt x="7226" y="244648"/>
                  <a:pt x="4807" y="236029"/>
                  <a:pt x="2389" y="227404"/>
                </a:cubicBezTo>
                <a:cubicBezTo>
                  <a:pt x="-885" y="215536"/>
                  <a:pt x="-885" y="203667"/>
                  <a:pt x="2957" y="191792"/>
                </a:cubicBezTo>
                <a:cubicBezTo>
                  <a:pt x="6798" y="179643"/>
                  <a:pt x="10359" y="167206"/>
                  <a:pt x="14769" y="155338"/>
                </a:cubicBezTo>
                <a:cubicBezTo>
                  <a:pt x="25298" y="127074"/>
                  <a:pt x="25439" y="99519"/>
                  <a:pt x="10787" y="72386"/>
                </a:cubicBezTo>
                <a:cubicBezTo>
                  <a:pt x="7226" y="65887"/>
                  <a:pt x="3384" y="59241"/>
                  <a:pt x="4099" y="50622"/>
                </a:cubicBezTo>
                <a:cubicBezTo>
                  <a:pt x="14201" y="44404"/>
                  <a:pt x="24724" y="38613"/>
                  <a:pt x="34405" y="31826"/>
                </a:cubicBezTo>
                <a:cubicBezTo>
                  <a:pt x="43652" y="25327"/>
                  <a:pt x="51903" y="17557"/>
                  <a:pt x="61150" y="10771"/>
                </a:cubicBezTo>
                <a:cubicBezTo>
                  <a:pt x="69121" y="4980"/>
                  <a:pt x="77653" y="460"/>
                  <a:pt x="88042" y="32"/>
                </a:cubicBezTo>
                <a:cubicBezTo>
                  <a:pt x="98999" y="-389"/>
                  <a:pt x="107678" y="3282"/>
                  <a:pt x="113083" y="12469"/>
                </a:cubicBezTo>
                <a:cubicBezTo>
                  <a:pt x="117206" y="19536"/>
                  <a:pt x="120339" y="27306"/>
                  <a:pt x="123185" y="35076"/>
                </a:cubicBezTo>
                <a:cubicBezTo>
                  <a:pt x="126599" y="44263"/>
                  <a:pt x="128878" y="53731"/>
                  <a:pt x="132004" y="63059"/>
                </a:cubicBezTo>
                <a:cubicBezTo>
                  <a:pt x="138552" y="82703"/>
                  <a:pt x="151928" y="94712"/>
                  <a:pt x="172840" y="97259"/>
                </a:cubicBezTo>
                <a:cubicBezTo>
                  <a:pt x="181092" y="98249"/>
                  <a:pt x="189343" y="98811"/>
                  <a:pt x="197741" y="99379"/>
                </a:cubicBezTo>
                <a:cubicBezTo>
                  <a:pt x="203714" y="99800"/>
                  <a:pt x="209834" y="99660"/>
                  <a:pt x="215948" y="100081"/>
                </a:cubicBezTo>
                <a:cubicBezTo>
                  <a:pt x="233593" y="101639"/>
                  <a:pt x="246828" y="109977"/>
                  <a:pt x="250950" y="127355"/>
                </a:cubicBezTo>
                <a:cubicBezTo>
                  <a:pt x="256215" y="149260"/>
                  <a:pt x="269872" y="164525"/>
                  <a:pt x="286521" y="178232"/>
                </a:cubicBezTo>
                <a:cubicBezTo>
                  <a:pt x="289508" y="180633"/>
                  <a:pt x="292214" y="183173"/>
                  <a:pt x="294913" y="185861"/>
                </a:cubicBezTo>
                <a:cubicBezTo>
                  <a:pt x="301748" y="192641"/>
                  <a:pt x="305589" y="199990"/>
                  <a:pt x="302743" y="210166"/>
                </a:cubicBezTo>
                <a:cubicBezTo>
                  <a:pt x="298327" y="225993"/>
                  <a:pt x="306298" y="235180"/>
                  <a:pt x="320101" y="242241"/>
                </a:cubicBezTo>
                <a:cubicBezTo>
                  <a:pt x="341154" y="252846"/>
                  <a:pt x="359507" y="267823"/>
                  <a:pt x="376157" y="284212"/>
                </a:cubicBezTo>
                <a:cubicBezTo>
                  <a:pt x="400490" y="307955"/>
                  <a:pt x="402053" y="336640"/>
                  <a:pt x="380853" y="367732"/>
                </a:cubicBezTo>
                <a:lnTo>
                  <a:pt x="381134" y="36744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0" name="Freeform 199">
            <a:extLst>
              <a:ext uri="{FF2B5EF4-FFF2-40B4-BE49-F238E27FC236}">
                <a16:creationId xmlns:a16="http://schemas.microsoft.com/office/drawing/2014/main" id="{BAFE13CE-5DDE-A2A6-9815-32A25EEE39CE}"/>
              </a:ext>
            </a:extLst>
          </p:cNvPr>
          <p:cNvSpPr/>
          <p:nvPr/>
        </p:nvSpPr>
        <p:spPr>
          <a:xfrm>
            <a:off x="4016667" y="3712722"/>
            <a:ext cx="427563" cy="427750"/>
          </a:xfrm>
          <a:custGeom>
            <a:avLst/>
            <a:gdLst>
              <a:gd name="connsiteX0" fmla="*/ 427232 w 427563"/>
              <a:gd name="connsiteY0" fmla="*/ 127367 h 427750"/>
              <a:gd name="connsiteX1" fmla="*/ 419395 w 427563"/>
              <a:gd name="connsiteY1" fmla="*/ 151845 h 427750"/>
              <a:gd name="connsiteX2" fmla="*/ 407079 w 427563"/>
              <a:gd name="connsiteY2" fmla="*/ 167927 h 427750"/>
              <a:gd name="connsiteX3" fmla="*/ 393359 w 427563"/>
              <a:gd name="connsiteY3" fmla="*/ 227416 h 427750"/>
              <a:gd name="connsiteX4" fmla="*/ 389300 w 427563"/>
              <a:gd name="connsiteY4" fmla="*/ 267261 h 427750"/>
              <a:gd name="connsiteX5" fmla="*/ 359485 w 427563"/>
              <a:gd name="connsiteY5" fmla="*/ 287327 h 427750"/>
              <a:gd name="connsiteX6" fmla="*/ 328267 w 427563"/>
              <a:gd name="connsiteY6" fmla="*/ 284767 h 427750"/>
              <a:gd name="connsiteX7" fmla="*/ 295229 w 427563"/>
              <a:gd name="connsiteY7" fmla="*/ 287186 h 427750"/>
              <a:gd name="connsiteX8" fmla="*/ 277176 w 427563"/>
              <a:gd name="connsiteY8" fmla="*/ 319063 h 427750"/>
              <a:gd name="connsiteX9" fmla="*/ 282632 w 427563"/>
              <a:gd name="connsiteY9" fmla="*/ 338708 h 427750"/>
              <a:gd name="connsiteX10" fmla="*/ 288235 w 427563"/>
              <a:gd name="connsiteY10" fmla="*/ 355927 h 427750"/>
              <a:gd name="connsiteX11" fmla="*/ 253660 w 427563"/>
              <a:gd name="connsiteY11" fmla="*/ 424948 h 427750"/>
              <a:gd name="connsiteX12" fmla="*/ 209563 w 427563"/>
              <a:gd name="connsiteY12" fmla="*/ 401326 h 427750"/>
              <a:gd name="connsiteX13" fmla="*/ 206207 w 427563"/>
              <a:gd name="connsiteY13" fmla="*/ 390651 h 427750"/>
              <a:gd name="connsiteX14" fmla="*/ 194586 w 427563"/>
              <a:gd name="connsiteY14" fmla="*/ 355212 h 427750"/>
              <a:gd name="connsiteX15" fmla="*/ 184088 w 427563"/>
              <a:gd name="connsiteY15" fmla="*/ 330594 h 427750"/>
              <a:gd name="connsiteX16" fmla="*/ 175409 w 427563"/>
              <a:gd name="connsiteY16" fmla="*/ 320206 h 427750"/>
              <a:gd name="connsiteX17" fmla="*/ 168128 w 427563"/>
              <a:gd name="connsiteY17" fmla="*/ 277935 h 427750"/>
              <a:gd name="connsiteX18" fmla="*/ 174427 w 427563"/>
              <a:gd name="connsiteY18" fmla="*/ 233392 h 427750"/>
              <a:gd name="connsiteX19" fmla="*/ 143776 w 427563"/>
              <a:gd name="connsiteY19" fmla="*/ 201228 h 427750"/>
              <a:gd name="connsiteX20" fmla="*/ 114937 w 427563"/>
              <a:gd name="connsiteY20" fmla="*/ 197959 h 427750"/>
              <a:gd name="connsiteX21" fmla="*/ 24090 w 427563"/>
              <a:gd name="connsiteY21" fmla="*/ 144445 h 427750"/>
              <a:gd name="connsiteX22" fmla="*/ 6872 w 427563"/>
              <a:gd name="connsiteY22" fmla="*/ 115416 h 427750"/>
              <a:gd name="connsiteX23" fmla="*/ 17230 w 427563"/>
              <a:gd name="connsiteY23" fmla="*/ 34009 h 427750"/>
              <a:gd name="connsiteX24" fmla="*/ 19610 w 427563"/>
              <a:gd name="connsiteY24" fmla="*/ 33154 h 427750"/>
              <a:gd name="connsiteX25" fmla="*/ 26610 w 427563"/>
              <a:gd name="connsiteY25" fmla="*/ 45680 h 427750"/>
              <a:gd name="connsiteX26" fmla="*/ 33190 w 427563"/>
              <a:gd name="connsiteY26" fmla="*/ 76848 h 427750"/>
              <a:gd name="connsiteX27" fmla="*/ 51945 w 427563"/>
              <a:gd name="connsiteY27" fmla="*/ 97910 h 427750"/>
              <a:gd name="connsiteX28" fmla="*/ 74625 w 427563"/>
              <a:gd name="connsiteY28" fmla="*/ 84956 h 427750"/>
              <a:gd name="connsiteX29" fmla="*/ 73502 w 427563"/>
              <a:gd name="connsiteY29" fmla="*/ 57778 h 427750"/>
              <a:gd name="connsiteX30" fmla="*/ 70145 w 427563"/>
              <a:gd name="connsiteY30" fmla="*/ 35293 h 427750"/>
              <a:gd name="connsiteX31" fmla="*/ 69584 w 427563"/>
              <a:gd name="connsiteY31" fmla="*/ 25186 h 427750"/>
              <a:gd name="connsiteX32" fmla="*/ 85959 w 427563"/>
              <a:gd name="connsiteY32" fmla="*/ 14652 h 427750"/>
              <a:gd name="connsiteX33" fmla="*/ 103042 w 427563"/>
              <a:gd name="connsiteY33" fmla="*/ 3977 h 427750"/>
              <a:gd name="connsiteX34" fmla="*/ 130477 w 427563"/>
              <a:gd name="connsiteY34" fmla="*/ 4692 h 427750"/>
              <a:gd name="connsiteX35" fmla="*/ 150910 w 427563"/>
              <a:gd name="connsiteY35" fmla="*/ 18636 h 427750"/>
              <a:gd name="connsiteX36" fmla="*/ 181146 w 427563"/>
              <a:gd name="connsiteY36" fmla="*/ 33013 h 427750"/>
              <a:gd name="connsiteX37" fmla="*/ 231120 w 427563"/>
              <a:gd name="connsiteY37" fmla="*/ 45539 h 427750"/>
              <a:gd name="connsiteX38" fmla="*/ 297335 w 427563"/>
              <a:gd name="connsiteY38" fmla="*/ 43120 h 427750"/>
              <a:gd name="connsiteX39" fmla="*/ 314553 w 427563"/>
              <a:gd name="connsiteY39" fmla="*/ 38421 h 427750"/>
              <a:gd name="connsiteX40" fmla="*/ 347163 w 427563"/>
              <a:gd name="connsiteY40" fmla="*/ 47384 h 427750"/>
              <a:gd name="connsiteX41" fmla="*/ 378662 w 427563"/>
              <a:gd name="connsiteY41" fmla="*/ 79836 h 427750"/>
              <a:gd name="connsiteX42" fmla="*/ 427092 w 427563"/>
              <a:gd name="connsiteY42" fmla="*/ 127795 h 427750"/>
              <a:gd name="connsiteX43" fmla="*/ 427232 w 427563"/>
              <a:gd name="connsiteY43" fmla="*/ 127367 h 4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7563" h="427750">
                <a:moveTo>
                  <a:pt x="427232" y="127367"/>
                </a:moveTo>
                <a:cubicBezTo>
                  <a:pt x="428776" y="136190"/>
                  <a:pt x="424711" y="144305"/>
                  <a:pt x="419395" y="151845"/>
                </a:cubicBezTo>
                <a:cubicBezTo>
                  <a:pt x="415477" y="157399"/>
                  <a:pt x="411138" y="162519"/>
                  <a:pt x="407079" y="167927"/>
                </a:cubicBezTo>
                <a:cubicBezTo>
                  <a:pt x="393780" y="185714"/>
                  <a:pt x="386920" y="204790"/>
                  <a:pt x="393359" y="227416"/>
                </a:cubicBezTo>
                <a:cubicBezTo>
                  <a:pt x="397277" y="241079"/>
                  <a:pt x="395458" y="254454"/>
                  <a:pt x="389300" y="267261"/>
                </a:cubicBezTo>
                <a:cubicBezTo>
                  <a:pt x="383282" y="279927"/>
                  <a:pt x="373621" y="287614"/>
                  <a:pt x="359485" y="287327"/>
                </a:cubicBezTo>
                <a:cubicBezTo>
                  <a:pt x="349128" y="287186"/>
                  <a:pt x="338624" y="286190"/>
                  <a:pt x="328267" y="284767"/>
                </a:cubicBezTo>
                <a:cubicBezTo>
                  <a:pt x="316927" y="283203"/>
                  <a:pt x="306008" y="282915"/>
                  <a:pt x="295229" y="287186"/>
                </a:cubicBezTo>
                <a:cubicBezTo>
                  <a:pt x="280252" y="293022"/>
                  <a:pt x="274234" y="303128"/>
                  <a:pt x="277176" y="319063"/>
                </a:cubicBezTo>
                <a:cubicBezTo>
                  <a:pt x="278433" y="325754"/>
                  <a:pt x="280673" y="332158"/>
                  <a:pt x="282632" y="338708"/>
                </a:cubicBezTo>
                <a:cubicBezTo>
                  <a:pt x="284317" y="344543"/>
                  <a:pt x="286551" y="350232"/>
                  <a:pt x="288235" y="355927"/>
                </a:cubicBezTo>
                <a:cubicBezTo>
                  <a:pt x="296914" y="386380"/>
                  <a:pt x="283053" y="413845"/>
                  <a:pt x="253660" y="424948"/>
                </a:cubicBezTo>
                <a:cubicBezTo>
                  <a:pt x="232658" y="432922"/>
                  <a:pt x="215307" y="423524"/>
                  <a:pt x="209563" y="401326"/>
                </a:cubicBezTo>
                <a:cubicBezTo>
                  <a:pt x="208587" y="397623"/>
                  <a:pt x="208306" y="393358"/>
                  <a:pt x="206207" y="390651"/>
                </a:cubicBezTo>
                <a:cubicBezTo>
                  <a:pt x="198083" y="380117"/>
                  <a:pt x="194867" y="368593"/>
                  <a:pt x="194586" y="355212"/>
                </a:cubicBezTo>
                <a:cubicBezTo>
                  <a:pt x="194445" y="346248"/>
                  <a:pt x="190387" y="337565"/>
                  <a:pt x="184088" y="330594"/>
                </a:cubicBezTo>
                <a:cubicBezTo>
                  <a:pt x="181006" y="327178"/>
                  <a:pt x="178351" y="323622"/>
                  <a:pt x="175409" y="320206"/>
                </a:cubicBezTo>
                <a:cubicBezTo>
                  <a:pt x="164771" y="307540"/>
                  <a:pt x="161829" y="293590"/>
                  <a:pt x="168128" y="277935"/>
                </a:cubicBezTo>
                <a:cubicBezTo>
                  <a:pt x="173871" y="263705"/>
                  <a:pt x="175830" y="248765"/>
                  <a:pt x="174427" y="233392"/>
                </a:cubicBezTo>
                <a:cubicBezTo>
                  <a:pt x="172467" y="212471"/>
                  <a:pt x="164069" y="203647"/>
                  <a:pt x="143776" y="201228"/>
                </a:cubicBezTo>
                <a:cubicBezTo>
                  <a:pt x="134114" y="200091"/>
                  <a:pt x="124459" y="199523"/>
                  <a:pt x="114937" y="197959"/>
                </a:cubicBezTo>
                <a:cubicBezTo>
                  <a:pt x="77842" y="192264"/>
                  <a:pt x="48027" y="173194"/>
                  <a:pt x="24090" y="144445"/>
                </a:cubicBezTo>
                <a:cubicBezTo>
                  <a:pt x="16949" y="135910"/>
                  <a:pt x="11212" y="125803"/>
                  <a:pt x="6872" y="115416"/>
                </a:cubicBezTo>
                <a:cubicBezTo>
                  <a:pt x="-5304" y="86520"/>
                  <a:pt x="-964" y="59202"/>
                  <a:pt x="17230" y="34009"/>
                </a:cubicBezTo>
                <a:cubicBezTo>
                  <a:pt x="17510" y="33581"/>
                  <a:pt x="18633" y="33581"/>
                  <a:pt x="19610" y="33154"/>
                </a:cubicBezTo>
                <a:cubicBezTo>
                  <a:pt x="25494" y="35005"/>
                  <a:pt x="25494" y="40840"/>
                  <a:pt x="26610" y="45680"/>
                </a:cubicBezTo>
                <a:cubicBezTo>
                  <a:pt x="29131" y="55927"/>
                  <a:pt x="30809" y="66454"/>
                  <a:pt x="33190" y="76848"/>
                </a:cubicBezTo>
                <a:cubicBezTo>
                  <a:pt x="35570" y="87235"/>
                  <a:pt x="42290" y="93926"/>
                  <a:pt x="51945" y="97910"/>
                </a:cubicBezTo>
                <a:cubicBezTo>
                  <a:pt x="63987" y="102749"/>
                  <a:pt x="73502" y="97910"/>
                  <a:pt x="74625" y="84956"/>
                </a:cubicBezTo>
                <a:cubicBezTo>
                  <a:pt x="75321" y="75993"/>
                  <a:pt x="74344" y="66882"/>
                  <a:pt x="73502" y="57778"/>
                </a:cubicBezTo>
                <a:cubicBezTo>
                  <a:pt x="72806" y="50232"/>
                  <a:pt x="71262" y="42832"/>
                  <a:pt x="70145" y="35293"/>
                </a:cubicBezTo>
                <a:cubicBezTo>
                  <a:pt x="69724" y="32298"/>
                  <a:pt x="69724" y="29310"/>
                  <a:pt x="69584" y="25186"/>
                </a:cubicBezTo>
                <a:cubicBezTo>
                  <a:pt x="74906" y="21770"/>
                  <a:pt x="80503" y="18067"/>
                  <a:pt x="85959" y="14652"/>
                </a:cubicBezTo>
                <a:cubicBezTo>
                  <a:pt x="91702" y="11096"/>
                  <a:pt x="97299" y="7393"/>
                  <a:pt x="103042" y="3977"/>
                </a:cubicBezTo>
                <a:cubicBezTo>
                  <a:pt x="112276" y="-1711"/>
                  <a:pt x="121517" y="-1143"/>
                  <a:pt x="130477" y="4692"/>
                </a:cubicBezTo>
                <a:cubicBezTo>
                  <a:pt x="137337" y="9104"/>
                  <a:pt x="144191" y="13943"/>
                  <a:pt x="150910" y="18636"/>
                </a:cubicBezTo>
                <a:cubicBezTo>
                  <a:pt x="160151" y="25327"/>
                  <a:pt x="169953" y="30306"/>
                  <a:pt x="181146" y="33013"/>
                </a:cubicBezTo>
                <a:cubicBezTo>
                  <a:pt x="197809" y="36997"/>
                  <a:pt x="214464" y="41128"/>
                  <a:pt x="231120" y="45539"/>
                </a:cubicBezTo>
                <a:cubicBezTo>
                  <a:pt x="253519" y="51368"/>
                  <a:pt x="275498" y="49523"/>
                  <a:pt x="297335" y="43120"/>
                </a:cubicBezTo>
                <a:cubicBezTo>
                  <a:pt x="303072" y="41409"/>
                  <a:pt x="308950" y="40125"/>
                  <a:pt x="314553" y="38421"/>
                </a:cubicBezTo>
                <a:cubicBezTo>
                  <a:pt x="327290" y="34297"/>
                  <a:pt x="338069" y="37993"/>
                  <a:pt x="347163" y="47384"/>
                </a:cubicBezTo>
                <a:cubicBezTo>
                  <a:pt x="357667" y="58199"/>
                  <a:pt x="368024" y="69161"/>
                  <a:pt x="378662" y="79836"/>
                </a:cubicBezTo>
                <a:cubicBezTo>
                  <a:pt x="394061" y="95203"/>
                  <a:pt x="409593" y="110430"/>
                  <a:pt x="427092" y="127795"/>
                </a:cubicBezTo>
                <a:lnTo>
                  <a:pt x="427232" y="12736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1" name="Freeform 200">
            <a:extLst>
              <a:ext uri="{FF2B5EF4-FFF2-40B4-BE49-F238E27FC236}">
                <a16:creationId xmlns:a16="http://schemas.microsoft.com/office/drawing/2014/main" id="{76DD9837-EE69-B68B-E412-A229230F06A7}"/>
              </a:ext>
            </a:extLst>
          </p:cNvPr>
          <p:cNvSpPr/>
          <p:nvPr/>
        </p:nvSpPr>
        <p:spPr>
          <a:xfrm>
            <a:off x="4150679" y="4887438"/>
            <a:ext cx="491379" cy="1423709"/>
          </a:xfrm>
          <a:custGeom>
            <a:avLst/>
            <a:gdLst>
              <a:gd name="connsiteX0" fmla="*/ 1136 w 491379"/>
              <a:gd name="connsiteY0" fmla="*/ 8480 h 1423709"/>
              <a:gd name="connsiteX1" fmla="*/ 15501 w 491379"/>
              <a:gd name="connsiteY1" fmla="*/ 1585 h 1423709"/>
              <a:gd name="connsiteX2" fmla="*/ 34703 w 491379"/>
              <a:gd name="connsiteY2" fmla="*/ 4400 h 1423709"/>
              <a:gd name="connsiteX3" fmla="*/ 52201 w 491379"/>
              <a:gd name="connsiteY3" fmla="*/ 27320 h 1423709"/>
              <a:gd name="connsiteX4" fmla="*/ 65858 w 491379"/>
              <a:gd name="connsiteY4" fmla="*/ 74717 h 1423709"/>
              <a:gd name="connsiteX5" fmla="*/ 75385 w 491379"/>
              <a:gd name="connsiteY5" fmla="*/ 130133 h 1423709"/>
              <a:gd name="connsiteX6" fmla="*/ 81358 w 491379"/>
              <a:gd name="connsiteY6" fmla="*/ 158684 h 1423709"/>
              <a:gd name="connsiteX7" fmla="*/ 106961 w 491379"/>
              <a:gd name="connsiteY7" fmla="*/ 193843 h 1423709"/>
              <a:gd name="connsiteX8" fmla="*/ 123885 w 491379"/>
              <a:gd name="connsiteY8" fmla="*/ 216341 h 1423709"/>
              <a:gd name="connsiteX9" fmla="*/ 119763 w 491379"/>
              <a:gd name="connsiteY9" fmla="*/ 237863 h 1423709"/>
              <a:gd name="connsiteX10" fmla="*/ 95443 w 491379"/>
              <a:gd name="connsiteY10" fmla="*/ 260789 h 1423709"/>
              <a:gd name="connsiteX11" fmla="*/ 69553 w 491379"/>
              <a:gd name="connsiteY11" fmla="*/ 306494 h 1423709"/>
              <a:gd name="connsiteX12" fmla="*/ 71831 w 491379"/>
              <a:gd name="connsiteY12" fmla="*/ 328859 h 1423709"/>
              <a:gd name="connsiteX13" fmla="*/ 73675 w 491379"/>
              <a:gd name="connsiteY13" fmla="*/ 375828 h 1423709"/>
              <a:gd name="connsiteX14" fmla="*/ 64007 w 491379"/>
              <a:gd name="connsiteY14" fmla="*/ 465279 h 1423709"/>
              <a:gd name="connsiteX15" fmla="*/ 65571 w 491379"/>
              <a:gd name="connsiteY15" fmla="*/ 532506 h 1423709"/>
              <a:gd name="connsiteX16" fmla="*/ 97715 w 491379"/>
              <a:gd name="connsiteY16" fmla="*/ 595513 h 1423709"/>
              <a:gd name="connsiteX17" fmla="*/ 112367 w 491379"/>
              <a:gd name="connsiteY17" fmla="*/ 609578 h 1423709"/>
              <a:gd name="connsiteX18" fmla="*/ 128155 w 491379"/>
              <a:gd name="connsiteY18" fmla="*/ 661048 h 1423709"/>
              <a:gd name="connsiteX19" fmla="*/ 121186 w 491379"/>
              <a:gd name="connsiteY19" fmla="*/ 684677 h 1423709"/>
              <a:gd name="connsiteX20" fmla="*/ 107670 w 491379"/>
              <a:gd name="connsiteY20" fmla="*/ 785658 h 1423709"/>
              <a:gd name="connsiteX21" fmla="*/ 111084 w 491379"/>
              <a:gd name="connsiteY21" fmla="*/ 850631 h 1423709"/>
              <a:gd name="connsiteX22" fmla="*/ 111511 w 491379"/>
              <a:gd name="connsiteY22" fmla="*/ 879884 h 1423709"/>
              <a:gd name="connsiteX23" fmla="*/ 133700 w 491379"/>
              <a:gd name="connsiteY23" fmla="*/ 922359 h 1423709"/>
              <a:gd name="connsiteX24" fmla="*/ 149775 w 491379"/>
              <a:gd name="connsiteY24" fmla="*/ 934879 h 1423709"/>
              <a:gd name="connsiteX25" fmla="*/ 160298 w 491379"/>
              <a:gd name="connsiteY25" fmla="*/ 964834 h 1423709"/>
              <a:gd name="connsiteX26" fmla="*/ 157880 w 491379"/>
              <a:gd name="connsiteY26" fmla="*/ 975802 h 1423709"/>
              <a:gd name="connsiteX27" fmla="*/ 175091 w 491379"/>
              <a:gd name="connsiteY27" fmla="*/ 1003791 h 1423709"/>
              <a:gd name="connsiteX28" fmla="*/ 186042 w 491379"/>
              <a:gd name="connsiteY28" fmla="*/ 1006607 h 1423709"/>
              <a:gd name="connsiteX29" fmla="*/ 209226 w 491379"/>
              <a:gd name="connsiteY29" fmla="*/ 1042046 h 1423709"/>
              <a:gd name="connsiteX30" fmla="*/ 203680 w 491379"/>
              <a:gd name="connsiteY30" fmla="*/ 1066096 h 1423709"/>
              <a:gd name="connsiteX31" fmla="*/ 205391 w 491379"/>
              <a:gd name="connsiteY31" fmla="*/ 1136413 h 1423709"/>
              <a:gd name="connsiteX32" fmla="*/ 225301 w 491379"/>
              <a:gd name="connsiteY32" fmla="*/ 1198437 h 1423709"/>
              <a:gd name="connsiteX33" fmla="*/ 243080 w 491379"/>
              <a:gd name="connsiteY33" fmla="*/ 1237113 h 1423709"/>
              <a:gd name="connsiteX34" fmla="*/ 272665 w 491379"/>
              <a:gd name="connsiteY34" fmla="*/ 1295198 h 1423709"/>
              <a:gd name="connsiteX35" fmla="*/ 308938 w 491379"/>
              <a:gd name="connsiteY35" fmla="*/ 1320652 h 1423709"/>
              <a:gd name="connsiteX36" fmla="*/ 345064 w 491379"/>
              <a:gd name="connsiteY36" fmla="*/ 1318405 h 1423709"/>
              <a:gd name="connsiteX37" fmla="*/ 360852 w 491379"/>
              <a:gd name="connsiteY37" fmla="*/ 1316439 h 1423709"/>
              <a:gd name="connsiteX38" fmla="*/ 393711 w 491379"/>
              <a:gd name="connsiteY38" fmla="*/ 1335700 h 1423709"/>
              <a:gd name="connsiteX39" fmla="*/ 464399 w 491379"/>
              <a:gd name="connsiteY39" fmla="*/ 1398995 h 1423709"/>
              <a:gd name="connsiteX40" fmla="*/ 483882 w 491379"/>
              <a:gd name="connsiteY40" fmla="*/ 1404759 h 1423709"/>
              <a:gd name="connsiteX41" fmla="*/ 491138 w 491379"/>
              <a:gd name="connsiteY41" fmla="*/ 1412070 h 1423709"/>
              <a:gd name="connsiteX42" fmla="*/ 482606 w 491379"/>
              <a:gd name="connsiteY42" fmla="*/ 1423465 h 1423709"/>
              <a:gd name="connsiteX43" fmla="*/ 428554 w 491379"/>
              <a:gd name="connsiteY43" fmla="*/ 1418965 h 1423709"/>
              <a:gd name="connsiteX44" fmla="*/ 409071 w 491379"/>
              <a:gd name="connsiteY44" fmla="*/ 1404198 h 1423709"/>
              <a:gd name="connsiteX45" fmla="*/ 393136 w 491379"/>
              <a:gd name="connsiteY45" fmla="*/ 1377192 h 1423709"/>
              <a:gd name="connsiteX46" fmla="*/ 382045 w 491379"/>
              <a:gd name="connsiteY46" fmla="*/ 1357784 h 1423709"/>
              <a:gd name="connsiteX47" fmla="*/ 346200 w 491379"/>
              <a:gd name="connsiteY47" fmla="*/ 1354547 h 1423709"/>
              <a:gd name="connsiteX48" fmla="*/ 322588 w 491379"/>
              <a:gd name="connsiteY48" fmla="*/ 1367347 h 1423709"/>
              <a:gd name="connsiteX49" fmla="*/ 283048 w 491379"/>
              <a:gd name="connsiteY49" fmla="*/ 1356379 h 1423709"/>
              <a:gd name="connsiteX50" fmla="*/ 271382 w 491379"/>
              <a:gd name="connsiteY50" fmla="*/ 1342595 h 1423709"/>
              <a:gd name="connsiteX51" fmla="*/ 226156 w 491379"/>
              <a:gd name="connsiteY51" fmla="*/ 1280572 h 1423709"/>
              <a:gd name="connsiteX52" fmla="*/ 194433 w 491379"/>
              <a:gd name="connsiteY52" fmla="*/ 1211799 h 1423709"/>
              <a:gd name="connsiteX53" fmla="*/ 173100 w 491379"/>
              <a:gd name="connsiteY53" fmla="*/ 1140914 h 1423709"/>
              <a:gd name="connsiteX54" fmla="*/ 155180 w 491379"/>
              <a:gd name="connsiteY54" fmla="*/ 1071440 h 1423709"/>
              <a:gd name="connsiteX55" fmla="*/ 140528 w 491379"/>
              <a:gd name="connsiteY55" fmla="*/ 1007871 h 1423709"/>
              <a:gd name="connsiteX56" fmla="*/ 122609 w 491379"/>
              <a:gd name="connsiteY56" fmla="*/ 964413 h 1423709"/>
              <a:gd name="connsiteX57" fmla="*/ 88187 w 491379"/>
              <a:gd name="connsiteY57" fmla="*/ 929675 h 1423709"/>
              <a:gd name="connsiteX58" fmla="*/ 69840 w 491379"/>
              <a:gd name="connsiteY58" fmla="*/ 908013 h 1423709"/>
              <a:gd name="connsiteX59" fmla="*/ 64007 w 491379"/>
              <a:gd name="connsiteY59" fmla="*/ 879463 h 1423709"/>
              <a:gd name="connsiteX60" fmla="*/ 45800 w 491379"/>
              <a:gd name="connsiteY60" fmla="*/ 805628 h 1423709"/>
              <a:gd name="connsiteX61" fmla="*/ 35418 w 491379"/>
              <a:gd name="connsiteY61" fmla="*/ 775953 h 1423709"/>
              <a:gd name="connsiteX62" fmla="*/ 34422 w 491379"/>
              <a:gd name="connsiteY62" fmla="*/ 735873 h 1423709"/>
              <a:gd name="connsiteX63" fmla="*/ 36413 w 491379"/>
              <a:gd name="connsiteY63" fmla="*/ 727152 h 1423709"/>
              <a:gd name="connsiteX64" fmla="*/ 42246 w 491379"/>
              <a:gd name="connsiteY64" fmla="*/ 580038 h 1423709"/>
              <a:gd name="connsiteX65" fmla="*/ 37836 w 491379"/>
              <a:gd name="connsiteY65" fmla="*/ 443196 h 1423709"/>
              <a:gd name="connsiteX66" fmla="*/ 25035 w 491379"/>
              <a:gd name="connsiteY66" fmla="*/ 309450 h 1423709"/>
              <a:gd name="connsiteX67" fmla="*/ 13937 w 491379"/>
              <a:gd name="connsiteY67" fmla="*/ 245313 h 1423709"/>
              <a:gd name="connsiteX68" fmla="*/ 15648 w 491379"/>
              <a:gd name="connsiteY68" fmla="*/ 216488 h 1423709"/>
              <a:gd name="connsiteX69" fmla="*/ 16784 w 491379"/>
              <a:gd name="connsiteY69" fmla="*/ 171619 h 1423709"/>
              <a:gd name="connsiteX70" fmla="*/ 14084 w 491379"/>
              <a:gd name="connsiteY70" fmla="*/ 59248 h 1423709"/>
              <a:gd name="connsiteX71" fmla="*/ 0 w 491379"/>
              <a:gd name="connsiteY71" fmla="*/ 8199 h 1423709"/>
              <a:gd name="connsiteX72" fmla="*/ 1136 w 491379"/>
              <a:gd name="connsiteY72" fmla="*/ 8480 h 14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91379" h="1423709">
                <a:moveTo>
                  <a:pt x="1136" y="8480"/>
                </a:moveTo>
                <a:cubicBezTo>
                  <a:pt x="7537" y="5383"/>
                  <a:pt x="11519" y="3417"/>
                  <a:pt x="15501" y="1585"/>
                </a:cubicBezTo>
                <a:cubicBezTo>
                  <a:pt x="22476" y="-1652"/>
                  <a:pt x="28877" y="461"/>
                  <a:pt x="34703" y="4400"/>
                </a:cubicBezTo>
                <a:cubicBezTo>
                  <a:pt x="43241" y="10025"/>
                  <a:pt x="49074" y="18184"/>
                  <a:pt x="52201" y="27320"/>
                </a:cubicBezTo>
                <a:cubicBezTo>
                  <a:pt x="57466" y="42936"/>
                  <a:pt x="62444" y="58686"/>
                  <a:pt x="65858" y="74717"/>
                </a:cubicBezTo>
                <a:cubicBezTo>
                  <a:pt x="69840" y="93002"/>
                  <a:pt x="72112" y="111567"/>
                  <a:pt x="75385" y="130133"/>
                </a:cubicBezTo>
                <a:cubicBezTo>
                  <a:pt x="77089" y="139697"/>
                  <a:pt x="78940" y="149261"/>
                  <a:pt x="81358" y="158684"/>
                </a:cubicBezTo>
                <a:cubicBezTo>
                  <a:pt x="85200" y="173591"/>
                  <a:pt x="91454" y="186807"/>
                  <a:pt x="106961" y="193843"/>
                </a:cubicBezTo>
                <a:cubicBezTo>
                  <a:pt x="116349" y="198063"/>
                  <a:pt x="122041" y="205934"/>
                  <a:pt x="123885" y="216341"/>
                </a:cubicBezTo>
                <a:cubicBezTo>
                  <a:pt x="125308" y="224079"/>
                  <a:pt x="124453" y="231395"/>
                  <a:pt x="119763" y="237863"/>
                </a:cubicBezTo>
                <a:cubicBezTo>
                  <a:pt x="113222" y="247145"/>
                  <a:pt x="106247" y="256007"/>
                  <a:pt x="95443" y="260789"/>
                </a:cubicBezTo>
                <a:cubicBezTo>
                  <a:pt x="75245" y="269644"/>
                  <a:pt x="68844" y="286102"/>
                  <a:pt x="69553" y="306494"/>
                </a:cubicBezTo>
                <a:cubicBezTo>
                  <a:pt x="69840" y="313951"/>
                  <a:pt x="70121" y="321682"/>
                  <a:pt x="71831" y="328859"/>
                </a:cubicBezTo>
                <a:cubicBezTo>
                  <a:pt x="75666" y="344468"/>
                  <a:pt x="75245" y="360078"/>
                  <a:pt x="73675" y="375828"/>
                </a:cubicBezTo>
                <a:cubicBezTo>
                  <a:pt x="70689" y="405649"/>
                  <a:pt x="67562" y="435464"/>
                  <a:pt x="64007" y="465279"/>
                </a:cubicBezTo>
                <a:cubicBezTo>
                  <a:pt x="61448" y="487784"/>
                  <a:pt x="61869" y="510142"/>
                  <a:pt x="65571" y="532506"/>
                </a:cubicBezTo>
                <a:cubicBezTo>
                  <a:pt x="69553" y="556977"/>
                  <a:pt x="79508" y="578212"/>
                  <a:pt x="97715" y="595513"/>
                </a:cubicBezTo>
                <a:cubicBezTo>
                  <a:pt x="102692" y="600155"/>
                  <a:pt x="107529" y="604796"/>
                  <a:pt x="112367" y="609578"/>
                </a:cubicBezTo>
                <a:cubicBezTo>
                  <a:pt x="127019" y="623923"/>
                  <a:pt x="131850" y="641359"/>
                  <a:pt x="128155" y="661048"/>
                </a:cubicBezTo>
                <a:cubicBezTo>
                  <a:pt x="126591" y="669067"/>
                  <a:pt x="124740" y="677367"/>
                  <a:pt x="121186" y="684677"/>
                </a:cubicBezTo>
                <a:cubicBezTo>
                  <a:pt x="105966" y="717026"/>
                  <a:pt x="102264" y="750921"/>
                  <a:pt x="107670" y="785658"/>
                </a:cubicBezTo>
                <a:cubicBezTo>
                  <a:pt x="111084" y="807314"/>
                  <a:pt x="111231" y="828975"/>
                  <a:pt x="111084" y="850631"/>
                </a:cubicBezTo>
                <a:cubicBezTo>
                  <a:pt x="111084" y="860335"/>
                  <a:pt x="111084" y="870180"/>
                  <a:pt x="111511" y="879884"/>
                </a:cubicBezTo>
                <a:cubicBezTo>
                  <a:pt x="112226" y="897467"/>
                  <a:pt x="119622" y="911531"/>
                  <a:pt x="133700" y="922359"/>
                </a:cubicBezTo>
                <a:cubicBezTo>
                  <a:pt x="139105" y="926439"/>
                  <a:pt x="144651" y="930518"/>
                  <a:pt x="149775" y="934879"/>
                </a:cubicBezTo>
                <a:cubicBezTo>
                  <a:pt x="159163" y="942751"/>
                  <a:pt x="163425" y="952595"/>
                  <a:pt x="160298" y="964834"/>
                </a:cubicBezTo>
                <a:cubicBezTo>
                  <a:pt x="159303" y="968492"/>
                  <a:pt x="158307" y="972144"/>
                  <a:pt x="157880" y="975802"/>
                </a:cubicBezTo>
                <a:cubicBezTo>
                  <a:pt x="156316" y="989867"/>
                  <a:pt x="161722" y="998729"/>
                  <a:pt x="175091" y="1003791"/>
                </a:cubicBezTo>
                <a:cubicBezTo>
                  <a:pt x="178645" y="1005196"/>
                  <a:pt x="182347" y="1005758"/>
                  <a:pt x="186042" y="1006607"/>
                </a:cubicBezTo>
                <a:cubicBezTo>
                  <a:pt x="204395" y="1010820"/>
                  <a:pt x="210796" y="1022216"/>
                  <a:pt x="209226" y="1042046"/>
                </a:cubicBezTo>
                <a:cubicBezTo>
                  <a:pt x="208658" y="1050206"/>
                  <a:pt x="206527" y="1058358"/>
                  <a:pt x="203680" y="1066096"/>
                </a:cubicBezTo>
                <a:cubicBezTo>
                  <a:pt x="195289" y="1089865"/>
                  <a:pt x="196852" y="1112932"/>
                  <a:pt x="205391" y="1136413"/>
                </a:cubicBezTo>
                <a:cubicBezTo>
                  <a:pt x="212787" y="1156811"/>
                  <a:pt x="217905" y="1178045"/>
                  <a:pt x="225301" y="1198437"/>
                </a:cubicBezTo>
                <a:cubicBezTo>
                  <a:pt x="229992" y="1211799"/>
                  <a:pt x="236111" y="1224881"/>
                  <a:pt x="243080" y="1237113"/>
                </a:cubicBezTo>
                <a:cubicBezTo>
                  <a:pt x="253750" y="1256100"/>
                  <a:pt x="265837" y="1274244"/>
                  <a:pt x="272665" y="1295198"/>
                </a:cubicBezTo>
                <a:cubicBezTo>
                  <a:pt x="278211" y="1312219"/>
                  <a:pt x="291440" y="1320372"/>
                  <a:pt x="308938" y="1320652"/>
                </a:cubicBezTo>
                <a:cubicBezTo>
                  <a:pt x="321024" y="1320793"/>
                  <a:pt x="333118" y="1319388"/>
                  <a:pt x="345064" y="1318405"/>
                </a:cubicBezTo>
                <a:cubicBezTo>
                  <a:pt x="350329" y="1317984"/>
                  <a:pt x="355587" y="1316439"/>
                  <a:pt x="360852" y="1316439"/>
                </a:cubicBezTo>
                <a:cubicBezTo>
                  <a:pt x="375504" y="1316439"/>
                  <a:pt x="387450" y="1321074"/>
                  <a:pt x="393711" y="1335700"/>
                </a:cubicBezTo>
                <a:cubicBezTo>
                  <a:pt x="407361" y="1367488"/>
                  <a:pt x="434099" y="1385351"/>
                  <a:pt x="464399" y="1398995"/>
                </a:cubicBezTo>
                <a:cubicBezTo>
                  <a:pt x="470513" y="1401803"/>
                  <a:pt x="477628" y="1402225"/>
                  <a:pt x="483882" y="1404759"/>
                </a:cubicBezTo>
                <a:cubicBezTo>
                  <a:pt x="486869" y="1406024"/>
                  <a:pt x="490142" y="1409120"/>
                  <a:pt x="491138" y="1412070"/>
                </a:cubicBezTo>
                <a:cubicBezTo>
                  <a:pt x="492561" y="1416571"/>
                  <a:pt x="487443" y="1423465"/>
                  <a:pt x="482606" y="1423465"/>
                </a:cubicBezTo>
                <a:cubicBezTo>
                  <a:pt x="464399" y="1423465"/>
                  <a:pt x="445905" y="1425291"/>
                  <a:pt x="428554" y="1418965"/>
                </a:cubicBezTo>
                <a:cubicBezTo>
                  <a:pt x="421158" y="1416290"/>
                  <a:pt x="414048" y="1410384"/>
                  <a:pt x="409071" y="1404198"/>
                </a:cubicBezTo>
                <a:cubicBezTo>
                  <a:pt x="402670" y="1396039"/>
                  <a:pt x="398401" y="1386334"/>
                  <a:pt x="393136" y="1377192"/>
                </a:cubicBezTo>
                <a:cubicBezTo>
                  <a:pt x="389441" y="1370725"/>
                  <a:pt x="386735" y="1363408"/>
                  <a:pt x="382045" y="1357784"/>
                </a:cubicBezTo>
                <a:cubicBezTo>
                  <a:pt x="372090" y="1345692"/>
                  <a:pt x="358574" y="1344562"/>
                  <a:pt x="346200" y="1354547"/>
                </a:cubicBezTo>
                <a:cubicBezTo>
                  <a:pt x="339091" y="1360459"/>
                  <a:pt x="331835" y="1365100"/>
                  <a:pt x="322588" y="1367347"/>
                </a:cubicBezTo>
                <a:cubicBezTo>
                  <a:pt x="307087" y="1371146"/>
                  <a:pt x="294145" y="1367347"/>
                  <a:pt x="283048" y="1356379"/>
                </a:cubicBezTo>
                <a:cubicBezTo>
                  <a:pt x="278779" y="1352159"/>
                  <a:pt x="274943" y="1347377"/>
                  <a:pt x="271382" y="1342595"/>
                </a:cubicBezTo>
                <a:cubicBezTo>
                  <a:pt x="256169" y="1322063"/>
                  <a:pt x="241517" y="1301104"/>
                  <a:pt x="226156" y="1280572"/>
                </a:cubicBezTo>
                <a:cubicBezTo>
                  <a:pt x="210509" y="1259759"/>
                  <a:pt x="199271" y="1237394"/>
                  <a:pt x="194433" y="1211799"/>
                </a:cubicBezTo>
                <a:cubicBezTo>
                  <a:pt x="189883" y="1187469"/>
                  <a:pt x="181211" y="1164262"/>
                  <a:pt x="173100" y="1140914"/>
                </a:cubicBezTo>
                <a:cubicBezTo>
                  <a:pt x="165276" y="1118416"/>
                  <a:pt x="160726" y="1094647"/>
                  <a:pt x="155180" y="1071440"/>
                </a:cubicBezTo>
                <a:cubicBezTo>
                  <a:pt x="150203" y="1050346"/>
                  <a:pt x="146642" y="1028824"/>
                  <a:pt x="140528" y="1007871"/>
                </a:cubicBezTo>
                <a:cubicBezTo>
                  <a:pt x="136259" y="992823"/>
                  <a:pt x="129718" y="978197"/>
                  <a:pt x="122609" y="964413"/>
                </a:cubicBezTo>
                <a:cubicBezTo>
                  <a:pt x="114926" y="949646"/>
                  <a:pt x="104115" y="936705"/>
                  <a:pt x="88187" y="929675"/>
                </a:cubicBezTo>
                <a:cubicBezTo>
                  <a:pt x="78232" y="925315"/>
                  <a:pt x="72826" y="917437"/>
                  <a:pt x="69840" y="908013"/>
                </a:cubicBezTo>
                <a:cubicBezTo>
                  <a:pt x="66853" y="898731"/>
                  <a:pt x="64715" y="889167"/>
                  <a:pt x="64007" y="879463"/>
                </a:cubicBezTo>
                <a:cubicBezTo>
                  <a:pt x="62297" y="853727"/>
                  <a:pt x="56611" y="829256"/>
                  <a:pt x="45800" y="805628"/>
                </a:cubicBezTo>
                <a:cubicBezTo>
                  <a:pt x="41391" y="796204"/>
                  <a:pt x="38545" y="785939"/>
                  <a:pt x="35418" y="775953"/>
                </a:cubicBezTo>
                <a:cubicBezTo>
                  <a:pt x="31289" y="762732"/>
                  <a:pt x="31576" y="749369"/>
                  <a:pt x="34422" y="735873"/>
                </a:cubicBezTo>
                <a:cubicBezTo>
                  <a:pt x="34990" y="732917"/>
                  <a:pt x="35558" y="729961"/>
                  <a:pt x="36413" y="727152"/>
                </a:cubicBezTo>
                <a:cubicBezTo>
                  <a:pt x="51206" y="678631"/>
                  <a:pt x="49074" y="629127"/>
                  <a:pt x="42246" y="580038"/>
                </a:cubicBezTo>
                <a:cubicBezTo>
                  <a:pt x="35986" y="534472"/>
                  <a:pt x="35418" y="488907"/>
                  <a:pt x="37836" y="443196"/>
                </a:cubicBezTo>
                <a:cubicBezTo>
                  <a:pt x="40255" y="397911"/>
                  <a:pt x="35845" y="353470"/>
                  <a:pt x="25035" y="309450"/>
                </a:cubicBezTo>
                <a:cubicBezTo>
                  <a:pt x="19910" y="288350"/>
                  <a:pt x="16643" y="266835"/>
                  <a:pt x="13937" y="245313"/>
                </a:cubicBezTo>
                <a:cubicBezTo>
                  <a:pt x="12801" y="235890"/>
                  <a:pt x="15361" y="226045"/>
                  <a:pt x="15648" y="216488"/>
                </a:cubicBezTo>
                <a:cubicBezTo>
                  <a:pt x="16215" y="201574"/>
                  <a:pt x="17071" y="186526"/>
                  <a:pt x="16784" y="171619"/>
                </a:cubicBezTo>
                <a:cubicBezTo>
                  <a:pt x="16215" y="134213"/>
                  <a:pt x="14792" y="96660"/>
                  <a:pt x="14084" y="59248"/>
                </a:cubicBezTo>
                <a:cubicBezTo>
                  <a:pt x="13797" y="41665"/>
                  <a:pt x="11946" y="24792"/>
                  <a:pt x="0" y="8199"/>
                </a:cubicBezTo>
                <a:lnTo>
                  <a:pt x="1136" y="848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2" name="Freeform 201">
            <a:extLst>
              <a:ext uri="{FF2B5EF4-FFF2-40B4-BE49-F238E27FC236}">
                <a16:creationId xmlns:a16="http://schemas.microsoft.com/office/drawing/2014/main" id="{074E487C-52AB-3194-F828-619278F0831F}"/>
              </a:ext>
            </a:extLst>
          </p:cNvPr>
          <p:cNvSpPr/>
          <p:nvPr/>
        </p:nvSpPr>
        <p:spPr>
          <a:xfrm>
            <a:off x="4405940" y="4919362"/>
            <a:ext cx="306317" cy="338368"/>
          </a:xfrm>
          <a:custGeom>
            <a:avLst/>
            <a:gdLst>
              <a:gd name="connsiteX0" fmla="*/ 2445 w 306317"/>
              <a:gd name="connsiteY0" fmla="*/ 105985 h 338368"/>
              <a:gd name="connsiteX1" fmla="*/ 58 w 306317"/>
              <a:gd name="connsiteY1" fmla="*/ 79318 h 338368"/>
              <a:gd name="connsiteX2" fmla="*/ 10734 w 306317"/>
              <a:gd name="connsiteY2" fmla="*/ 55894 h 338368"/>
              <a:gd name="connsiteX3" fmla="*/ 67058 w 306317"/>
              <a:gd name="connsiteY3" fmla="*/ 11305 h 338368"/>
              <a:gd name="connsiteX4" fmla="*/ 121837 w 306317"/>
              <a:gd name="connsiteY4" fmla="*/ 16100 h 338368"/>
              <a:gd name="connsiteX5" fmla="*/ 132514 w 306317"/>
              <a:gd name="connsiteY5" fmla="*/ 37552 h 338368"/>
              <a:gd name="connsiteX6" fmla="*/ 152603 w 306317"/>
              <a:gd name="connsiteY6" fmla="*/ 84119 h 338368"/>
              <a:gd name="connsiteX7" fmla="*/ 163420 w 306317"/>
              <a:gd name="connsiteY7" fmla="*/ 95547 h 338368"/>
              <a:gd name="connsiteX8" fmla="*/ 209348 w 306317"/>
              <a:gd name="connsiteY8" fmla="*/ 155943 h 338368"/>
              <a:gd name="connsiteX9" fmla="*/ 262583 w 306317"/>
              <a:gd name="connsiteY9" fmla="*/ 191784 h 338368"/>
              <a:gd name="connsiteX10" fmla="*/ 291242 w 306317"/>
              <a:gd name="connsiteY10" fmla="*/ 196719 h 338368"/>
              <a:gd name="connsiteX11" fmla="*/ 306271 w 306317"/>
              <a:gd name="connsiteY11" fmla="*/ 216472 h 338368"/>
              <a:gd name="connsiteX12" fmla="*/ 291944 w 306317"/>
              <a:gd name="connsiteY12" fmla="*/ 249211 h 338368"/>
              <a:gd name="connsiteX13" fmla="*/ 282812 w 306317"/>
              <a:gd name="connsiteY13" fmla="*/ 258667 h 338368"/>
              <a:gd name="connsiteX14" fmla="*/ 266239 w 306317"/>
              <a:gd name="connsiteY14" fmla="*/ 281950 h 338368"/>
              <a:gd name="connsiteX15" fmla="*/ 249941 w 306317"/>
              <a:gd name="connsiteY15" fmla="*/ 306077 h 338368"/>
              <a:gd name="connsiteX16" fmla="*/ 232245 w 306317"/>
              <a:gd name="connsiteY16" fmla="*/ 329220 h 338368"/>
              <a:gd name="connsiteX17" fmla="*/ 193056 w 306317"/>
              <a:gd name="connsiteY17" fmla="*/ 333312 h 338368"/>
              <a:gd name="connsiteX18" fmla="*/ 173107 w 306317"/>
              <a:gd name="connsiteY18" fmla="*/ 299450 h 338368"/>
              <a:gd name="connsiteX19" fmla="*/ 176904 w 306317"/>
              <a:gd name="connsiteY19" fmla="*/ 281950 h 338368"/>
              <a:gd name="connsiteX20" fmla="*/ 182239 w 306317"/>
              <a:gd name="connsiteY20" fmla="*/ 257817 h 338368"/>
              <a:gd name="connsiteX21" fmla="*/ 153726 w 306317"/>
              <a:gd name="connsiteY21" fmla="*/ 204483 h 338368"/>
              <a:gd name="connsiteX22" fmla="*/ 117485 w 306317"/>
              <a:gd name="connsiteY22" fmla="*/ 193476 h 338368"/>
              <a:gd name="connsiteX23" fmla="*/ 71276 w 306317"/>
              <a:gd name="connsiteY23" fmla="*/ 184870 h 338368"/>
              <a:gd name="connsiteX24" fmla="*/ 52451 w 306317"/>
              <a:gd name="connsiteY24" fmla="*/ 178096 h 338368"/>
              <a:gd name="connsiteX25" fmla="*/ 33491 w 306317"/>
              <a:gd name="connsiteY25" fmla="*/ 156926 h 338368"/>
              <a:gd name="connsiteX26" fmla="*/ 29273 w 306317"/>
              <a:gd name="connsiteY26" fmla="*/ 144087 h 338368"/>
              <a:gd name="connsiteX27" fmla="*/ 2164 w 306317"/>
              <a:gd name="connsiteY27" fmla="*/ 106272 h 338368"/>
              <a:gd name="connsiteX28" fmla="*/ 2445 w 306317"/>
              <a:gd name="connsiteY28" fmla="*/ 105985 h 33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6317" h="338368">
                <a:moveTo>
                  <a:pt x="2445" y="105985"/>
                </a:moveTo>
                <a:cubicBezTo>
                  <a:pt x="1462" y="95687"/>
                  <a:pt x="620" y="87503"/>
                  <a:pt x="58" y="79318"/>
                </a:cubicBezTo>
                <a:cubicBezTo>
                  <a:pt x="-504" y="69722"/>
                  <a:pt x="3006" y="61959"/>
                  <a:pt x="10734" y="55894"/>
                </a:cubicBezTo>
                <a:cubicBezTo>
                  <a:pt x="29554" y="41076"/>
                  <a:pt x="47958" y="25696"/>
                  <a:pt x="67058" y="11305"/>
                </a:cubicBezTo>
                <a:cubicBezTo>
                  <a:pt x="89113" y="-5204"/>
                  <a:pt x="103018" y="-3653"/>
                  <a:pt x="121837" y="16100"/>
                </a:cubicBezTo>
                <a:cubicBezTo>
                  <a:pt x="127600" y="22172"/>
                  <a:pt x="132514" y="28237"/>
                  <a:pt x="132514" y="37552"/>
                </a:cubicBezTo>
                <a:cubicBezTo>
                  <a:pt x="132514" y="55753"/>
                  <a:pt x="141505" y="70571"/>
                  <a:pt x="152603" y="84119"/>
                </a:cubicBezTo>
                <a:cubicBezTo>
                  <a:pt x="155832" y="88205"/>
                  <a:pt x="159482" y="92016"/>
                  <a:pt x="163420" y="95547"/>
                </a:cubicBezTo>
                <a:cubicBezTo>
                  <a:pt x="182800" y="112478"/>
                  <a:pt x="198391" y="132372"/>
                  <a:pt x="209348" y="155943"/>
                </a:cubicBezTo>
                <a:cubicBezTo>
                  <a:pt x="219884" y="178518"/>
                  <a:pt x="238709" y="188816"/>
                  <a:pt x="262583" y="191784"/>
                </a:cubicBezTo>
                <a:cubicBezTo>
                  <a:pt x="272136" y="192908"/>
                  <a:pt x="281830" y="194459"/>
                  <a:pt x="291242" y="196719"/>
                </a:cubicBezTo>
                <a:cubicBezTo>
                  <a:pt x="301210" y="199120"/>
                  <a:pt x="306131" y="206175"/>
                  <a:pt x="306271" y="216472"/>
                </a:cubicBezTo>
                <a:cubicBezTo>
                  <a:pt x="306552" y="229599"/>
                  <a:pt x="305990" y="242157"/>
                  <a:pt x="291944" y="249211"/>
                </a:cubicBezTo>
                <a:cubicBezTo>
                  <a:pt x="288147" y="251050"/>
                  <a:pt x="283936" y="254855"/>
                  <a:pt x="282812" y="258667"/>
                </a:cubicBezTo>
                <a:cubicBezTo>
                  <a:pt x="279864" y="268684"/>
                  <a:pt x="272557" y="274615"/>
                  <a:pt x="266239" y="281950"/>
                </a:cubicBezTo>
                <a:cubicBezTo>
                  <a:pt x="259915" y="289145"/>
                  <a:pt x="255563" y="298179"/>
                  <a:pt x="249941" y="306077"/>
                </a:cubicBezTo>
                <a:cubicBezTo>
                  <a:pt x="244325" y="313980"/>
                  <a:pt x="239130" y="322446"/>
                  <a:pt x="232245" y="329220"/>
                </a:cubicBezTo>
                <a:cubicBezTo>
                  <a:pt x="221147" y="340227"/>
                  <a:pt x="208505" y="340935"/>
                  <a:pt x="193056" y="333312"/>
                </a:cubicBezTo>
                <a:cubicBezTo>
                  <a:pt x="177044" y="325408"/>
                  <a:pt x="171422" y="316241"/>
                  <a:pt x="173107" y="299450"/>
                </a:cubicBezTo>
                <a:cubicBezTo>
                  <a:pt x="173668" y="293519"/>
                  <a:pt x="175640" y="287734"/>
                  <a:pt x="176904" y="281950"/>
                </a:cubicBezTo>
                <a:cubicBezTo>
                  <a:pt x="178729" y="273906"/>
                  <a:pt x="181256" y="266002"/>
                  <a:pt x="182239" y="257817"/>
                </a:cubicBezTo>
                <a:cubicBezTo>
                  <a:pt x="185749" y="231291"/>
                  <a:pt x="174096" y="214640"/>
                  <a:pt x="153726" y="204483"/>
                </a:cubicBezTo>
                <a:cubicBezTo>
                  <a:pt x="142629" y="198839"/>
                  <a:pt x="129846" y="196298"/>
                  <a:pt x="117485" y="193476"/>
                </a:cubicBezTo>
                <a:cubicBezTo>
                  <a:pt x="102176" y="189946"/>
                  <a:pt x="86586" y="188113"/>
                  <a:pt x="71276" y="184870"/>
                </a:cubicBezTo>
                <a:cubicBezTo>
                  <a:pt x="64812" y="183453"/>
                  <a:pt x="58354" y="181059"/>
                  <a:pt x="52451" y="178096"/>
                </a:cubicBezTo>
                <a:cubicBezTo>
                  <a:pt x="43459" y="173717"/>
                  <a:pt x="36720" y="166802"/>
                  <a:pt x="33491" y="156926"/>
                </a:cubicBezTo>
                <a:cubicBezTo>
                  <a:pt x="32087" y="152693"/>
                  <a:pt x="30396" y="148460"/>
                  <a:pt x="29273" y="144087"/>
                </a:cubicBezTo>
                <a:cubicBezTo>
                  <a:pt x="25201" y="128286"/>
                  <a:pt x="18316" y="114598"/>
                  <a:pt x="2164" y="106272"/>
                </a:cubicBezTo>
                <a:lnTo>
                  <a:pt x="2445" y="10598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3" name="Freeform 202">
            <a:extLst>
              <a:ext uri="{FF2B5EF4-FFF2-40B4-BE49-F238E27FC236}">
                <a16:creationId xmlns:a16="http://schemas.microsoft.com/office/drawing/2014/main" id="{91CE7D6C-F819-28AC-45DE-F8B3C5C758F8}"/>
              </a:ext>
            </a:extLst>
          </p:cNvPr>
          <p:cNvSpPr/>
          <p:nvPr/>
        </p:nvSpPr>
        <p:spPr>
          <a:xfrm>
            <a:off x="3755024" y="4121319"/>
            <a:ext cx="178682" cy="248989"/>
          </a:xfrm>
          <a:custGeom>
            <a:avLst/>
            <a:gdLst>
              <a:gd name="connsiteX0" fmla="*/ 23910 w 178682"/>
              <a:gd name="connsiteY0" fmla="*/ 201624 h 248989"/>
              <a:gd name="connsiteX1" fmla="*/ 27515 w 178682"/>
              <a:gd name="connsiteY1" fmla="*/ 195859 h 248989"/>
              <a:gd name="connsiteX2" fmla="*/ 24880 w 178682"/>
              <a:gd name="connsiteY2" fmla="*/ 167295 h 248989"/>
              <a:gd name="connsiteX3" fmla="*/ 11421 w 178682"/>
              <a:gd name="connsiteY3" fmla="*/ 61488 h 248989"/>
              <a:gd name="connsiteX4" fmla="*/ 32927 w 178682"/>
              <a:gd name="connsiteY4" fmla="*/ 27580 h 248989"/>
              <a:gd name="connsiteX5" fmla="*/ 45971 w 178682"/>
              <a:gd name="connsiteY5" fmla="*/ 15756 h 248989"/>
              <a:gd name="connsiteX6" fmla="*/ 66507 w 178682"/>
              <a:gd name="connsiteY6" fmla="*/ 0 h 248989"/>
              <a:gd name="connsiteX7" fmla="*/ 85932 w 178682"/>
              <a:gd name="connsiteY7" fmla="*/ 15054 h 248989"/>
              <a:gd name="connsiteX8" fmla="*/ 104381 w 178682"/>
              <a:gd name="connsiteY8" fmla="*/ 34469 h 248989"/>
              <a:gd name="connsiteX9" fmla="*/ 153366 w 178682"/>
              <a:gd name="connsiteY9" fmla="*/ 44180 h 248989"/>
              <a:gd name="connsiteX10" fmla="*/ 173621 w 178682"/>
              <a:gd name="connsiteY10" fmla="*/ 42775 h 248989"/>
              <a:gd name="connsiteX11" fmla="*/ 178618 w 178682"/>
              <a:gd name="connsiteY11" fmla="*/ 104403 h 248989"/>
              <a:gd name="connsiteX12" fmla="*/ 175982 w 178682"/>
              <a:gd name="connsiteY12" fmla="*/ 128881 h 248989"/>
              <a:gd name="connsiteX13" fmla="*/ 150590 w 178682"/>
              <a:gd name="connsiteY13" fmla="*/ 157163 h 248989"/>
              <a:gd name="connsiteX14" fmla="*/ 126864 w 178682"/>
              <a:gd name="connsiteY14" fmla="*/ 162647 h 248989"/>
              <a:gd name="connsiteX15" fmla="*/ 109933 w 178682"/>
              <a:gd name="connsiteY15" fmla="*/ 167436 h 248989"/>
              <a:gd name="connsiteX16" fmla="*/ 87043 w 178682"/>
              <a:gd name="connsiteY16" fmla="*/ 195431 h 248989"/>
              <a:gd name="connsiteX17" fmla="*/ 82461 w 178682"/>
              <a:gd name="connsiteY17" fmla="*/ 224275 h 248989"/>
              <a:gd name="connsiteX18" fmla="*/ 77049 w 178682"/>
              <a:gd name="connsiteY18" fmla="*/ 241162 h 248989"/>
              <a:gd name="connsiteX19" fmla="*/ 53878 w 178682"/>
              <a:gd name="connsiteY19" fmla="*/ 245663 h 248989"/>
              <a:gd name="connsiteX20" fmla="*/ 42225 w 178682"/>
              <a:gd name="connsiteY20" fmla="*/ 232441 h 248989"/>
              <a:gd name="connsiteX21" fmla="*/ 24050 w 178682"/>
              <a:gd name="connsiteY21" fmla="*/ 201624 h 248989"/>
              <a:gd name="connsiteX22" fmla="*/ 23910 w 178682"/>
              <a:gd name="connsiteY22" fmla="*/ 201624 h 24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682" h="248989">
                <a:moveTo>
                  <a:pt x="23910" y="201624"/>
                </a:moveTo>
                <a:cubicBezTo>
                  <a:pt x="25154" y="199517"/>
                  <a:pt x="26265" y="197685"/>
                  <a:pt x="27515" y="195859"/>
                </a:cubicBezTo>
                <a:cubicBezTo>
                  <a:pt x="34037" y="185586"/>
                  <a:pt x="33208" y="175876"/>
                  <a:pt x="24880" y="167295"/>
                </a:cubicBezTo>
                <a:cubicBezTo>
                  <a:pt x="-6199" y="135495"/>
                  <a:pt x="-5088" y="99193"/>
                  <a:pt x="11421" y="61488"/>
                </a:cubicBezTo>
                <a:cubicBezTo>
                  <a:pt x="16692" y="49383"/>
                  <a:pt x="25154" y="38555"/>
                  <a:pt x="32927" y="27580"/>
                </a:cubicBezTo>
                <a:cubicBezTo>
                  <a:pt x="36258" y="22933"/>
                  <a:pt x="41389" y="19415"/>
                  <a:pt x="45971" y="15756"/>
                </a:cubicBezTo>
                <a:cubicBezTo>
                  <a:pt x="52212" y="10694"/>
                  <a:pt x="58594" y="6052"/>
                  <a:pt x="66507" y="0"/>
                </a:cubicBezTo>
                <a:cubicBezTo>
                  <a:pt x="73999" y="2113"/>
                  <a:pt x="79825" y="8721"/>
                  <a:pt x="85932" y="15054"/>
                </a:cubicBezTo>
                <a:cubicBezTo>
                  <a:pt x="92033" y="21528"/>
                  <a:pt x="97725" y="28564"/>
                  <a:pt x="104381" y="34469"/>
                </a:cubicBezTo>
                <a:cubicBezTo>
                  <a:pt x="118676" y="46855"/>
                  <a:pt x="134630" y="53041"/>
                  <a:pt x="153366" y="44180"/>
                </a:cubicBezTo>
                <a:cubicBezTo>
                  <a:pt x="159333" y="41364"/>
                  <a:pt x="165574" y="38268"/>
                  <a:pt x="173621" y="42775"/>
                </a:cubicBezTo>
                <a:cubicBezTo>
                  <a:pt x="175287" y="62752"/>
                  <a:pt x="177508" y="83577"/>
                  <a:pt x="178618" y="104403"/>
                </a:cubicBezTo>
                <a:cubicBezTo>
                  <a:pt x="179033" y="112562"/>
                  <a:pt x="177367" y="120721"/>
                  <a:pt x="175982" y="128881"/>
                </a:cubicBezTo>
                <a:cubicBezTo>
                  <a:pt x="173481" y="143654"/>
                  <a:pt x="164464" y="152943"/>
                  <a:pt x="150590" y="157163"/>
                </a:cubicBezTo>
                <a:cubicBezTo>
                  <a:pt x="142817" y="159557"/>
                  <a:pt x="134770" y="160681"/>
                  <a:pt x="126864" y="162647"/>
                </a:cubicBezTo>
                <a:cubicBezTo>
                  <a:pt x="121171" y="164058"/>
                  <a:pt x="115345" y="165322"/>
                  <a:pt x="109933" y="167436"/>
                </a:cubicBezTo>
                <a:cubicBezTo>
                  <a:pt x="97170" y="172358"/>
                  <a:pt x="89397" y="181647"/>
                  <a:pt x="87043" y="195431"/>
                </a:cubicBezTo>
                <a:cubicBezTo>
                  <a:pt x="85377" y="205001"/>
                  <a:pt x="84407" y="214712"/>
                  <a:pt x="82461" y="224275"/>
                </a:cubicBezTo>
                <a:cubicBezTo>
                  <a:pt x="81350" y="230047"/>
                  <a:pt x="79825" y="236099"/>
                  <a:pt x="77049" y="241162"/>
                </a:cubicBezTo>
                <a:cubicBezTo>
                  <a:pt x="72607" y="249321"/>
                  <a:pt x="61236" y="251575"/>
                  <a:pt x="53878" y="245663"/>
                </a:cubicBezTo>
                <a:cubicBezTo>
                  <a:pt x="49302" y="242005"/>
                  <a:pt x="45275" y="237363"/>
                  <a:pt x="42225" y="232441"/>
                </a:cubicBezTo>
                <a:cubicBezTo>
                  <a:pt x="35843" y="222449"/>
                  <a:pt x="30011" y="211896"/>
                  <a:pt x="24050" y="201624"/>
                </a:cubicBezTo>
                <a:lnTo>
                  <a:pt x="23910" y="20162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4" name="Freeform 203">
            <a:extLst>
              <a:ext uri="{FF2B5EF4-FFF2-40B4-BE49-F238E27FC236}">
                <a16:creationId xmlns:a16="http://schemas.microsoft.com/office/drawing/2014/main" id="{715E2E2F-1ACA-554D-31A0-A8149AE842CB}"/>
              </a:ext>
            </a:extLst>
          </p:cNvPr>
          <p:cNvSpPr/>
          <p:nvPr/>
        </p:nvSpPr>
        <p:spPr>
          <a:xfrm>
            <a:off x="4431469" y="2257093"/>
            <a:ext cx="197826" cy="204298"/>
          </a:xfrm>
          <a:custGeom>
            <a:avLst/>
            <a:gdLst>
              <a:gd name="connsiteX0" fmla="*/ 32193 w 197826"/>
              <a:gd name="connsiteY0" fmla="*/ 147299 h 204298"/>
              <a:gd name="connsiteX1" fmla="*/ 29659 w 197826"/>
              <a:gd name="connsiteY1" fmla="*/ 132411 h 204298"/>
              <a:gd name="connsiteX2" fmla="*/ 26852 w 197826"/>
              <a:gd name="connsiteY2" fmla="*/ 97342 h 204298"/>
              <a:gd name="connsiteX3" fmla="*/ 7024 w 197826"/>
              <a:gd name="connsiteY3" fmla="*/ 65810 h 204298"/>
              <a:gd name="connsiteX4" fmla="*/ 138 w 197826"/>
              <a:gd name="connsiteY4" fmla="*/ 60945 h 204298"/>
              <a:gd name="connsiteX5" fmla="*/ 14899 w 197826"/>
              <a:gd name="connsiteY5" fmla="*/ 34418 h 204298"/>
              <a:gd name="connsiteX6" fmla="*/ 90259 w 197826"/>
              <a:gd name="connsiteY6" fmla="*/ 12169 h 204298"/>
              <a:gd name="connsiteX7" fmla="*/ 133704 w 197826"/>
              <a:gd name="connsiteY7" fmla="*/ 970 h 204298"/>
              <a:gd name="connsiteX8" fmla="*/ 162664 w 197826"/>
              <a:gd name="connsiteY8" fmla="*/ 823 h 204298"/>
              <a:gd name="connsiteX9" fmla="*/ 169837 w 197826"/>
              <a:gd name="connsiteY9" fmla="*/ 13203 h 204298"/>
              <a:gd name="connsiteX10" fmla="*/ 158867 w 197826"/>
              <a:gd name="connsiteY10" fmla="*/ 30440 h 204298"/>
              <a:gd name="connsiteX11" fmla="*/ 142843 w 197826"/>
              <a:gd name="connsiteY11" fmla="*/ 43260 h 204298"/>
              <a:gd name="connsiteX12" fmla="*/ 129626 w 197826"/>
              <a:gd name="connsiteY12" fmla="*/ 55933 h 204298"/>
              <a:gd name="connsiteX13" fmla="*/ 145370 w 197826"/>
              <a:gd name="connsiteY13" fmla="*/ 108100 h 204298"/>
              <a:gd name="connsiteX14" fmla="*/ 169696 w 197826"/>
              <a:gd name="connsiteY14" fmla="*/ 112224 h 204298"/>
              <a:gd name="connsiteX15" fmla="*/ 183053 w 197826"/>
              <a:gd name="connsiteY15" fmla="*/ 114139 h 204298"/>
              <a:gd name="connsiteX16" fmla="*/ 197533 w 197826"/>
              <a:gd name="connsiteY16" fmla="*/ 130349 h 204298"/>
              <a:gd name="connsiteX17" fmla="*/ 187271 w 197826"/>
              <a:gd name="connsiteY17" fmla="*/ 149361 h 204298"/>
              <a:gd name="connsiteX18" fmla="*/ 166180 w 197826"/>
              <a:gd name="connsiteY18" fmla="*/ 156729 h 204298"/>
              <a:gd name="connsiteX19" fmla="*/ 108395 w 197826"/>
              <a:gd name="connsiteY19" fmla="*/ 185465 h 204298"/>
              <a:gd name="connsiteX20" fmla="*/ 92084 w 197826"/>
              <a:gd name="connsiteY20" fmla="*/ 197838 h 204298"/>
              <a:gd name="connsiteX21" fmla="*/ 51593 w 197826"/>
              <a:gd name="connsiteY21" fmla="*/ 191064 h 204298"/>
              <a:gd name="connsiteX22" fmla="*/ 58485 w 197826"/>
              <a:gd name="connsiteY22" fmla="*/ 183250 h 204298"/>
              <a:gd name="connsiteX23" fmla="*/ 87444 w 197826"/>
              <a:gd name="connsiteY23" fmla="*/ 170723 h 204298"/>
              <a:gd name="connsiteX24" fmla="*/ 107693 w 197826"/>
              <a:gd name="connsiteY24" fmla="*/ 150243 h 204298"/>
              <a:gd name="connsiteX25" fmla="*/ 98274 w 197826"/>
              <a:gd name="connsiteY25" fmla="*/ 133005 h 204298"/>
              <a:gd name="connsiteX26" fmla="*/ 62984 w 197826"/>
              <a:gd name="connsiteY26" fmla="*/ 136982 h 204298"/>
              <a:gd name="connsiteX27" fmla="*/ 32333 w 197826"/>
              <a:gd name="connsiteY27" fmla="*/ 147446 h 204298"/>
              <a:gd name="connsiteX28" fmla="*/ 32193 w 197826"/>
              <a:gd name="connsiteY28" fmla="*/ 147299 h 2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826" h="204298">
                <a:moveTo>
                  <a:pt x="32193" y="147299"/>
                </a:moveTo>
                <a:cubicBezTo>
                  <a:pt x="31210" y="141253"/>
                  <a:pt x="30080" y="136835"/>
                  <a:pt x="29659" y="132411"/>
                </a:cubicBezTo>
                <a:cubicBezTo>
                  <a:pt x="28536" y="120772"/>
                  <a:pt x="27975" y="108981"/>
                  <a:pt x="26852" y="97342"/>
                </a:cubicBezTo>
                <a:cubicBezTo>
                  <a:pt x="25582" y="83194"/>
                  <a:pt x="20240" y="71849"/>
                  <a:pt x="7024" y="65810"/>
                </a:cubicBezTo>
                <a:cubicBezTo>
                  <a:pt x="4357" y="64629"/>
                  <a:pt x="2104" y="62420"/>
                  <a:pt x="138" y="60945"/>
                </a:cubicBezTo>
                <a:cubicBezTo>
                  <a:pt x="-564" y="40904"/>
                  <a:pt x="981" y="38549"/>
                  <a:pt x="14899" y="34418"/>
                </a:cubicBezTo>
                <a:cubicBezTo>
                  <a:pt x="40068" y="27204"/>
                  <a:pt x="65090" y="19389"/>
                  <a:pt x="90259" y="12169"/>
                </a:cubicBezTo>
                <a:cubicBezTo>
                  <a:pt x="104598" y="8044"/>
                  <a:pt x="119078" y="3626"/>
                  <a:pt x="133704" y="970"/>
                </a:cubicBezTo>
                <a:cubicBezTo>
                  <a:pt x="143124" y="-651"/>
                  <a:pt x="152964" y="89"/>
                  <a:pt x="162664" y="823"/>
                </a:cubicBezTo>
                <a:cubicBezTo>
                  <a:pt x="168005" y="1117"/>
                  <a:pt x="171100" y="7751"/>
                  <a:pt x="169837" y="13203"/>
                </a:cubicBezTo>
                <a:cubicBezTo>
                  <a:pt x="168146" y="20277"/>
                  <a:pt x="164489" y="26023"/>
                  <a:pt x="158867" y="30440"/>
                </a:cubicBezTo>
                <a:cubicBezTo>
                  <a:pt x="153526" y="34718"/>
                  <a:pt x="148044" y="38842"/>
                  <a:pt x="142843" y="43260"/>
                </a:cubicBezTo>
                <a:cubicBezTo>
                  <a:pt x="138203" y="47244"/>
                  <a:pt x="133417" y="51221"/>
                  <a:pt x="129626" y="55933"/>
                </a:cubicBezTo>
                <a:cubicBezTo>
                  <a:pt x="114579" y="74946"/>
                  <a:pt x="122594" y="101766"/>
                  <a:pt x="145370" y="108100"/>
                </a:cubicBezTo>
                <a:cubicBezTo>
                  <a:pt x="153245" y="110308"/>
                  <a:pt x="161541" y="110902"/>
                  <a:pt x="169696" y="112224"/>
                </a:cubicBezTo>
                <a:cubicBezTo>
                  <a:pt x="174055" y="112964"/>
                  <a:pt x="178694" y="112964"/>
                  <a:pt x="183053" y="114139"/>
                </a:cubicBezTo>
                <a:cubicBezTo>
                  <a:pt x="190921" y="116201"/>
                  <a:pt x="195842" y="121954"/>
                  <a:pt x="197533" y="130349"/>
                </a:cubicBezTo>
                <a:cubicBezTo>
                  <a:pt x="198937" y="137716"/>
                  <a:pt x="195280" y="145231"/>
                  <a:pt x="187271" y="149361"/>
                </a:cubicBezTo>
                <a:cubicBezTo>
                  <a:pt x="180660" y="152598"/>
                  <a:pt x="173347" y="155548"/>
                  <a:pt x="166180" y="156729"/>
                </a:cubicBezTo>
                <a:cubicBezTo>
                  <a:pt x="144106" y="160266"/>
                  <a:pt x="124847" y="169549"/>
                  <a:pt x="108395" y="185465"/>
                </a:cubicBezTo>
                <a:cubicBezTo>
                  <a:pt x="103475" y="190176"/>
                  <a:pt x="97853" y="194301"/>
                  <a:pt x="92084" y="197838"/>
                </a:cubicBezTo>
                <a:cubicBezTo>
                  <a:pt x="75779" y="207861"/>
                  <a:pt x="68325" y="206680"/>
                  <a:pt x="51593" y="191064"/>
                </a:cubicBezTo>
                <a:cubicBezTo>
                  <a:pt x="53845" y="188408"/>
                  <a:pt x="55671" y="184577"/>
                  <a:pt x="58485" y="183250"/>
                </a:cubicBezTo>
                <a:cubicBezTo>
                  <a:pt x="67904" y="178538"/>
                  <a:pt x="77604" y="174560"/>
                  <a:pt x="87444" y="170723"/>
                </a:cubicBezTo>
                <a:cubicBezTo>
                  <a:pt x="97144" y="167040"/>
                  <a:pt x="104037" y="160413"/>
                  <a:pt x="107693" y="150243"/>
                </a:cubicBezTo>
                <a:cubicBezTo>
                  <a:pt x="110782" y="141400"/>
                  <a:pt x="106991" y="134180"/>
                  <a:pt x="98274" y="133005"/>
                </a:cubicBezTo>
                <a:cubicBezTo>
                  <a:pt x="86321" y="131530"/>
                  <a:pt x="74509" y="133005"/>
                  <a:pt x="62984" y="136982"/>
                </a:cubicBezTo>
                <a:cubicBezTo>
                  <a:pt x="53144" y="140519"/>
                  <a:pt x="43297" y="143762"/>
                  <a:pt x="32333" y="147446"/>
                </a:cubicBezTo>
                <a:lnTo>
                  <a:pt x="32193" y="14729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5" name="Freeform 204">
            <a:extLst>
              <a:ext uri="{FF2B5EF4-FFF2-40B4-BE49-F238E27FC236}">
                <a16:creationId xmlns:a16="http://schemas.microsoft.com/office/drawing/2014/main" id="{1C0E40F3-ADD9-EC05-3B67-708FA76EAD0E}"/>
              </a:ext>
            </a:extLst>
          </p:cNvPr>
          <p:cNvSpPr/>
          <p:nvPr/>
        </p:nvSpPr>
        <p:spPr>
          <a:xfrm>
            <a:off x="4597387" y="5347111"/>
            <a:ext cx="172303" cy="178761"/>
          </a:xfrm>
          <a:custGeom>
            <a:avLst/>
            <a:gdLst>
              <a:gd name="connsiteX0" fmla="*/ 28705 w 172303"/>
              <a:gd name="connsiteY0" fmla="*/ 0 h 178761"/>
              <a:gd name="connsiteX1" fmla="*/ 31992 w 172303"/>
              <a:gd name="connsiteY1" fmla="*/ 2898 h 178761"/>
              <a:gd name="connsiteX2" fmla="*/ 76618 w 172303"/>
              <a:gd name="connsiteY2" fmla="*/ 43362 h 178761"/>
              <a:gd name="connsiteX3" fmla="*/ 111385 w 172303"/>
              <a:gd name="connsiteY3" fmla="*/ 56074 h 178761"/>
              <a:gd name="connsiteX4" fmla="*/ 125622 w 172303"/>
              <a:gd name="connsiteY4" fmla="*/ 71677 h 178761"/>
              <a:gd name="connsiteX5" fmla="*/ 163133 w 172303"/>
              <a:gd name="connsiteY5" fmla="*/ 102200 h 178761"/>
              <a:gd name="connsiteX6" fmla="*/ 172303 w 172303"/>
              <a:gd name="connsiteY6" fmla="*/ 104544 h 178761"/>
              <a:gd name="connsiteX7" fmla="*/ 170523 w 172303"/>
              <a:gd name="connsiteY7" fmla="*/ 115454 h 178761"/>
              <a:gd name="connsiteX8" fmla="*/ 159164 w 172303"/>
              <a:gd name="connsiteY8" fmla="*/ 155644 h 178761"/>
              <a:gd name="connsiteX9" fmla="*/ 149030 w 172303"/>
              <a:gd name="connsiteY9" fmla="*/ 168904 h 178761"/>
              <a:gd name="connsiteX10" fmla="*/ 96190 w 172303"/>
              <a:gd name="connsiteY10" fmla="*/ 176916 h 178761"/>
              <a:gd name="connsiteX11" fmla="*/ 55125 w 172303"/>
              <a:gd name="connsiteY11" fmla="*/ 173047 h 178761"/>
              <a:gd name="connsiteX12" fmla="*/ 42260 w 172303"/>
              <a:gd name="connsiteY12" fmla="*/ 171802 h 178761"/>
              <a:gd name="connsiteX13" fmla="*/ 25834 w 172303"/>
              <a:gd name="connsiteY13" fmla="*/ 155924 h 178761"/>
              <a:gd name="connsiteX14" fmla="*/ 22681 w 172303"/>
              <a:gd name="connsiteY14" fmla="*/ 134237 h 178761"/>
              <a:gd name="connsiteX15" fmla="*/ 22822 w 172303"/>
              <a:gd name="connsiteY15" fmla="*/ 96812 h 178761"/>
              <a:gd name="connsiteX16" fmla="*/ 12005 w 172303"/>
              <a:gd name="connsiteY16" fmla="*/ 52620 h 178761"/>
              <a:gd name="connsiteX17" fmla="*/ 3109 w 172303"/>
              <a:gd name="connsiteY17" fmla="*/ 34942 h 178761"/>
              <a:gd name="connsiteX18" fmla="*/ 18029 w 172303"/>
              <a:gd name="connsiteY18" fmla="*/ 3313 h 178761"/>
              <a:gd name="connsiteX19" fmla="*/ 28705 w 172303"/>
              <a:gd name="connsiteY19" fmla="*/ 140 h 178761"/>
              <a:gd name="connsiteX20" fmla="*/ 28705 w 172303"/>
              <a:gd name="connsiteY20" fmla="*/ 0 h 1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303" h="178761">
                <a:moveTo>
                  <a:pt x="28705" y="0"/>
                </a:moveTo>
                <a:cubicBezTo>
                  <a:pt x="31035" y="1934"/>
                  <a:pt x="31858" y="2209"/>
                  <a:pt x="31992" y="2898"/>
                </a:cubicBezTo>
                <a:cubicBezTo>
                  <a:pt x="38150" y="26240"/>
                  <a:pt x="54851" y="37291"/>
                  <a:pt x="76618" y="43362"/>
                </a:cubicBezTo>
                <a:cubicBezTo>
                  <a:pt x="88392" y="46682"/>
                  <a:pt x="100026" y="51375"/>
                  <a:pt x="111385" y="56074"/>
                </a:cubicBezTo>
                <a:cubicBezTo>
                  <a:pt x="118232" y="58972"/>
                  <a:pt x="123708" y="63665"/>
                  <a:pt x="125622" y="71677"/>
                </a:cubicBezTo>
                <a:cubicBezTo>
                  <a:pt x="130415" y="91424"/>
                  <a:pt x="143280" y="101096"/>
                  <a:pt x="163133" y="102200"/>
                </a:cubicBezTo>
                <a:cubicBezTo>
                  <a:pt x="165871" y="102200"/>
                  <a:pt x="168608" y="103579"/>
                  <a:pt x="172303" y="104544"/>
                </a:cubicBezTo>
                <a:cubicBezTo>
                  <a:pt x="171755" y="108553"/>
                  <a:pt x="171480" y="112007"/>
                  <a:pt x="170523" y="115454"/>
                </a:cubicBezTo>
                <a:cubicBezTo>
                  <a:pt x="166828" y="128855"/>
                  <a:pt x="162584" y="142109"/>
                  <a:pt x="159164" y="155644"/>
                </a:cubicBezTo>
                <a:cubicBezTo>
                  <a:pt x="157658" y="161862"/>
                  <a:pt x="154780" y="166140"/>
                  <a:pt x="149030" y="168904"/>
                </a:cubicBezTo>
                <a:cubicBezTo>
                  <a:pt x="132195" y="176776"/>
                  <a:pt x="114671" y="181609"/>
                  <a:pt x="96190" y="176916"/>
                </a:cubicBezTo>
                <a:cubicBezTo>
                  <a:pt x="82642" y="173462"/>
                  <a:pt x="68954" y="172773"/>
                  <a:pt x="55125" y="173047"/>
                </a:cubicBezTo>
                <a:cubicBezTo>
                  <a:pt x="50881" y="173047"/>
                  <a:pt x="46363" y="172907"/>
                  <a:pt x="42260" y="171802"/>
                </a:cubicBezTo>
                <a:cubicBezTo>
                  <a:pt x="34047" y="169594"/>
                  <a:pt x="27748" y="164620"/>
                  <a:pt x="25834" y="155924"/>
                </a:cubicBezTo>
                <a:cubicBezTo>
                  <a:pt x="24328" y="148742"/>
                  <a:pt x="22956" y="141560"/>
                  <a:pt x="22681" y="134237"/>
                </a:cubicBezTo>
                <a:cubicBezTo>
                  <a:pt x="22273" y="121807"/>
                  <a:pt x="22273" y="109243"/>
                  <a:pt x="22822" y="96812"/>
                </a:cubicBezTo>
                <a:cubicBezTo>
                  <a:pt x="23645" y="80928"/>
                  <a:pt x="19944" y="66289"/>
                  <a:pt x="12005" y="52620"/>
                </a:cubicBezTo>
                <a:cubicBezTo>
                  <a:pt x="8718" y="46957"/>
                  <a:pt x="5572" y="41019"/>
                  <a:pt x="3109" y="34942"/>
                </a:cubicBezTo>
                <a:cubicBezTo>
                  <a:pt x="-3738" y="17819"/>
                  <a:pt x="505" y="9251"/>
                  <a:pt x="18029" y="3313"/>
                </a:cubicBezTo>
                <a:cubicBezTo>
                  <a:pt x="21450" y="2068"/>
                  <a:pt x="24877" y="1245"/>
                  <a:pt x="28705" y="140"/>
                </a:cubicBezTo>
                <a:lnTo>
                  <a:pt x="28705"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6" name="Freeform 205">
            <a:extLst>
              <a:ext uri="{FF2B5EF4-FFF2-40B4-BE49-F238E27FC236}">
                <a16:creationId xmlns:a16="http://schemas.microsoft.com/office/drawing/2014/main" id="{9D211DC9-C1F9-F74F-A009-4B2D16191F6C}"/>
              </a:ext>
            </a:extLst>
          </p:cNvPr>
          <p:cNvSpPr/>
          <p:nvPr/>
        </p:nvSpPr>
        <p:spPr>
          <a:xfrm>
            <a:off x="4418704" y="3846793"/>
            <a:ext cx="121249" cy="274524"/>
          </a:xfrm>
          <a:custGeom>
            <a:avLst/>
            <a:gdLst>
              <a:gd name="connsiteX0" fmla="*/ 5533 w 121249"/>
              <a:gd name="connsiteY0" fmla="*/ 112007 h 274524"/>
              <a:gd name="connsiteX1" fmla="*/ 1889 w 121249"/>
              <a:gd name="connsiteY1" fmla="*/ 90887 h 274524"/>
              <a:gd name="connsiteX2" fmla="*/ 11283 w 121249"/>
              <a:gd name="connsiteY2" fmla="*/ 45801 h 274524"/>
              <a:gd name="connsiteX3" fmla="*/ 38066 w 121249"/>
              <a:gd name="connsiteY3" fmla="*/ 0 h 274524"/>
              <a:gd name="connsiteX4" fmla="*/ 49139 w 121249"/>
              <a:gd name="connsiteY4" fmla="*/ 7419 h 274524"/>
              <a:gd name="connsiteX5" fmla="*/ 63861 w 121249"/>
              <a:gd name="connsiteY5" fmla="*/ 24541 h 274524"/>
              <a:gd name="connsiteX6" fmla="*/ 84894 w 121249"/>
              <a:gd name="connsiteY6" fmla="*/ 53935 h 274524"/>
              <a:gd name="connsiteX7" fmla="*/ 111116 w 121249"/>
              <a:gd name="connsiteY7" fmla="*/ 79045 h 274524"/>
              <a:gd name="connsiteX8" fmla="*/ 101863 w 121249"/>
              <a:gd name="connsiteY8" fmla="*/ 108578 h 274524"/>
              <a:gd name="connsiteX9" fmla="*/ 89240 w 121249"/>
              <a:gd name="connsiteY9" fmla="*/ 132692 h 274524"/>
              <a:gd name="connsiteX10" fmla="*/ 81812 w 121249"/>
              <a:gd name="connsiteY10" fmla="*/ 156378 h 274524"/>
              <a:gd name="connsiteX11" fmla="*/ 90925 w 121249"/>
              <a:gd name="connsiteY11" fmla="*/ 183205 h 274524"/>
              <a:gd name="connsiteX12" fmla="*/ 97792 w 121249"/>
              <a:gd name="connsiteY12" fmla="*/ 188912 h 274524"/>
              <a:gd name="connsiteX13" fmla="*/ 120229 w 121249"/>
              <a:gd name="connsiteY13" fmla="*/ 238283 h 274524"/>
              <a:gd name="connsiteX14" fmla="*/ 119668 w 121249"/>
              <a:gd name="connsiteY14" fmla="*/ 242847 h 274524"/>
              <a:gd name="connsiteX15" fmla="*/ 118264 w 121249"/>
              <a:gd name="connsiteY15" fmla="*/ 248555 h 274524"/>
              <a:gd name="connsiteX16" fmla="*/ 74658 w 121249"/>
              <a:gd name="connsiteY16" fmla="*/ 272949 h 274524"/>
              <a:gd name="connsiteX17" fmla="*/ 68072 w 121249"/>
              <a:gd name="connsiteY17" fmla="*/ 274233 h 274524"/>
              <a:gd name="connsiteX18" fmla="*/ 44933 w 121249"/>
              <a:gd name="connsiteY18" fmla="*/ 258400 h 274524"/>
              <a:gd name="connsiteX19" fmla="*/ 42974 w 121249"/>
              <a:gd name="connsiteY19" fmla="*/ 238136 h 274524"/>
              <a:gd name="connsiteX20" fmla="*/ 43255 w 121249"/>
              <a:gd name="connsiteY20" fmla="*/ 190336 h 274524"/>
              <a:gd name="connsiteX21" fmla="*/ 39885 w 121249"/>
              <a:gd name="connsiteY21" fmla="*/ 151954 h 274524"/>
              <a:gd name="connsiteX22" fmla="*/ 12547 w 121249"/>
              <a:gd name="connsiteY22" fmla="*/ 116144 h 274524"/>
              <a:gd name="connsiteX23" fmla="*/ 5252 w 121249"/>
              <a:gd name="connsiteY23" fmla="*/ 112294 h 274524"/>
              <a:gd name="connsiteX24" fmla="*/ 5533 w 121249"/>
              <a:gd name="connsiteY24" fmla="*/ 112007 h 27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249" h="274524">
                <a:moveTo>
                  <a:pt x="5533" y="112007"/>
                </a:moveTo>
                <a:cubicBezTo>
                  <a:pt x="4276" y="104160"/>
                  <a:pt x="3855" y="97310"/>
                  <a:pt x="1889" y="90887"/>
                </a:cubicBezTo>
                <a:cubicBezTo>
                  <a:pt x="-3018" y="73911"/>
                  <a:pt x="2170" y="59355"/>
                  <a:pt x="11283" y="45801"/>
                </a:cubicBezTo>
                <a:cubicBezTo>
                  <a:pt x="20957" y="31673"/>
                  <a:pt x="33580" y="19549"/>
                  <a:pt x="38066" y="0"/>
                </a:cubicBezTo>
                <a:cubicBezTo>
                  <a:pt x="43395" y="3422"/>
                  <a:pt x="46758" y="4993"/>
                  <a:pt x="49139" y="7419"/>
                </a:cubicBezTo>
                <a:cubicBezTo>
                  <a:pt x="54327" y="12839"/>
                  <a:pt x="59374" y="18546"/>
                  <a:pt x="63861" y="24541"/>
                </a:cubicBezTo>
                <a:cubicBezTo>
                  <a:pt x="71014" y="34246"/>
                  <a:pt x="77045" y="44805"/>
                  <a:pt x="84894" y="53935"/>
                </a:cubicBezTo>
                <a:cubicBezTo>
                  <a:pt x="92610" y="62924"/>
                  <a:pt x="102003" y="70483"/>
                  <a:pt x="111116" y="79045"/>
                </a:cubicBezTo>
                <a:cubicBezTo>
                  <a:pt x="111537" y="89891"/>
                  <a:pt x="106490" y="99308"/>
                  <a:pt x="101863" y="108578"/>
                </a:cubicBezTo>
                <a:cubicBezTo>
                  <a:pt x="97792" y="116712"/>
                  <a:pt x="92750" y="124278"/>
                  <a:pt x="89240" y="132692"/>
                </a:cubicBezTo>
                <a:cubicBezTo>
                  <a:pt x="86018" y="140257"/>
                  <a:pt x="83350" y="148244"/>
                  <a:pt x="81812" y="156378"/>
                </a:cubicBezTo>
                <a:cubicBezTo>
                  <a:pt x="79846" y="166650"/>
                  <a:pt x="83490" y="175786"/>
                  <a:pt x="90925" y="183205"/>
                </a:cubicBezTo>
                <a:cubicBezTo>
                  <a:pt x="93024" y="185344"/>
                  <a:pt x="95130" y="187629"/>
                  <a:pt x="97792" y="188912"/>
                </a:cubicBezTo>
                <a:cubicBezTo>
                  <a:pt x="118685" y="199185"/>
                  <a:pt x="123733" y="216589"/>
                  <a:pt x="120229" y="238283"/>
                </a:cubicBezTo>
                <a:cubicBezTo>
                  <a:pt x="119948" y="239706"/>
                  <a:pt x="119948" y="241277"/>
                  <a:pt x="119668" y="242847"/>
                </a:cubicBezTo>
                <a:cubicBezTo>
                  <a:pt x="119387" y="244271"/>
                  <a:pt x="118965" y="245842"/>
                  <a:pt x="118264" y="248555"/>
                </a:cubicBezTo>
                <a:cubicBezTo>
                  <a:pt x="106209" y="259970"/>
                  <a:pt x="90644" y="266814"/>
                  <a:pt x="74658" y="272949"/>
                </a:cubicBezTo>
                <a:cubicBezTo>
                  <a:pt x="72559" y="273665"/>
                  <a:pt x="70313" y="273952"/>
                  <a:pt x="68072" y="274233"/>
                </a:cubicBezTo>
                <a:cubicBezTo>
                  <a:pt x="55309" y="275803"/>
                  <a:pt x="48022" y="271098"/>
                  <a:pt x="44933" y="258400"/>
                </a:cubicBezTo>
                <a:cubicBezTo>
                  <a:pt x="43395" y="251837"/>
                  <a:pt x="42974" y="244846"/>
                  <a:pt x="42974" y="238136"/>
                </a:cubicBezTo>
                <a:cubicBezTo>
                  <a:pt x="42974" y="222156"/>
                  <a:pt x="43676" y="206316"/>
                  <a:pt x="43255" y="190336"/>
                </a:cubicBezTo>
                <a:cubicBezTo>
                  <a:pt x="42833" y="177497"/>
                  <a:pt x="41710" y="164658"/>
                  <a:pt x="39885" y="151954"/>
                </a:cubicBezTo>
                <a:cubicBezTo>
                  <a:pt x="37365" y="135118"/>
                  <a:pt x="28673" y="122566"/>
                  <a:pt x="12547" y="116144"/>
                </a:cubicBezTo>
                <a:cubicBezTo>
                  <a:pt x="10441" y="115288"/>
                  <a:pt x="8622" y="114005"/>
                  <a:pt x="5252" y="112294"/>
                </a:cubicBezTo>
                <a:lnTo>
                  <a:pt x="5533" y="11200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7" name="Freeform 206">
            <a:extLst>
              <a:ext uri="{FF2B5EF4-FFF2-40B4-BE49-F238E27FC236}">
                <a16:creationId xmlns:a16="http://schemas.microsoft.com/office/drawing/2014/main" id="{07923AB5-AB7C-073F-8BE5-FCF5AD3DEF12}"/>
              </a:ext>
            </a:extLst>
          </p:cNvPr>
          <p:cNvSpPr/>
          <p:nvPr/>
        </p:nvSpPr>
        <p:spPr>
          <a:xfrm>
            <a:off x="4514427" y="3936173"/>
            <a:ext cx="127632" cy="159608"/>
          </a:xfrm>
          <a:custGeom>
            <a:avLst/>
            <a:gdLst>
              <a:gd name="connsiteX0" fmla="*/ 32783 w 127632"/>
              <a:gd name="connsiteY0" fmla="*/ 0 h 159608"/>
              <a:gd name="connsiteX1" fmla="*/ 127632 w 127632"/>
              <a:gd name="connsiteY1" fmla="*/ 6991 h 159608"/>
              <a:gd name="connsiteX2" fmla="*/ 123063 w 127632"/>
              <a:gd name="connsiteY2" fmla="*/ 18100 h 159608"/>
              <a:gd name="connsiteX3" fmla="*/ 110740 w 127632"/>
              <a:gd name="connsiteY3" fmla="*/ 63760 h 159608"/>
              <a:gd name="connsiteX4" fmla="*/ 111844 w 127632"/>
              <a:gd name="connsiteY4" fmla="*/ 100924 h 159608"/>
              <a:gd name="connsiteX5" fmla="*/ 103956 w 127632"/>
              <a:gd name="connsiteY5" fmla="*/ 134793 h 159608"/>
              <a:gd name="connsiteX6" fmla="*/ 87198 w 127632"/>
              <a:gd name="connsiteY6" fmla="*/ 130815 h 159608"/>
              <a:gd name="connsiteX7" fmla="*/ 56873 w 127632"/>
              <a:gd name="connsiteY7" fmla="*/ 146584 h 159608"/>
              <a:gd name="connsiteX8" fmla="*/ 51334 w 127632"/>
              <a:gd name="connsiteY8" fmla="*/ 155906 h 159608"/>
              <a:gd name="connsiteX9" fmla="*/ 41781 w 127632"/>
              <a:gd name="connsiteY9" fmla="*/ 159608 h 159608"/>
              <a:gd name="connsiteX10" fmla="*/ 38737 w 127632"/>
              <a:gd name="connsiteY10" fmla="*/ 137672 h 159608"/>
              <a:gd name="connsiteX11" fmla="*/ 19075 w 127632"/>
              <a:gd name="connsiteY11" fmla="*/ 99002 h 159608"/>
              <a:gd name="connsiteX12" fmla="*/ 11736 w 127632"/>
              <a:gd name="connsiteY12" fmla="*/ 94067 h 159608"/>
              <a:gd name="connsiteX13" fmla="*/ 2183 w 127632"/>
              <a:gd name="connsiteY13" fmla="*/ 63486 h 159608"/>
              <a:gd name="connsiteX14" fmla="*/ 8826 w 127632"/>
              <a:gd name="connsiteY14" fmla="*/ 47442 h 159608"/>
              <a:gd name="connsiteX15" fmla="*/ 32642 w 127632"/>
              <a:gd name="connsiteY15" fmla="*/ 134 h 159608"/>
              <a:gd name="connsiteX16" fmla="*/ 32783 w 127632"/>
              <a:gd name="connsiteY16" fmla="*/ 0 h 15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2" h="159608">
                <a:moveTo>
                  <a:pt x="32783" y="0"/>
                </a:moveTo>
                <a:cubicBezTo>
                  <a:pt x="64493" y="2330"/>
                  <a:pt x="95092" y="4661"/>
                  <a:pt x="127632" y="6991"/>
                </a:cubicBezTo>
                <a:cubicBezTo>
                  <a:pt x="125692" y="12066"/>
                  <a:pt x="124862" y="15495"/>
                  <a:pt x="123063" y="18100"/>
                </a:cubicBezTo>
                <a:cubicBezTo>
                  <a:pt x="113510" y="31947"/>
                  <a:pt x="110044" y="47167"/>
                  <a:pt x="110740" y="63760"/>
                </a:cubicBezTo>
                <a:cubicBezTo>
                  <a:pt x="111295" y="76101"/>
                  <a:pt x="111984" y="88583"/>
                  <a:pt x="111844" y="100924"/>
                </a:cubicBezTo>
                <a:cubicBezTo>
                  <a:pt x="111570" y="112441"/>
                  <a:pt x="112540" y="124367"/>
                  <a:pt x="103956" y="134793"/>
                </a:cubicBezTo>
                <a:cubicBezTo>
                  <a:pt x="98277" y="133420"/>
                  <a:pt x="92878" y="131498"/>
                  <a:pt x="87198" y="130815"/>
                </a:cubicBezTo>
                <a:cubicBezTo>
                  <a:pt x="71136" y="128893"/>
                  <a:pt x="64767" y="132456"/>
                  <a:pt x="56873" y="146584"/>
                </a:cubicBezTo>
                <a:cubicBezTo>
                  <a:pt x="55074" y="149738"/>
                  <a:pt x="53970" y="153575"/>
                  <a:pt x="51334" y="155906"/>
                </a:cubicBezTo>
                <a:cubicBezTo>
                  <a:pt x="48979" y="157961"/>
                  <a:pt x="45106" y="158376"/>
                  <a:pt x="41781" y="159608"/>
                </a:cubicBezTo>
                <a:cubicBezTo>
                  <a:pt x="36108" y="152069"/>
                  <a:pt x="38322" y="144522"/>
                  <a:pt x="38737" y="137672"/>
                </a:cubicBezTo>
                <a:cubicBezTo>
                  <a:pt x="39841" y="120664"/>
                  <a:pt x="33612" y="107915"/>
                  <a:pt x="19075" y="99002"/>
                </a:cubicBezTo>
                <a:cubicBezTo>
                  <a:pt x="16580" y="97495"/>
                  <a:pt x="14091" y="95982"/>
                  <a:pt x="11736" y="94067"/>
                </a:cubicBezTo>
                <a:cubicBezTo>
                  <a:pt x="-38" y="84880"/>
                  <a:pt x="-2392" y="77883"/>
                  <a:pt x="2183" y="63486"/>
                </a:cubicBezTo>
                <a:cubicBezTo>
                  <a:pt x="3983" y="58002"/>
                  <a:pt x="6331" y="52652"/>
                  <a:pt x="8826" y="47442"/>
                </a:cubicBezTo>
                <a:cubicBezTo>
                  <a:pt x="16580" y="31813"/>
                  <a:pt x="24474" y="16318"/>
                  <a:pt x="32642" y="134"/>
                </a:cubicBezTo>
                <a:lnTo>
                  <a:pt x="32783"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08" name="Freeform 207">
            <a:extLst>
              <a:ext uri="{FF2B5EF4-FFF2-40B4-BE49-F238E27FC236}">
                <a16:creationId xmlns:a16="http://schemas.microsoft.com/office/drawing/2014/main" id="{0A62D0FE-4EA4-C55D-D4E0-58C916638BC5}"/>
              </a:ext>
            </a:extLst>
          </p:cNvPr>
          <p:cNvSpPr/>
          <p:nvPr/>
        </p:nvSpPr>
        <p:spPr>
          <a:xfrm>
            <a:off x="4622914" y="3942558"/>
            <a:ext cx="121251" cy="159610"/>
          </a:xfrm>
          <a:custGeom>
            <a:avLst/>
            <a:gdLst>
              <a:gd name="connsiteX0" fmla="*/ 36790 w 121251"/>
              <a:gd name="connsiteY0" fmla="*/ 0 h 159610"/>
              <a:gd name="connsiteX1" fmla="*/ 109188 w 121251"/>
              <a:gd name="connsiteY1" fmla="*/ 48923 h 159610"/>
              <a:gd name="connsiteX2" fmla="*/ 121205 w 121251"/>
              <a:gd name="connsiteY2" fmla="*/ 78055 h 159610"/>
              <a:gd name="connsiteX3" fmla="*/ 95392 w 121251"/>
              <a:gd name="connsiteY3" fmla="*/ 106618 h 159610"/>
              <a:gd name="connsiteX4" fmla="*/ 73879 w 121251"/>
              <a:gd name="connsiteY4" fmla="*/ 136312 h 159610"/>
              <a:gd name="connsiteX5" fmla="*/ 63050 w 121251"/>
              <a:gd name="connsiteY5" fmla="*/ 148334 h 159610"/>
              <a:gd name="connsiteX6" fmla="*/ 30855 w 121251"/>
              <a:gd name="connsiteY6" fmla="*/ 159366 h 159610"/>
              <a:gd name="connsiteX7" fmla="*/ 0 w 121251"/>
              <a:gd name="connsiteY7" fmla="*/ 139708 h 159610"/>
              <a:gd name="connsiteX8" fmla="*/ 9789 w 121251"/>
              <a:gd name="connsiteY8" fmla="*/ 65612 h 159610"/>
              <a:gd name="connsiteX9" fmla="*/ 10089 w 121251"/>
              <a:gd name="connsiteY9" fmla="*/ 40866 h 159610"/>
              <a:gd name="connsiteX10" fmla="*/ 36790 w 121251"/>
              <a:gd name="connsiteY10" fmla="*/ 0 h 1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251" h="159610">
                <a:moveTo>
                  <a:pt x="36790" y="0"/>
                </a:moveTo>
                <a:cubicBezTo>
                  <a:pt x="65124" y="10464"/>
                  <a:pt x="89010" y="27153"/>
                  <a:pt x="109188" y="48923"/>
                </a:cubicBezTo>
                <a:cubicBezTo>
                  <a:pt x="116604" y="56987"/>
                  <a:pt x="121798" y="66320"/>
                  <a:pt x="121205" y="78055"/>
                </a:cubicBezTo>
                <a:cubicBezTo>
                  <a:pt x="112749" y="87389"/>
                  <a:pt x="103547" y="96582"/>
                  <a:pt x="95392" y="106618"/>
                </a:cubicBezTo>
                <a:cubicBezTo>
                  <a:pt x="87676" y="116093"/>
                  <a:pt x="81148" y="126557"/>
                  <a:pt x="73879" y="136312"/>
                </a:cubicBezTo>
                <a:cubicBezTo>
                  <a:pt x="70765" y="140557"/>
                  <a:pt x="66904" y="144516"/>
                  <a:pt x="63050" y="148334"/>
                </a:cubicBezTo>
                <a:cubicBezTo>
                  <a:pt x="54294" y="156959"/>
                  <a:pt x="43618" y="160636"/>
                  <a:pt x="30855" y="159366"/>
                </a:cubicBezTo>
                <a:cubicBezTo>
                  <a:pt x="16764" y="157948"/>
                  <a:pt x="10683" y="154412"/>
                  <a:pt x="0" y="139708"/>
                </a:cubicBezTo>
                <a:cubicBezTo>
                  <a:pt x="12310" y="116661"/>
                  <a:pt x="11717" y="91207"/>
                  <a:pt x="9789" y="65612"/>
                </a:cubicBezTo>
                <a:cubicBezTo>
                  <a:pt x="9196" y="57408"/>
                  <a:pt x="8902" y="48923"/>
                  <a:pt x="10089" y="40866"/>
                </a:cubicBezTo>
                <a:cubicBezTo>
                  <a:pt x="12463" y="23897"/>
                  <a:pt x="18692" y="8766"/>
                  <a:pt x="36790" y="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209" name="Freeform 208">
            <a:extLst>
              <a:ext uri="{FF2B5EF4-FFF2-40B4-BE49-F238E27FC236}">
                <a16:creationId xmlns:a16="http://schemas.microsoft.com/office/drawing/2014/main" id="{097CED96-0658-8B83-C1B4-AEA40E75D24D}"/>
              </a:ext>
            </a:extLst>
          </p:cNvPr>
          <p:cNvSpPr/>
          <p:nvPr/>
        </p:nvSpPr>
        <p:spPr>
          <a:xfrm>
            <a:off x="3576341" y="3591419"/>
            <a:ext cx="127630" cy="134069"/>
          </a:xfrm>
          <a:custGeom>
            <a:avLst/>
            <a:gdLst>
              <a:gd name="connsiteX0" fmla="*/ 123321 w 127630"/>
              <a:gd name="connsiteY0" fmla="*/ 415 h 134069"/>
              <a:gd name="connsiteX1" fmla="*/ 125963 w 127630"/>
              <a:gd name="connsiteY1" fmla="*/ 28998 h 134069"/>
              <a:gd name="connsiteX2" fmla="*/ 119358 w 127630"/>
              <a:gd name="connsiteY2" fmla="*/ 50124 h 134069"/>
              <a:gd name="connsiteX3" fmla="*/ 104827 w 127630"/>
              <a:gd name="connsiteY3" fmla="*/ 89617 h 134069"/>
              <a:gd name="connsiteX4" fmla="*/ 96467 w 127630"/>
              <a:gd name="connsiteY4" fmla="*/ 130489 h 134069"/>
              <a:gd name="connsiteX5" fmla="*/ 66671 w 127630"/>
              <a:gd name="connsiteY5" fmla="*/ 133528 h 134069"/>
              <a:gd name="connsiteX6" fmla="*/ 64623 w 127630"/>
              <a:gd name="connsiteY6" fmla="*/ 125797 h 134069"/>
              <a:gd name="connsiteX7" fmla="*/ 37470 w 127630"/>
              <a:gd name="connsiteY7" fmla="*/ 106191 h 134069"/>
              <a:gd name="connsiteX8" fmla="*/ 13405 w 127630"/>
              <a:gd name="connsiteY8" fmla="*/ 100253 h 134069"/>
              <a:gd name="connsiteX9" fmla="*/ 54 w 127630"/>
              <a:gd name="connsiteY9" fmla="*/ 70426 h 134069"/>
              <a:gd name="connsiteX10" fmla="*/ 25587 w 127630"/>
              <a:gd name="connsiteY10" fmla="*/ 27063 h 134069"/>
              <a:gd name="connsiteX11" fmla="*/ 44808 w 127630"/>
              <a:gd name="connsiteY11" fmla="*/ 19057 h 134069"/>
              <a:gd name="connsiteX12" fmla="*/ 112312 w 127630"/>
              <a:gd name="connsiteY12" fmla="*/ 964 h 134069"/>
              <a:gd name="connsiteX13" fmla="*/ 123614 w 127630"/>
              <a:gd name="connsiteY13" fmla="*/ 0 h 134069"/>
              <a:gd name="connsiteX14" fmla="*/ 123321 w 127630"/>
              <a:gd name="connsiteY14" fmla="*/ 415 h 1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630" h="134069">
                <a:moveTo>
                  <a:pt x="123321" y="415"/>
                </a:moveTo>
                <a:cubicBezTo>
                  <a:pt x="129338" y="10221"/>
                  <a:pt x="127871" y="19747"/>
                  <a:pt x="125963" y="28998"/>
                </a:cubicBezTo>
                <a:cubicBezTo>
                  <a:pt x="124495" y="36180"/>
                  <a:pt x="121853" y="43222"/>
                  <a:pt x="119358" y="50124"/>
                </a:cubicBezTo>
                <a:cubicBezTo>
                  <a:pt x="114514" y="63384"/>
                  <a:pt x="108643" y="76223"/>
                  <a:pt x="104827" y="89617"/>
                </a:cubicBezTo>
                <a:cubicBezTo>
                  <a:pt x="101011" y="103011"/>
                  <a:pt x="99103" y="116821"/>
                  <a:pt x="96467" y="130489"/>
                </a:cubicBezTo>
                <a:cubicBezTo>
                  <a:pt x="88637" y="133803"/>
                  <a:pt x="78707" y="134818"/>
                  <a:pt x="66671" y="133528"/>
                </a:cubicBezTo>
                <a:cubicBezTo>
                  <a:pt x="66091" y="131185"/>
                  <a:pt x="65357" y="128421"/>
                  <a:pt x="64623" y="125797"/>
                </a:cubicBezTo>
                <a:cubicBezTo>
                  <a:pt x="60954" y="112677"/>
                  <a:pt x="51854" y="105910"/>
                  <a:pt x="37470" y="106191"/>
                </a:cubicBezTo>
                <a:cubicBezTo>
                  <a:pt x="28669" y="106465"/>
                  <a:pt x="20009" y="107014"/>
                  <a:pt x="13405" y="100253"/>
                </a:cubicBezTo>
                <a:cubicBezTo>
                  <a:pt x="5185" y="91826"/>
                  <a:pt x="495" y="81885"/>
                  <a:pt x="54" y="70426"/>
                </a:cubicBezTo>
                <a:cubicBezTo>
                  <a:pt x="-679" y="51228"/>
                  <a:pt x="5919" y="35765"/>
                  <a:pt x="25587" y="27063"/>
                </a:cubicBezTo>
                <a:cubicBezTo>
                  <a:pt x="31898" y="24305"/>
                  <a:pt x="38056" y="20851"/>
                  <a:pt x="44808" y="19057"/>
                </a:cubicBezTo>
                <a:cubicBezTo>
                  <a:pt x="67259" y="12705"/>
                  <a:pt x="89715" y="6901"/>
                  <a:pt x="112312" y="964"/>
                </a:cubicBezTo>
                <a:cubicBezTo>
                  <a:pt x="115835" y="0"/>
                  <a:pt x="119798" y="275"/>
                  <a:pt x="123614" y="0"/>
                </a:cubicBezTo>
                <a:lnTo>
                  <a:pt x="123321" y="41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0" name="Freeform 209">
            <a:extLst>
              <a:ext uri="{FF2B5EF4-FFF2-40B4-BE49-F238E27FC236}">
                <a16:creationId xmlns:a16="http://schemas.microsoft.com/office/drawing/2014/main" id="{D876B546-8BEF-9BD3-AF1F-5E3CC533347F}"/>
              </a:ext>
            </a:extLst>
          </p:cNvPr>
          <p:cNvSpPr/>
          <p:nvPr/>
        </p:nvSpPr>
        <p:spPr>
          <a:xfrm>
            <a:off x="3544430" y="3540347"/>
            <a:ext cx="153157" cy="121299"/>
          </a:xfrm>
          <a:custGeom>
            <a:avLst/>
            <a:gdLst>
              <a:gd name="connsiteX0" fmla="*/ 0 w 153157"/>
              <a:gd name="connsiteY0" fmla="*/ 46590 h 121299"/>
              <a:gd name="connsiteX1" fmla="*/ 16145 w 153157"/>
              <a:gd name="connsiteY1" fmla="*/ 18333 h 121299"/>
              <a:gd name="connsiteX2" fmla="*/ 69183 w 153157"/>
              <a:gd name="connsiteY2" fmla="*/ 8137 h 121299"/>
              <a:gd name="connsiteX3" fmla="*/ 92245 w 153157"/>
              <a:gd name="connsiteY3" fmla="*/ 1587 h 121299"/>
              <a:gd name="connsiteX4" fmla="*/ 102967 w 153157"/>
              <a:gd name="connsiteY4" fmla="*/ 131 h 121299"/>
              <a:gd name="connsiteX5" fmla="*/ 139999 w 153157"/>
              <a:gd name="connsiteY5" fmla="*/ 10614 h 121299"/>
              <a:gd name="connsiteX6" fmla="*/ 153157 w 153157"/>
              <a:gd name="connsiteY6" fmla="*/ 40761 h 121299"/>
              <a:gd name="connsiteX7" fmla="*/ 139456 w 153157"/>
              <a:gd name="connsiteY7" fmla="*/ 47605 h 121299"/>
              <a:gd name="connsiteX8" fmla="*/ 87364 w 153157"/>
              <a:gd name="connsiteY8" fmla="*/ 63483 h 121299"/>
              <a:gd name="connsiteX9" fmla="*/ 59419 w 153157"/>
              <a:gd name="connsiteY9" fmla="*/ 75715 h 121299"/>
              <a:gd name="connsiteX10" fmla="*/ 34052 w 153157"/>
              <a:gd name="connsiteY10" fmla="*/ 108486 h 121299"/>
              <a:gd name="connsiteX11" fmla="*/ 30115 w 153157"/>
              <a:gd name="connsiteY11" fmla="*/ 121300 h 121299"/>
              <a:gd name="connsiteX12" fmla="*/ 21027 w 153157"/>
              <a:gd name="connsiteY12" fmla="*/ 109795 h 121299"/>
              <a:gd name="connsiteX13" fmla="*/ 15329 w 153157"/>
              <a:gd name="connsiteY13" fmla="*/ 85037 h 121299"/>
              <a:gd name="connsiteX14" fmla="*/ 134 w 153157"/>
              <a:gd name="connsiteY14" fmla="*/ 46297 h 121299"/>
              <a:gd name="connsiteX15" fmla="*/ 0 w 153157"/>
              <a:gd name="connsiteY15" fmla="*/ 46590 h 12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157" h="121299">
                <a:moveTo>
                  <a:pt x="0" y="46590"/>
                </a:moveTo>
                <a:cubicBezTo>
                  <a:pt x="6107" y="35954"/>
                  <a:pt x="10989" y="27361"/>
                  <a:pt x="16145" y="18333"/>
                </a:cubicBezTo>
                <a:cubicBezTo>
                  <a:pt x="34728" y="19642"/>
                  <a:pt x="51959" y="14107"/>
                  <a:pt x="69183" y="8137"/>
                </a:cubicBezTo>
                <a:cubicBezTo>
                  <a:pt x="76783" y="5520"/>
                  <a:pt x="84517" y="3624"/>
                  <a:pt x="92245" y="1587"/>
                </a:cubicBezTo>
                <a:cubicBezTo>
                  <a:pt x="95774" y="712"/>
                  <a:pt x="99438" y="419"/>
                  <a:pt x="102967" y="131"/>
                </a:cubicBezTo>
                <a:cubicBezTo>
                  <a:pt x="116393" y="-743"/>
                  <a:pt x="128876" y="2749"/>
                  <a:pt x="139999" y="10614"/>
                </a:cubicBezTo>
                <a:cubicBezTo>
                  <a:pt x="149628" y="17312"/>
                  <a:pt x="148410" y="29691"/>
                  <a:pt x="153157" y="40761"/>
                </a:cubicBezTo>
                <a:cubicBezTo>
                  <a:pt x="148135" y="43385"/>
                  <a:pt x="143930" y="46150"/>
                  <a:pt x="139456" y="47605"/>
                </a:cubicBezTo>
                <a:cubicBezTo>
                  <a:pt x="122092" y="53141"/>
                  <a:pt x="104594" y="57801"/>
                  <a:pt x="87364" y="63483"/>
                </a:cubicBezTo>
                <a:cubicBezTo>
                  <a:pt x="77734" y="66688"/>
                  <a:pt x="68506" y="71202"/>
                  <a:pt x="59419" y="75715"/>
                </a:cubicBezTo>
                <a:cubicBezTo>
                  <a:pt x="46260" y="82413"/>
                  <a:pt x="37441" y="93043"/>
                  <a:pt x="34052" y="108486"/>
                </a:cubicBezTo>
                <a:cubicBezTo>
                  <a:pt x="33235" y="112125"/>
                  <a:pt x="31882" y="115618"/>
                  <a:pt x="30115" y="121300"/>
                </a:cubicBezTo>
                <a:cubicBezTo>
                  <a:pt x="26184" y="116492"/>
                  <a:pt x="22246" y="113728"/>
                  <a:pt x="21027" y="109795"/>
                </a:cubicBezTo>
                <a:cubicBezTo>
                  <a:pt x="18315" y="101783"/>
                  <a:pt x="16413" y="93483"/>
                  <a:pt x="15329" y="85037"/>
                </a:cubicBezTo>
                <a:cubicBezTo>
                  <a:pt x="13293" y="71055"/>
                  <a:pt x="9770" y="57801"/>
                  <a:pt x="134" y="46297"/>
                </a:cubicBezTo>
                <a:lnTo>
                  <a:pt x="0" y="4659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1" name="Freeform 210">
            <a:extLst>
              <a:ext uri="{FF2B5EF4-FFF2-40B4-BE49-F238E27FC236}">
                <a16:creationId xmlns:a16="http://schemas.microsoft.com/office/drawing/2014/main" id="{46BC66CE-E9B1-CFCE-F656-0CA182F1066E}"/>
              </a:ext>
            </a:extLst>
          </p:cNvPr>
          <p:cNvSpPr/>
          <p:nvPr/>
        </p:nvSpPr>
        <p:spPr>
          <a:xfrm>
            <a:off x="3703967" y="3795718"/>
            <a:ext cx="204213" cy="82996"/>
          </a:xfrm>
          <a:custGeom>
            <a:avLst/>
            <a:gdLst>
              <a:gd name="connsiteX0" fmla="*/ 16741 w 204213"/>
              <a:gd name="connsiteY0" fmla="*/ 0 h 82996"/>
              <a:gd name="connsiteX1" fmla="*/ 27092 w 204213"/>
              <a:gd name="connsiteY1" fmla="*/ 11556 h 82996"/>
              <a:gd name="connsiteX2" fmla="*/ 78132 w 204213"/>
              <a:gd name="connsiteY2" fmla="*/ 22971 h 82996"/>
              <a:gd name="connsiteX3" fmla="*/ 86351 w 204213"/>
              <a:gd name="connsiteY3" fmla="*/ 19025 h 82996"/>
              <a:gd name="connsiteX4" fmla="*/ 122930 w 204213"/>
              <a:gd name="connsiteY4" fmla="*/ 9864 h 82996"/>
              <a:gd name="connsiteX5" fmla="*/ 135687 w 204213"/>
              <a:gd name="connsiteY5" fmla="*/ 6340 h 82996"/>
              <a:gd name="connsiteX6" fmla="*/ 176523 w 204213"/>
              <a:gd name="connsiteY6" fmla="*/ 25505 h 82996"/>
              <a:gd name="connsiteX7" fmla="*/ 202183 w 204213"/>
              <a:gd name="connsiteY7" fmla="*/ 43682 h 82996"/>
              <a:gd name="connsiteX8" fmla="*/ 193389 w 204213"/>
              <a:gd name="connsiteY8" fmla="*/ 71581 h 82996"/>
              <a:gd name="connsiteX9" fmla="*/ 165176 w 204213"/>
              <a:gd name="connsiteY9" fmla="*/ 82996 h 82996"/>
              <a:gd name="connsiteX10" fmla="*/ 155961 w 204213"/>
              <a:gd name="connsiteY10" fmla="*/ 62988 h 82996"/>
              <a:gd name="connsiteX11" fmla="*/ 138948 w 204213"/>
              <a:gd name="connsiteY11" fmla="*/ 33958 h 82996"/>
              <a:gd name="connsiteX12" fmla="*/ 121086 w 204213"/>
              <a:gd name="connsiteY12" fmla="*/ 28889 h 82996"/>
              <a:gd name="connsiteX13" fmla="*/ 101948 w 204213"/>
              <a:gd name="connsiteY13" fmla="*/ 40158 h 82996"/>
              <a:gd name="connsiteX14" fmla="*/ 78840 w 204213"/>
              <a:gd name="connsiteY14" fmla="*/ 61717 h 82996"/>
              <a:gd name="connsiteX15" fmla="*/ 15465 w 204213"/>
              <a:gd name="connsiteY15" fmla="*/ 61156 h 82996"/>
              <a:gd name="connsiteX16" fmla="*/ 9 w 204213"/>
              <a:gd name="connsiteY16" fmla="*/ 32547 h 82996"/>
              <a:gd name="connsiteX17" fmla="*/ 16741 w 204213"/>
              <a:gd name="connsiteY17" fmla="*/ 0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213" h="82996">
                <a:moveTo>
                  <a:pt x="16741" y="0"/>
                </a:moveTo>
                <a:cubicBezTo>
                  <a:pt x="21138" y="4929"/>
                  <a:pt x="23971" y="8312"/>
                  <a:pt x="27092" y="11556"/>
                </a:cubicBezTo>
                <a:cubicBezTo>
                  <a:pt x="42682" y="27900"/>
                  <a:pt x="57149" y="31143"/>
                  <a:pt x="78132" y="22971"/>
                </a:cubicBezTo>
                <a:cubicBezTo>
                  <a:pt x="80965" y="21841"/>
                  <a:pt x="83658" y="20430"/>
                  <a:pt x="86351" y="19025"/>
                </a:cubicBezTo>
                <a:cubicBezTo>
                  <a:pt x="97838" y="13107"/>
                  <a:pt x="109178" y="7751"/>
                  <a:pt x="122930" y="9864"/>
                </a:cubicBezTo>
                <a:cubicBezTo>
                  <a:pt x="126900" y="10426"/>
                  <a:pt x="131296" y="7189"/>
                  <a:pt x="135687" y="6340"/>
                </a:cubicBezTo>
                <a:cubicBezTo>
                  <a:pt x="151143" y="3243"/>
                  <a:pt x="170281" y="6340"/>
                  <a:pt x="176523" y="25505"/>
                </a:cubicBezTo>
                <a:cubicBezTo>
                  <a:pt x="180492" y="37623"/>
                  <a:pt x="189279" y="43541"/>
                  <a:pt x="202183" y="43682"/>
                </a:cubicBezTo>
                <a:cubicBezTo>
                  <a:pt x="207288" y="56220"/>
                  <a:pt x="202183" y="64820"/>
                  <a:pt x="193389" y="71581"/>
                </a:cubicBezTo>
                <a:cubicBezTo>
                  <a:pt x="185597" y="77500"/>
                  <a:pt x="176663" y="81445"/>
                  <a:pt x="165176" y="82996"/>
                </a:cubicBezTo>
                <a:cubicBezTo>
                  <a:pt x="162202" y="76376"/>
                  <a:pt x="159509" y="69468"/>
                  <a:pt x="155961" y="62988"/>
                </a:cubicBezTo>
                <a:cubicBezTo>
                  <a:pt x="150575" y="53124"/>
                  <a:pt x="145189" y="43260"/>
                  <a:pt x="138948" y="33958"/>
                </a:cubicBezTo>
                <a:cubicBezTo>
                  <a:pt x="134838" y="27619"/>
                  <a:pt x="128035" y="25646"/>
                  <a:pt x="121086" y="28889"/>
                </a:cubicBezTo>
                <a:cubicBezTo>
                  <a:pt x="114423" y="31986"/>
                  <a:pt x="107621" y="35510"/>
                  <a:pt x="101948" y="40158"/>
                </a:cubicBezTo>
                <a:cubicBezTo>
                  <a:pt x="93722" y="46784"/>
                  <a:pt x="86919" y="54816"/>
                  <a:pt x="78840" y="61717"/>
                </a:cubicBezTo>
                <a:cubicBezTo>
                  <a:pt x="56154" y="81304"/>
                  <a:pt x="43250" y="84126"/>
                  <a:pt x="15465" y="61156"/>
                </a:cubicBezTo>
                <a:cubicBezTo>
                  <a:pt x="6390" y="53686"/>
                  <a:pt x="-272" y="45092"/>
                  <a:pt x="9" y="32547"/>
                </a:cubicBezTo>
                <a:cubicBezTo>
                  <a:pt x="155" y="19728"/>
                  <a:pt x="4973" y="9442"/>
                  <a:pt x="16741" y="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212" name="Freeform 211">
            <a:extLst>
              <a:ext uri="{FF2B5EF4-FFF2-40B4-BE49-F238E27FC236}">
                <a16:creationId xmlns:a16="http://schemas.microsoft.com/office/drawing/2014/main" id="{306C713A-FE08-6300-F61E-85F77D1D96A1}"/>
              </a:ext>
            </a:extLst>
          </p:cNvPr>
          <p:cNvSpPr/>
          <p:nvPr/>
        </p:nvSpPr>
        <p:spPr>
          <a:xfrm>
            <a:off x="3423181" y="3470115"/>
            <a:ext cx="127629" cy="153225"/>
          </a:xfrm>
          <a:custGeom>
            <a:avLst/>
            <a:gdLst>
              <a:gd name="connsiteX0" fmla="*/ 147 w 127629"/>
              <a:gd name="connsiteY0" fmla="*/ 97567 h 153225"/>
              <a:gd name="connsiteX1" fmla="*/ 32725 w 127629"/>
              <a:gd name="connsiteY1" fmla="*/ 75298 h 153225"/>
              <a:gd name="connsiteX2" fmla="*/ 60899 w 127629"/>
              <a:gd name="connsiteY2" fmla="*/ 26503 h 153225"/>
              <a:gd name="connsiteX3" fmla="*/ 59725 w 127629"/>
              <a:gd name="connsiteY3" fmla="*/ 14456 h 153225"/>
              <a:gd name="connsiteX4" fmla="*/ 72782 w 127629"/>
              <a:gd name="connsiteY4" fmla="*/ 270 h 153225"/>
              <a:gd name="connsiteX5" fmla="*/ 92596 w 127629"/>
              <a:gd name="connsiteY5" fmla="*/ 270 h 153225"/>
              <a:gd name="connsiteX6" fmla="*/ 92596 w 127629"/>
              <a:gd name="connsiteY6" fmla="*/ 15522 h 153225"/>
              <a:gd name="connsiteX7" fmla="*/ 90248 w 127629"/>
              <a:gd name="connsiteY7" fmla="*/ 51817 h 153225"/>
              <a:gd name="connsiteX8" fmla="*/ 111671 w 127629"/>
              <a:gd name="connsiteY8" fmla="*/ 74539 h 153225"/>
              <a:gd name="connsiteX9" fmla="*/ 122966 w 127629"/>
              <a:gd name="connsiteY9" fmla="*/ 97867 h 153225"/>
              <a:gd name="connsiteX10" fmla="*/ 106387 w 127629"/>
              <a:gd name="connsiteY10" fmla="*/ 114492 h 153225"/>
              <a:gd name="connsiteX11" fmla="*/ 93330 w 127629"/>
              <a:gd name="connsiteY11" fmla="*/ 119829 h 153225"/>
              <a:gd name="connsiteX12" fmla="*/ 41818 w 127629"/>
              <a:gd name="connsiteY12" fmla="*/ 153226 h 153225"/>
              <a:gd name="connsiteX13" fmla="*/ 18781 w 127629"/>
              <a:gd name="connsiteY13" fmla="*/ 144837 h 153225"/>
              <a:gd name="connsiteX14" fmla="*/ 3669 w 127629"/>
              <a:gd name="connsiteY14" fmla="*/ 121815 h 153225"/>
              <a:gd name="connsiteX15" fmla="*/ 0 w 127629"/>
              <a:gd name="connsiteY15" fmla="*/ 97567 h 153225"/>
              <a:gd name="connsiteX16" fmla="*/ 147 w 127629"/>
              <a:gd name="connsiteY16" fmla="*/ 97567 h 1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29" h="153225">
                <a:moveTo>
                  <a:pt x="147" y="97567"/>
                </a:moveTo>
                <a:cubicBezTo>
                  <a:pt x="9247" y="84300"/>
                  <a:pt x="21129" y="80029"/>
                  <a:pt x="32725" y="75298"/>
                </a:cubicBezTo>
                <a:cubicBezTo>
                  <a:pt x="62367" y="63251"/>
                  <a:pt x="64862" y="58833"/>
                  <a:pt x="60899" y="26503"/>
                </a:cubicBezTo>
                <a:cubicBezTo>
                  <a:pt x="60459" y="22538"/>
                  <a:pt x="59578" y="18420"/>
                  <a:pt x="59725" y="14456"/>
                </a:cubicBezTo>
                <a:cubicBezTo>
                  <a:pt x="60019" y="6067"/>
                  <a:pt x="64569" y="1036"/>
                  <a:pt x="72782" y="270"/>
                </a:cubicBezTo>
                <a:cubicBezTo>
                  <a:pt x="78800" y="-337"/>
                  <a:pt x="84964" y="270"/>
                  <a:pt x="92596" y="270"/>
                </a:cubicBezTo>
                <a:cubicBezTo>
                  <a:pt x="92596" y="6526"/>
                  <a:pt x="92890" y="11097"/>
                  <a:pt x="92596" y="15522"/>
                </a:cubicBezTo>
                <a:cubicBezTo>
                  <a:pt x="91863" y="27569"/>
                  <a:pt x="89954" y="39770"/>
                  <a:pt x="90248" y="51817"/>
                </a:cubicBezTo>
                <a:cubicBezTo>
                  <a:pt x="90542" y="67982"/>
                  <a:pt x="95966" y="72859"/>
                  <a:pt x="111671" y="74539"/>
                </a:cubicBezTo>
                <a:cubicBezTo>
                  <a:pt x="128691" y="76518"/>
                  <a:pt x="131479" y="82161"/>
                  <a:pt x="122966" y="97867"/>
                </a:cubicBezTo>
                <a:cubicBezTo>
                  <a:pt x="119010" y="105190"/>
                  <a:pt x="113726" y="110987"/>
                  <a:pt x="106387" y="114492"/>
                </a:cubicBezTo>
                <a:cubicBezTo>
                  <a:pt x="102131" y="116624"/>
                  <a:pt x="97874" y="118610"/>
                  <a:pt x="93330" y="119829"/>
                </a:cubicBezTo>
                <a:cubicBezTo>
                  <a:pt x="72488" y="125320"/>
                  <a:pt x="53707" y="134315"/>
                  <a:pt x="41818" y="153226"/>
                </a:cubicBezTo>
                <a:cubicBezTo>
                  <a:pt x="32138" y="153226"/>
                  <a:pt x="25679" y="148648"/>
                  <a:pt x="18781" y="144837"/>
                </a:cubicBezTo>
                <a:cubicBezTo>
                  <a:pt x="9981" y="139959"/>
                  <a:pt x="4550" y="132636"/>
                  <a:pt x="3669" y="121815"/>
                </a:cubicBezTo>
                <a:cubicBezTo>
                  <a:pt x="2936" y="113732"/>
                  <a:pt x="1321" y="105950"/>
                  <a:pt x="0" y="97567"/>
                </a:cubicBezTo>
                <a:lnTo>
                  <a:pt x="147" y="9756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3" name="Freeform 212">
            <a:extLst>
              <a:ext uri="{FF2B5EF4-FFF2-40B4-BE49-F238E27FC236}">
                <a16:creationId xmlns:a16="http://schemas.microsoft.com/office/drawing/2014/main" id="{C9E02984-E3ED-2F90-1B9D-887066F4FD68}"/>
              </a:ext>
            </a:extLst>
          </p:cNvPr>
          <p:cNvSpPr/>
          <p:nvPr/>
        </p:nvSpPr>
        <p:spPr>
          <a:xfrm>
            <a:off x="3627391" y="3731875"/>
            <a:ext cx="82959" cy="89380"/>
          </a:xfrm>
          <a:custGeom>
            <a:avLst/>
            <a:gdLst>
              <a:gd name="connsiteX0" fmla="*/ 63732 w 82959"/>
              <a:gd name="connsiteY0" fmla="*/ 89074 h 89380"/>
              <a:gd name="connsiteX1" fmla="*/ 58550 w 82959"/>
              <a:gd name="connsiteY1" fmla="*/ 87082 h 89380"/>
              <a:gd name="connsiteX2" fmla="*/ 23509 w 82959"/>
              <a:gd name="connsiteY2" fmla="*/ 58710 h 89380"/>
              <a:gd name="connsiteX3" fmla="*/ 14645 w 82959"/>
              <a:gd name="connsiteY3" fmla="*/ 51809 h 89380"/>
              <a:gd name="connsiteX4" fmla="*/ 2507 w 82959"/>
              <a:gd name="connsiteY4" fmla="*/ 6269 h 89380"/>
              <a:gd name="connsiteX5" fmla="*/ 48327 w 82959"/>
              <a:gd name="connsiteY5" fmla="*/ 440 h 89380"/>
              <a:gd name="connsiteX6" fmla="*/ 82960 w 82959"/>
              <a:gd name="connsiteY6" fmla="*/ 45680 h 89380"/>
              <a:gd name="connsiteX7" fmla="*/ 63732 w 82959"/>
              <a:gd name="connsiteY7" fmla="*/ 89380 h 89380"/>
              <a:gd name="connsiteX8" fmla="*/ 63732 w 82959"/>
              <a:gd name="connsiteY8" fmla="*/ 89074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59" h="89380">
                <a:moveTo>
                  <a:pt x="63732" y="89074"/>
                </a:moveTo>
                <a:cubicBezTo>
                  <a:pt x="62507" y="88614"/>
                  <a:pt x="60324" y="88308"/>
                  <a:pt x="58550" y="87082"/>
                </a:cubicBezTo>
                <a:cubicBezTo>
                  <a:pt x="46827" y="77729"/>
                  <a:pt x="35098" y="68063"/>
                  <a:pt x="23509" y="58710"/>
                </a:cubicBezTo>
                <a:cubicBezTo>
                  <a:pt x="20644" y="56259"/>
                  <a:pt x="17510" y="54267"/>
                  <a:pt x="14645" y="51809"/>
                </a:cubicBezTo>
                <a:cubicBezTo>
                  <a:pt x="873" y="40157"/>
                  <a:pt x="-3217" y="25282"/>
                  <a:pt x="2507" y="6269"/>
                </a:cubicBezTo>
                <a:cubicBezTo>
                  <a:pt x="17236" y="900"/>
                  <a:pt x="32099" y="-939"/>
                  <a:pt x="48327" y="440"/>
                </a:cubicBezTo>
                <a:cubicBezTo>
                  <a:pt x="55417" y="19453"/>
                  <a:pt x="69463" y="32336"/>
                  <a:pt x="82960" y="45680"/>
                </a:cubicBezTo>
                <a:cubicBezTo>
                  <a:pt x="76412" y="60395"/>
                  <a:pt x="70139" y="74658"/>
                  <a:pt x="63732" y="89380"/>
                </a:cubicBezTo>
                <a:lnTo>
                  <a:pt x="63732" y="8907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4" name="Freeform 213">
            <a:extLst>
              <a:ext uri="{FF2B5EF4-FFF2-40B4-BE49-F238E27FC236}">
                <a16:creationId xmlns:a16="http://schemas.microsoft.com/office/drawing/2014/main" id="{BD8E583B-AFEB-D9FC-232B-93EDDDD92D9A}"/>
              </a:ext>
            </a:extLst>
          </p:cNvPr>
          <p:cNvSpPr/>
          <p:nvPr/>
        </p:nvSpPr>
        <p:spPr>
          <a:xfrm>
            <a:off x="3474233" y="3591420"/>
            <a:ext cx="76578" cy="57457"/>
          </a:xfrm>
          <a:custGeom>
            <a:avLst/>
            <a:gdLst>
              <a:gd name="connsiteX0" fmla="*/ 0 w 76578"/>
              <a:gd name="connsiteY0" fmla="*/ 32150 h 57457"/>
              <a:gd name="connsiteX1" fmla="*/ 9974 w 76578"/>
              <a:gd name="connsiteY1" fmla="*/ 17626 h 57457"/>
              <a:gd name="connsiteX2" fmla="*/ 53254 w 76578"/>
              <a:gd name="connsiteY2" fmla="*/ 133 h 57457"/>
              <a:gd name="connsiteX3" fmla="*/ 68289 w 76578"/>
              <a:gd name="connsiteY3" fmla="*/ 12161 h 57457"/>
              <a:gd name="connsiteX4" fmla="*/ 76579 w 76578"/>
              <a:gd name="connsiteY4" fmla="*/ 57458 h 57457"/>
              <a:gd name="connsiteX5" fmla="*/ 0 w 76578"/>
              <a:gd name="connsiteY5" fmla="*/ 31997 h 57457"/>
              <a:gd name="connsiteX6" fmla="*/ 0 w 76578"/>
              <a:gd name="connsiteY6" fmla="*/ 32150 h 5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78" h="57457">
                <a:moveTo>
                  <a:pt x="0" y="32150"/>
                </a:moveTo>
                <a:cubicBezTo>
                  <a:pt x="3937" y="26219"/>
                  <a:pt x="6184" y="20908"/>
                  <a:pt x="9974" y="17626"/>
                </a:cubicBezTo>
                <a:cubicBezTo>
                  <a:pt x="22763" y="7002"/>
                  <a:pt x="37798" y="2316"/>
                  <a:pt x="53254" y="133"/>
                </a:cubicBezTo>
                <a:cubicBezTo>
                  <a:pt x="60842" y="-959"/>
                  <a:pt x="65622" y="4819"/>
                  <a:pt x="68289" y="12161"/>
                </a:cubicBezTo>
                <a:cubicBezTo>
                  <a:pt x="73490" y="26685"/>
                  <a:pt x="75315" y="41995"/>
                  <a:pt x="76579" y="57458"/>
                </a:cubicBezTo>
                <a:cubicBezTo>
                  <a:pt x="54377" y="57305"/>
                  <a:pt x="23325" y="47147"/>
                  <a:pt x="0" y="31997"/>
                </a:cubicBezTo>
                <a:lnTo>
                  <a:pt x="0" y="3215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5" name="Freeform 214">
            <a:extLst>
              <a:ext uri="{FF2B5EF4-FFF2-40B4-BE49-F238E27FC236}">
                <a16:creationId xmlns:a16="http://schemas.microsoft.com/office/drawing/2014/main" id="{26BE5E82-6210-C4A4-8636-4EBE4307A4E8}"/>
              </a:ext>
            </a:extLst>
          </p:cNvPr>
          <p:cNvSpPr/>
          <p:nvPr/>
        </p:nvSpPr>
        <p:spPr>
          <a:xfrm>
            <a:off x="3525288" y="3450964"/>
            <a:ext cx="38286" cy="82995"/>
          </a:xfrm>
          <a:custGeom>
            <a:avLst/>
            <a:gdLst>
              <a:gd name="connsiteX0" fmla="*/ 38159 w 38286"/>
              <a:gd name="connsiteY0" fmla="*/ 147 h 82995"/>
              <a:gd name="connsiteX1" fmla="*/ 17617 w 38286"/>
              <a:gd name="connsiteY1" fmla="*/ 81879 h 82995"/>
              <a:gd name="connsiteX2" fmla="*/ 10 w 38286"/>
              <a:gd name="connsiteY2" fmla="*/ 70809 h 82995"/>
              <a:gd name="connsiteX3" fmla="*/ 3577 w 38286"/>
              <a:gd name="connsiteY3" fmla="*/ 25786 h 82995"/>
              <a:gd name="connsiteX4" fmla="*/ 38287 w 38286"/>
              <a:gd name="connsiteY4" fmla="*/ 0 h 82995"/>
              <a:gd name="connsiteX5" fmla="*/ 38159 w 38286"/>
              <a:gd name="connsiteY5" fmla="*/ 147 h 8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86" h="82995">
                <a:moveTo>
                  <a:pt x="38159" y="147"/>
                </a:moveTo>
                <a:cubicBezTo>
                  <a:pt x="31267" y="28410"/>
                  <a:pt x="19404" y="53762"/>
                  <a:pt x="17617" y="81879"/>
                </a:cubicBezTo>
                <a:cubicBezTo>
                  <a:pt x="4343" y="84790"/>
                  <a:pt x="-245" y="82313"/>
                  <a:pt x="10" y="70809"/>
                </a:cubicBezTo>
                <a:cubicBezTo>
                  <a:pt x="393" y="55505"/>
                  <a:pt x="2301" y="40209"/>
                  <a:pt x="3577" y="25786"/>
                </a:cubicBezTo>
                <a:cubicBezTo>
                  <a:pt x="15958" y="16612"/>
                  <a:pt x="27183" y="8306"/>
                  <a:pt x="38287" y="0"/>
                </a:cubicBezTo>
                <a:lnTo>
                  <a:pt x="38159" y="14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16" name="Freeform 215">
            <a:extLst>
              <a:ext uri="{FF2B5EF4-FFF2-40B4-BE49-F238E27FC236}">
                <a16:creationId xmlns:a16="http://schemas.microsoft.com/office/drawing/2014/main" id="{5ECB4E13-8AD8-B1C7-E880-A69F40951006}"/>
              </a:ext>
            </a:extLst>
          </p:cNvPr>
          <p:cNvSpPr/>
          <p:nvPr/>
        </p:nvSpPr>
        <p:spPr>
          <a:xfrm>
            <a:off x="9989832" y="4619297"/>
            <a:ext cx="1301832" cy="1066184"/>
          </a:xfrm>
          <a:custGeom>
            <a:avLst/>
            <a:gdLst>
              <a:gd name="connsiteX0" fmla="*/ 422755 w 1301832"/>
              <a:gd name="connsiteY0" fmla="*/ 230513 h 1066184"/>
              <a:gd name="connsiteX1" fmla="*/ 436475 w 1301832"/>
              <a:gd name="connsiteY1" fmla="*/ 204714 h 1066184"/>
              <a:gd name="connsiteX2" fmla="*/ 467872 w 1301832"/>
              <a:gd name="connsiteY2" fmla="*/ 159704 h 1066184"/>
              <a:gd name="connsiteX3" fmla="*/ 501375 w 1301832"/>
              <a:gd name="connsiteY3" fmla="*/ 129838 h 1066184"/>
              <a:gd name="connsiteX4" fmla="*/ 522371 w 1301832"/>
              <a:gd name="connsiteY4" fmla="*/ 113016 h 1066184"/>
              <a:gd name="connsiteX5" fmla="*/ 543749 w 1301832"/>
              <a:gd name="connsiteY5" fmla="*/ 107825 h 1066184"/>
              <a:gd name="connsiteX6" fmla="*/ 566020 w 1301832"/>
              <a:gd name="connsiteY6" fmla="*/ 120581 h 1066184"/>
              <a:gd name="connsiteX7" fmla="*/ 588101 w 1301832"/>
              <a:gd name="connsiteY7" fmla="*/ 145544 h 1066184"/>
              <a:gd name="connsiteX8" fmla="*/ 630219 w 1301832"/>
              <a:gd name="connsiteY8" fmla="*/ 136567 h 1066184"/>
              <a:gd name="connsiteX9" fmla="*/ 644322 w 1301832"/>
              <a:gd name="connsiteY9" fmla="*/ 106140 h 1066184"/>
              <a:gd name="connsiteX10" fmla="*/ 656958 w 1301832"/>
              <a:gd name="connsiteY10" fmla="*/ 75016 h 1066184"/>
              <a:gd name="connsiteX11" fmla="*/ 703288 w 1301832"/>
              <a:gd name="connsiteY11" fmla="*/ 45431 h 1066184"/>
              <a:gd name="connsiteX12" fmla="*/ 719114 w 1301832"/>
              <a:gd name="connsiteY12" fmla="*/ 45571 h 1066184"/>
              <a:gd name="connsiteX13" fmla="*/ 734430 w 1301832"/>
              <a:gd name="connsiteY13" fmla="*/ 32107 h 1066184"/>
              <a:gd name="connsiteX14" fmla="*/ 734877 w 1301832"/>
              <a:gd name="connsiteY14" fmla="*/ 20889 h 1066184"/>
              <a:gd name="connsiteX15" fmla="*/ 749810 w 1301832"/>
              <a:gd name="connsiteY15" fmla="*/ 7712 h 1066184"/>
              <a:gd name="connsiteX16" fmla="*/ 762764 w 1301832"/>
              <a:gd name="connsiteY16" fmla="*/ 11217 h 1066184"/>
              <a:gd name="connsiteX17" fmla="*/ 774187 w 1301832"/>
              <a:gd name="connsiteY17" fmla="*/ 18227 h 1066184"/>
              <a:gd name="connsiteX18" fmla="*/ 827410 w 1301832"/>
              <a:gd name="connsiteY18" fmla="*/ 30428 h 1066184"/>
              <a:gd name="connsiteX19" fmla="*/ 849809 w 1301832"/>
              <a:gd name="connsiteY19" fmla="*/ 28883 h 1066184"/>
              <a:gd name="connsiteX20" fmla="*/ 866975 w 1301832"/>
              <a:gd name="connsiteY20" fmla="*/ 62534 h 1066184"/>
              <a:gd name="connsiteX21" fmla="*/ 849936 w 1301832"/>
              <a:gd name="connsiteY21" fmla="*/ 83290 h 1066184"/>
              <a:gd name="connsiteX22" fmla="*/ 835833 w 1301832"/>
              <a:gd name="connsiteY22" fmla="*/ 100674 h 1066184"/>
              <a:gd name="connsiteX23" fmla="*/ 839662 w 1301832"/>
              <a:gd name="connsiteY23" fmla="*/ 156620 h 1066184"/>
              <a:gd name="connsiteX24" fmla="*/ 855680 w 1301832"/>
              <a:gd name="connsiteY24" fmla="*/ 172320 h 1066184"/>
              <a:gd name="connsiteX25" fmla="*/ 893267 w 1301832"/>
              <a:gd name="connsiteY25" fmla="*/ 207657 h 1066184"/>
              <a:gd name="connsiteX26" fmla="*/ 916942 w 1301832"/>
              <a:gd name="connsiteY26" fmla="*/ 228266 h 1066184"/>
              <a:gd name="connsiteX27" fmla="*/ 991990 w 1301832"/>
              <a:gd name="connsiteY27" fmla="*/ 208921 h 1066184"/>
              <a:gd name="connsiteX28" fmla="*/ 1004944 w 1301832"/>
              <a:gd name="connsiteY28" fmla="*/ 170781 h 1066184"/>
              <a:gd name="connsiteX29" fmla="*/ 1023579 w 1301832"/>
              <a:gd name="connsiteY29" fmla="*/ 85390 h 1066184"/>
              <a:gd name="connsiteX30" fmla="*/ 1042468 w 1301832"/>
              <a:gd name="connsiteY30" fmla="*/ 30428 h 1066184"/>
              <a:gd name="connsiteX31" fmla="*/ 1063144 w 1301832"/>
              <a:gd name="connsiteY31" fmla="*/ 4348 h 1066184"/>
              <a:gd name="connsiteX32" fmla="*/ 1074950 w 1301832"/>
              <a:gd name="connsiteY32" fmla="*/ 0 h 1066184"/>
              <a:gd name="connsiteX33" fmla="*/ 1081459 w 1301832"/>
              <a:gd name="connsiteY33" fmla="*/ 28742 h 1066184"/>
              <a:gd name="connsiteX34" fmla="*/ 1079481 w 1301832"/>
              <a:gd name="connsiteY34" fmla="*/ 64501 h 1066184"/>
              <a:gd name="connsiteX35" fmla="*/ 1105390 w 1301832"/>
              <a:gd name="connsiteY35" fmla="*/ 104882 h 1066184"/>
              <a:gd name="connsiteX36" fmla="*/ 1109474 w 1301832"/>
              <a:gd name="connsiteY36" fmla="*/ 106842 h 1066184"/>
              <a:gd name="connsiteX37" fmla="*/ 1133725 w 1301832"/>
              <a:gd name="connsiteY37" fmla="*/ 140915 h 1066184"/>
              <a:gd name="connsiteX38" fmla="*/ 1137490 w 1301832"/>
              <a:gd name="connsiteY38" fmla="*/ 214807 h 1066184"/>
              <a:gd name="connsiteX39" fmla="*/ 1138064 w 1301832"/>
              <a:gd name="connsiteY39" fmla="*/ 232754 h 1066184"/>
              <a:gd name="connsiteX40" fmla="*/ 1169717 w 1301832"/>
              <a:gd name="connsiteY40" fmla="*/ 299777 h 1066184"/>
              <a:gd name="connsiteX41" fmla="*/ 1186627 w 1301832"/>
              <a:gd name="connsiteY41" fmla="*/ 314499 h 1066184"/>
              <a:gd name="connsiteX42" fmla="*/ 1206475 w 1301832"/>
              <a:gd name="connsiteY42" fmla="*/ 348712 h 1066184"/>
              <a:gd name="connsiteX43" fmla="*/ 1207495 w 1301832"/>
              <a:gd name="connsiteY43" fmla="*/ 353060 h 1066184"/>
              <a:gd name="connsiteX44" fmla="*/ 1234681 w 1301832"/>
              <a:gd name="connsiteY44" fmla="*/ 410404 h 1066184"/>
              <a:gd name="connsiteX45" fmla="*/ 1247316 w 1301832"/>
              <a:gd name="connsiteY45" fmla="*/ 438451 h 1066184"/>
              <a:gd name="connsiteX46" fmla="*/ 1273991 w 1301832"/>
              <a:gd name="connsiteY46" fmla="*/ 498878 h 1066184"/>
              <a:gd name="connsiteX47" fmla="*/ 1300603 w 1301832"/>
              <a:gd name="connsiteY47" fmla="*/ 592543 h 1066184"/>
              <a:gd name="connsiteX48" fmla="*/ 1283691 w 1301832"/>
              <a:gd name="connsiteY48" fmla="*/ 647927 h 1066184"/>
              <a:gd name="connsiteX49" fmla="*/ 1258356 w 1301832"/>
              <a:gd name="connsiteY49" fmla="*/ 692796 h 1066184"/>
              <a:gd name="connsiteX50" fmla="*/ 1221854 w 1301832"/>
              <a:gd name="connsiteY50" fmla="*/ 764588 h 1066184"/>
              <a:gd name="connsiteX51" fmla="*/ 1192116 w 1301832"/>
              <a:gd name="connsiteY51" fmla="*/ 803143 h 1066184"/>
              <a:gd name="connsiteX52" fmla="*/ 1157910 w 1301832"/>
              <a:gd name="connsiteY52" fmla="*/ 832026 h 1066184"/>
              <a:gd name="connsiteX53" fmla="*/ 1143105 w 1301832"/>
              <a:gd name="connsiteY53" fmla="*/ 868340 h 1066184"/>
              <a:gd name="connsiteX54" fmla="*/ 1123003 w 1301832"/>
              <a:gd name="connsiteY54" fmla="*/ 902694 h 1066184"/>
              <a:gd name="connsiteX55" fmla="*/ 1105262 w 1301832"/>
              <a:gd name="connsiteY55" fmla="*/ 912513 h 1066184"/>
              <a:gd name="connsiteX56" fmla="*/ 1066080 w 1301832"/>
              <a:gd name="connsiteY56" fmla="*/ 967195 h 1066184"/>
              <a:gd name="connsiteX57" fmla="*/ 1060911 w 1301832"/>
              <a:gd name="connsiteY57" fmla="*/ 991308 h 1066184"/>
              <a:gd name="connsiteX58" fmla="*/ 1011007 w 1301832"/>
              <a:gd name="connsiteY58" fmla="*/ 1029729 h 1066184"/>
              <a:gd name="connsiteX59" fmla="*/ 997542 w 1301832"/>
              <a:gd name="connsiteY59" fmla="*/ 1029729 h 1066184"/>
              <a:gd name="connsiteX60" fmla="*/ 961295 w 1301832"/>
              <a:gd name="connsiteY60" fmla="*/ 1040245 h 1066184"/>
              <a:gd name="connsiteX61" fmla="*/ 950063 w 1301832"/>
              <a:gd name="connsiteY61" fmla="*/ 1047676 h 1066184"/>
              <a:gd name="connsiteX62" fmla="*/ 902903 w 1301832"/>
              <a:gd name="connsiteY62" fmla="*/ 1056652 h 1066184"/>
              <a:gd name="connsiteX63" fmla="*/ 855105 w 1301832"/>
              <a:gd name="connsiteY63" fmla="*/ 1052866 h 1066184"/>
              <a:gd name="connsiteX64" fmla="*/ 841066 w 1301832"/>
              <a:gd name="connsiteY64" fmla="*/ 1066184 h 1066184"/>
              <a:gd name="connsiteX65" fmla="*/ 805265 w 1301832"/>
              <a:gd name="connsiteY65" fmla="*/ 1061556 h 1066184"/>
              <a:gd name="connsiteX66" fmla="*/ 769210 w 1301832"/>
              <a:gd name="connsiteY66" fmla="*/ 1060158 h 1066184"/>
              <a:gd name="connsiteX67" fmla="*/ 751915 w 1301832"/>
              <a:gd name="connsiteY67" fmla="*/ 1055669 h 1066184"/>
              <a:gd name="connsiteX68" fmla="*/ 736153 w 1301832"/>
              <a:gd name="connsiteY68" fmla="*/ 1030993 h 1066184"/>
              <a:gd name="connsiteX69" fmla="*/ 736408 w 1301832"/>
              <a:gd name="connsiteY69" fmla="*/ 1026505 h 1066184"/>
              <a:gd name="connsiteX70" fmla="*/ 724475 w 1301832"/>
              <a:gd name="connsiteY70" fmla="*/ 909142 h 1066184"/>
              <a:gd name="connsiteX71" fmla="*/ 721476 w 1301832"/>
              <a:gd name="connsiteY71" fmla="*/ 900594 h 1066184"/>
              <a:gd name="connsiteX72" fmla="*/ 696140 w 1301832"/>
              <a:gd name="connsiteY72" fmla="*/ 887691 h 1066184"/>
              <a:gd name="connsiteX73" fmla="*/ 675720 w 1301832"/>
              <a:gd name="connsiteY73" fmla="*/ 896807 h 1066184"/>
              <a:gd name="connsiteX74" fmla="*/ 660212 w 1301832"/>
              <a:gd name="connsiteY74" fmla="*/ 905918 h 1066184"/>
              <a:gd name="connsiteX75" fmla="*/ 646875 w 1301832"/>
              <a:gd name="connsiteY75" fmla="*/ 901570 h 1066184"/>
              <a:gd name="connsiteX76" fmla="*/ 639536 w 1301832"/>
              <a:gd name="connsiteY76" fmla="*/ 871430 h 1066184"/>
              <a:gd name="connsiteX77" fmla="*/ 621795 w 1301832"/>
              <a:gd name="connsiteY77" fmla="*/ 832447 h 1066184"/>
              <a:gd name="connsiteX78" fmla="*/ 576997 w 1301832"/>
              <a:gd name="connsiteY78" fmla="*/ 798514 h 1066184"/>
              <a:gd name="connsiteX79" fmla="*/ 478019 w 1301832"/>
              <a:gd name="connsiteY79" fmla="*/ 786039 h 1066184"/>
              <a:gd name="connsiteX80" fmla="*/ 436730 w 1301832"/>
              <a:gd name="connsiteY80" fmla="*/ 803564 h 1066184"/>
              <a:gd name="connsiteX81" fmla="*/ 391102 w 1301832"/>
              <a:gd name="connsiteY81" fmla="*/ 827959 h 1066184"/>
              <a:gd name="connsiteX82" fmla="*/ 338965 w 1301832"/>
              <a:gd name="connsiteY82" fmla="*/ 848574 h 1066184"/>
              <a:gd name="connsiteX83" fmla="*/ 291933 w 1301832"/>
              <a:gd name="connsiteY83" fmla="*/ 869183 h 1066184"/>
              <a:gd name="connsiteX84" fmla="*/ 263216 w 1301832"/>
              <a:gd name="connsiteY84" fmla="*/ 886848 h 1066184"/>
              <a:gd name="connsiteX85" fmla="*/ 200293 w 1301832"/>
              <a:gd name="connsiteY85" fmla="*/ 895965 h 1066184"/>
              <a:gd name="connsiteX86" fmla="*/ 108463 w 1301832"/>
              <a:gd name="connsiteY86" fmla="*/ 902835 h 1066184"/>
              <a:gd name="connsiteX87" fmla="*/ 59133 w 1301832"/>
              <a:gd name="connsiteY87" fmla="*/ 918540 h 1066184"/>
              <a:gd name="connsiteX88" fmla="*/ 25758 w 1301832"/>
              <a:gd name="connsiteY88" fmla="*/ 922466 h 1066184"/>
              <a:gd name="connsiteX89" fmla="*/ 40 w 1301832"/>
              <a:gd name="connsiteY89" fmla="*/ 895122 h 1066184"/>
              <a:gd name="connsiteX90" fmla="*/ 16887 w 1301832"/>
              <a:gd name="connsiteY90" fmla="*/ 860493 h 1066184"/>
              <a:gd name="connsiteX91" fmla="*/ 39605 w 1301832"/>
              <a:gd name="connsiteY91" fmla="*/ 845771 h 1066184"/>
              <a:gd name="connsiteX92" fmla="*/ 58431 w 1301832"/>
              <a:gd name="connsiteY92" fmla="*/ 799638 h 1066184"/>
              <a:gd name="connsiteX93" fmla="*/ 50837 w 1301832"/>
              <a:gd name="connsiteY93" fmla="*/ 776220 h 1066184"/>
              <a:gd name="connsiteX94" fmla="*/ 41966 w 1301832"/>
              <a:gd name="connsiteY94" fmla="*/ 719017 h 1066184"/>
              <a:gd name="connsiteX95" fmla="*/ 42796 w 1301832"/>
              <a:gd name="connsiteY95" fmla="*/ 701070 h 1066184"/>
              <a:gd name="connsiteX96" fmla="*/ 35649 w 1301832"/>
              <a:gd name="connsiteY96" fmla="*/ 643580 h 1066184"/>
              <a:gd name="connsiteX97" fmla="*/ 30863 w 1301832"/>
              <a:gd name="connsiteY97" fmla="*/ 628576 h 1066184"/>
              <a:gd name="connsiteX98" fmla="*/ 34628 w 1301832"/>
              <a:gd name="connsiteY98" fmla="*/ 585393 h 1066184"/>
              <a:gd name="connsiteX99" fmla="*/ 46051 w 1301832"/>
              <a:gd name="connsiteY99" fmla="*/ 566042 h 1066184"/>
              <a:gd name="connsiteX100" fmla="*/ 55368 w 1301832"/>
              <a:gd name="connsiteY100" fmla="*/ 529868 h 1066184"/>
              <a:gd name="connsiteX101" fmla="*/ 76619 w 1301832"/>
              <a:gd name="connsiteY101" fmla="*/ 459340 h 1066184"/>
              <a:gd name="connsiteX102" fmla="*/ 102655 w 1301832"/>
              <a:gd name="connsiteY102" fmla="*/ 412371 h 1066184"/>
              <a:gd name="connsiteX103" fmla="*/ 107314 w 1301832"/>
              <a:gd name="connsiteY103" fmla="*/ 402130 h 1066184"/>
              <a:gd name="connsiteX104" fmla="*/ 144519 w 1301832"/>
              <a:gd name="connsiteY104" fmla="*/ 377876 h 1066184"/>
              <a:gd name="connsiteX105" fmla="*/ 167046 w 1301832"/>
              <a:gd name="connsiteY105" fmla="*/ 377314 h 1066184"/>
              <a:gd name="connsiteX106" fmla="*/ 214333 w 1301832"/>
              <a:gd name="connsiteY106" fmla="*/ 364692 h 1066184"/>
              <a:gd name="connsiteX107" fmla="*/ 232073 w 1301832"/>
              <a:gd name="connsiteY107" fmla="*/ 355020 h 1066184"/>
              <a:gd name="connsiteX108" fmla="*/ 266470 w 1301832"/>
              <a:gd name="connsiteY108" fmla="*/ 345207 h 1066184"/>
              <a:gd name="connsiteX109" fmla="*/ 284339 w 1301832"/>
              <a:gd name="connsiteY109" fmla="*/ 343241 h 1066184"/>
              <a:gd name="connsiteX110" fmla="*/ 356578 w 1301832"/>
              <a:gd name="connsiteY110" fmla="*/ 289402 h 1066184"/>
              <a:gd name="connsiteX111" fmla="*/ 370107 w 1301832"/>
              <a:gd name="connsiteY111" fmla="*/ 256171 h 1066184"/>
              <a:gd name="connsiteX112" fmla="*/ 381211 w 1301832"/>
              <a:gd name="connsiteY112" fmla="*/ 231630 h 1066184"/>
              <a:gd name="connsiteX113" fmla="*/ 410949 w 1301832"/>
              <a:gd name="connsiteY113" fmla="*/ 223643 h 1066184"/>
              <a:gd name="connsiteX114" fmla="*/ 422946 w 1301832"/>
              <a:gd name="connsiteY114" fmla="*/ 230372 h 1066184"/>
              <a:gd name="connsiteX115" fmla="*/ 422755 w 1301832"/>
              <a:gd name="connsiteY115" fmla="*/ 230513 h 10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301832" h="1066184">
                <a:moveTo>
                  <a:pt x="422755" y="230513"/>
                </a:moveTo>
                <a:cubicBezTo>
                  <a:pt x="431944" y="222239"/>
                  <a:pt x="433922" y="213122"/>
                  <a:pt x="436475" y="204714"/>
                </a:cubicBezTo>
                <a:cubicBezTo>
                  <a:pt x="442091" y="186206"/>
                  <a:pt x="451918" y="171343"/>
                  <a:pt x="467872" y="159704"/>
                </a:cubicBezTo>
                <a:cubicBezTo>
                  <a:pt x="479933" y="151009"/>
                  <a:pt x="490080" y="139651"/>
                  <a:pt x="501375" y="129838"/>
                </a:cubicBezTo>
                <a:cubicBezTo>
                  <a:pt x="508140" y="123952"/>
                  <a:pt x="515032" y="118199"/>
                  <a:pt x="522371" y="113016"/>
                </a:cubicBezTo>
                <a:cubicBezTo>
                  <a:pt x="528688" y="108527"/>
                  <a:pt x="536027" y="107404"/>
                  <a:pt x="543749" y="107825"/>
                </a:cubicBezTo>
                <a:cubicBezTo>
                  <a:pt x="553449" y="108247"/>
                  <a:pt x="561234" y="111752"/>
                  <a:pt x="566020" y="120581"/>
                </a:cubicBezTo>
                <a:cubicBezTo>
                  <a:pt x="571381" y="130681"/>
                  <a:pt x="578273" y="139370"/>
                  <a:pt x="588101" y="145544"/>
                </a:cubicBezTo>
                <a:cubicBezTo>
                  <a:pt x="605714" y="156339"/>
                  <a:pt x="619689" y="153952"/>
                  <a:pt x="630219" y="136567"/>
                </a:cubicBezTo>
                <a:cubicBezTo>
                  <a:pt x="636027" y="127036"/>
                  <a:pt x="639919" y="116380"/>
                  <a:pt x="644322" y="106140"/>
                </a:cubicBezTo>
                <a:cubicBezTo>
                  <a:pt x="648662" y="95905"/>
                  <a:pt x="652746" y="85390"/>
                  <a:pt x="656958" y="75016"/>
                </a:cubicBezTo>
                <a:cubicBezTo>
                  <a:pt x="665573" y="54542"/>
                  <a:pt x="682357" y="46548"/>
                  <a:pt x="703288" y="45431"/>
                </a:cubicBezTo>
                <a:cubicBezTo>
                  <a:pt x="708521" y="45150"/>
                  <a:pt x="713881" y="45852"/>
                  <a:pt x="719114" y="45571"/>
                </a:cubicBezTo>
                <a:cubicBezTo>
                  <a:pt x="727666" y="45150"/>
                  <a:pt x="733026" y="40381"/>
                  <a:pt x="734430" y="32107"/>
                </a:cubicBezTo>
                <a:cubicBezTo>
                  <a:pt x="735005" y="28461"/>
                  <a:pt x="734430" y="24675"/>
                  <a:pt x="734877" y="20889"/>
                </a:cubicBezTo>
                <a:cubicBezTo>
                  <a:pt x="735707" y="12341"/>
                  <a:pt x="741322" y="7150"/>
                  <a:pt x="749810" y="7712"/>
                </a:cubicBezTo>
                <a:cubicBezTo>
                  <a:pt x="754149" y="8134"/>
                  <a:pt x="758680" y="9391"/>
                  <a:pt x="762764" y="11217"/>
                </a:cubicBezTo>
                <a:cubicBezTo>
                  <a:pt x="766849" y="13037"/>
                  <a:pt x="770614" y="15565"/>
                  <a:pt x="774187" y="18227"/>
                </a:cubicBezTo>
                <a:cubicBezTo>
                  <a:pt x="790078" y="30568"/>
                  <a:pt x="807818" y="33512"/>
                  <a:pt x="827410" y="30428"/>
                </a:cubicBezTo>
                <a:cubicBezTo>
                  <a:pt x="834685" y="29304"/>
                  <a:pt x="842342" y="28321"/>
                  <a:pt x="849809" y="28883"/>
                </a:cubicBezTo>
                <a:cubicBezTo>
                  <a:pt x="871761" y="30428"/>
                  <a:pt x="878781" y="44307"/>
                  <a:pt x="866975" y="62534"/>
                </a:cubicBezTo>
                <a:cubicBezTo>
                  <a:pt x="862061" y="69966"/>
                  <a:pt x="855552" y="76414"/>
                  <a:pt x="849936" y="83290"/>
                </a:cubicBezTo>
                <a:cubicBezTo>
                  <a:pt x="845150" y="89036"/>
                  <a:pt x="839789" y="94367"/>
                  <a:pt x="835833" y="100674"/>
                </a:cubicBezTo>
                <a:cubicBezTo>
                  <a:pt x="823581" y="119885"/>
                  <a:pt x="824985" y="139229"/>
                  <a:pt x="839662" y="156620"/>
                </a:cubicBezTo>
                <a:cubicBezTo>
                  <a:pt x="844448" y="162366"/>
                  <a:pt x="850319" y="167136"/>
                  <a:pt x="855680" y="172320"/>
                </a:cubicBezTo>
                <a:cubicBezTo>
                  <a:pt x="868252" y="184099"/>
                  <a:pt x="880632" y="196018"/>
                  <a:pt x="893267" y="207657"/>
                </a:cubicBezTo>
                <a:cubicBezTo>
                  <a:pt x="901052" y="214807"/>
                  <a:pt x="908391" y="222379"/>
                  <a:pt x="916942" y="228266"/>
                </a:cubicBezTo>
                <a:cubicBezTo>
                  <a:pt x="942596" y="245937"/>
                  <a:pt x="975845" y="243409"/>
                  <a:pt x="991990" y="208921"/>
                </a:cubicBezTo>
                <a:cubicBezTo>
                  <a:pt x="997669" y="196861"/>
                  <a:pt x="1001881" y="183818"/>
                  <a:pt x="1004944" y="170781"/>
                </a:cubicBezTo>
                <a:cubicBezTo>
                  <a:pt x="1011709" y="142460"/>
                  <a:pt x="1017197" y="113852"/>
                  <a:pt x="1023579" y="85390"/>
                </a:cubicBezTo>
                <a:cubicBezTo>
                  <a:pt x="1027791" y="66461"/>
                  <a:pt x="1033406" y="47812"/>
                  <a:pt x="1042468" y="30428"/>
                </a:cubicBezTo>
                <a:cubicBezTo>
                  <a:pt x="1047637" y="20334"/>
                  <a:pt x="1053572" y="10655"/>
                  <a:pt x="1063144" y="4348"/>
                </a:cubicBezTo>
                <a:cubicBezTo>
                  <a:pt x="1066527" y="2100"/>
                  <a:pt x="1071057" y="1404"/>
                  <a:pt x="1074950" y="0"/>
                </a:cubicBezTo>
                <a:cubicBezTo>
                  <a:pt x="1082161" y="9391"/>
                  <a:pt x="1082161" y="18930"/>
                  <a:pt x="1081459" y="28742"/>
                </a:cubicBezTo>
                <a:cubicBezTo>
                  <a:pt x="1080630" y="40662"/>
                  <a:pt x="1079609" y="52582"/>
                  <a:pt x="1079481" y="64501"/>
                </a:cubicBezTo>
                <a:cubicBezTo>
                  <a:pt x="1079162" y="83424"/>
                  <a:pt x="1086820" y="97731"/>
                  <a:pt x="1105390" y="104882"/>
                </a:cubicBezTo>
                <a:cubicBezTo>
                  <a:pt x="1106794" y="105444"/>
                  <a:pt x="1108071" y="106421"/>
                  <a:pt x="1109474" y="106842"/>
                </a:cubicBezTo>
                <a:cubicBezTo>
                  <a:pt x="1125684" y="112454"/>
                  <a:pt x="1133023" y="123952"/>
                  <a:pt x="1133725" y="140915"/>
                </a:cubicBezTo>
                <a:cubicBezTo>
                  <a:pt x="1134554" y="165591"/>
                  <a:pt x="1136214" y="190132"/>
                  <a:pt x="1137490" y="214807"/>
                </a:cubicBezTo>
                <a:cubicBezTo>
                  <a:pt x="1137809" y="220834"/>
                  <a:pt x="1137617" y="226727"/>
                  <a:pt x="1138064" y="232754"/>
                </a:cubicBezTo>
                <a:cubicBezTo>
                  <a:pt x="1139468" y="259396"/>
                  <a:pt x="1149295" y="282111"/>
                  <a:pt x="1169717" y="299777"/>
                </a:cubicBezTo>
                <a:cubicBezTo>
                  <a:pt x="1175396" y="304686"/>
                  <a:pt x="1181011" y="309589"/>
                  <a:pt x="1186627" y="314499"/>
                </a:cubicBezTo>
                <a:cubicBezTo>
                  <a:pt x="1197093" y="323616"/>
                  <a:pt x="1204560" y="334552"/>
                  <a:pt x="1206475" y="348712"/>
                </a:cubicBezTo>
                <a:cubicBezTo>
                  <a:pt x="1206665" y="350111"/>
                  <a:pt x="1207495" y="351656"/>
                  <a:pt x="1207495" y="353060"/>
                </a:cubicBezTo>
                <a:cubicBezTo>
                  <a:pt x="1209346" y="375635"/>
                  <a:pt x="1218025" y="394699"/>
                  <a:pt x="1234681" y="410404"/>
                </a:cubicBezTo>
                <a:cubicBezTo>
                  <a:pt x="1242402" y="417695"/>
                  <a:pt x="1246933" y="427374"/>
                  <a:pt x="1247316" y="438451"/>
                </a:cubicBezTo>
                <a:cubicBezTo>
                  <a:pt x="1248209" y="462143"/>
                  <a:pt x="1258611" y="482056"/>
                  <a:pt x="1273991" y="498878"/>
                </a:cubicBezTo>
                <a:cubicBezTo>
                  <a:pt x="1298752" y="526082"/>
                  <a:pt x="1304814" y="557487"/>
                  <a:pt x="1300603" y="592543"/>
                </a:cubicBezTo>
                <a:cubicBezTo>
                  <a:pt x="1298178" y="612175"/>
                  <a:pt x="1292562" y="630542"/>
                  <a:pt x="1283691" y="647927"/>
                </a:cubicBezTo>
                <a:cubicBezTo>
                  <a:pt x="1275905" y="663211"/>
                  <a:pt x="1267226" y="678074"/>
                  <a:pt x="1258356" y="692796"/>
                </a:cubicBezTo>
                <a:cubicBezTo>
                  <a:pt x="1244381" y="715933"/>
                  <a:pt x="1230980" y="739204"/>
                  <a:pt x="1221854" y="764588"/>
                </a:cubicBezTo>
                <a:cubicBezTo>
                  <a:pt x="1216110" y="780428"/>
                  <a:pt x="1205772" y="792909"/>
                  <a:pt x="1192116" y="803143"/>
                </a:cubicBezTo>
                <a:cubicBezTo>
                  <a:pt x="1180182" y="812120"/>
                  <a:pt x="1168759" y="821792"/>
                  <a:pt x="1157910" y="832026"/>
                </a:cubicBezTo>
                <a:cubicBezTo>
                  <a:pt x="1147764" y="841704"/>
                  <a:pt x="1141892" y="854039"/>
                  <a:pt x="1143105" y="868340"/>
                </a:cubicBezTo>
                <a:cubicBezTo>
                  <a:pt x="1144509" y="884888"/>
                  <a:pt x="1136532" y="895263"/>
                  <a:pt x="1123003" y="902694"/>
                </a:cubicBezTo>
                <a:cubicBezTo>
                  <a:pt x="1117069" y="905918"/>
                  <a:pt x="1111134" y="909283"/>
                  <a:pt x="1105262" y="912513"/>
                </a:cubicBezTo>
                <a:cubicBezTo>
                  <a:pt x="1083438" y="924426"/>
                  <a:pt x="1070739" y="942935"/>
                  <a:pt x="1066080" y="967195"/>
                </a:cubicBezTo>
                <a:cubicBezTo>
                  <a:pt x="1064548" y="975188"/>
                  <a:pt x="1063272" y="983456"/>
                  <a:pt x="1060911" y="991308"/>
                </a:cubicBezTo>
                <a:cubicBezTo>
                  <a:pt x="1054146" y="1013603"/>
                  <a:pt x="1034427" y="1028746"/>
                  <a:pt x="1011007" y="1029729"/>
                </a:cubicBezTo>
                <a:cubicBezTo>
                  <a:pt x="1006540" y="1029870"/>
                  <a:pt x="1002009" y="1029729"/>
                  <a:pt x="997542" y="1029729"/>
                </a:cubicBezTo>
                <a:cubicBezTo>
                  <a:pt x="984268" y="1029168"/>
                  <a:pt x="972335" y="1033234"/>
                  <a:pt x="961295" y="1040245"/>
                </a:cubicBezTo>
                <a:cubicBezTo>
                  <a:pt x="957530" y="1042626"/>
                  <a:pt x="953828" y="1045295"/>
                  <a:pt x="950063" y="1047676"/>
                </a:cubicBezTo>
                <a:cubicBezTo>
                  <a:pt x="935577" y="1057074"/>
                  <a:pt x="920197" y="1060438"/>
                  <a:pt x="902903" y="1056652"/>
                </a:cubicBezTo>
                <a:cubicBezTo>
                  <a:pt x="887523" y="1053288"/>
                  <a:pt x="872144" y="1048799"/>
                  <a:pt x="855105" y="1052866"/>
                </a:cubicBezTo>
                <a:cubicBezTo>
                  <a:pt x="851021" y="1056793"/>
                  <a:pt x="846235" y="1061415"/>
                  <a:pt x="841066" y="1066184"/>
                </a:cubicBezTo>
                <a:cubicBezTo>
                  <a:pt x="828941" y="1064499"/>
                  <a:pt x="817135" y="1062398"/>
                  <a:pt x="805265" y="1061556"/>
                </a:cubicBezTo>
                <a:cubicBezTo>
                  <a:pt x="793332" y="1060579"/>
                  <a:pt x="781207" y="1061134"/>
                  <a:pt x="769210" y="1060158"/>
                </a:cubicBezTo>
                <a:cubicBezTo>
                  <a:pt x="763338" y="1059736"/>
                  <a:pt x="757403" y="1057770"/>
                  <a:pt x="751915" y="1055669"/>
                </a:cubicBezTo>
                <a:cubicBezTo>
                  <a:pt x="740811" y="1051321"/>
                  <a:pt x="735961" y="1042626"/>
                  <a:pt x="736153" y="1030993"/>
                </a:cubicBezTo>
                <a:cubicBezTo>
                  <a:pt x="736153" y="1029448"/>
                  <a:pt x="736153" y="1028044"/>
                  <a:pt x="736408" y="1026505"/>
                </a:cubicBezTo>
                <a:cubicBezTo>
                  <a:pt x="743620" y="986265"/>
                  <a:pt x="730473" y="947985"/>
                  <a:pt x="724475" y="909142"/>
                </a:cubicBezTo>
                <a:cubicBezTo>
                  <a:pt x="724028" y="906199"/>
                  <a:pt x="722752" y="903396"/>
                  <a:pt x="721476" y="900594"/>
                </a:cubicBezTo>
                <a:cubicBezTo>
                  <a:pt x="717008" y="889938"/>
                  <a:pt x="707244" y="884607"/>
                  <a:pt x="696140" y="887691"/>
                </a:cubicBezTo>
                <a:cubicBezTo>
                  <a:pt x="688929" y="889657"/>
                  <a:pt x="682357" y="893303"/>
                  <a:pt x="675720" y="896807"/>
                </a:cubicBezTo>
                <a:cubicBezTo>
                  <a:pt x="670359" y="899470"/>
                  <a:pt x="665573" y="903256"/>
                  <a:pt x="660212" y="905918"/>
                </a:cubicBezTo>
                <a:cubicBezTo>
                  <a:pt x="655044" y="908587"/>
                  <a:pt x="649938" y="906761"/>
                  <a:pt x="646875" y="901570"/>
                </a:cubicBezTo>
                <a:cubicBezTo>
                  <a:pt x="641323" y="892320"/>
                  <a:pt x="638516" y="882085"/>
                  <a:pt x="639536" y="871430"/>
                </a:cubicBezTo>
                <a:cubicBezTo>
                  <a:pt x="641068" y="854741"/>
                  <a:pt x="634304" y="842266"/>
                  <a:pt x="621795" y="832447"/>
                </a:cubicBezTo>
                <a:cubicBezTo>
                  <a:pt x="607118" y="820808"/>
                  <a:pt x="592759" y="808615"/>
                  <a:pt x="576997" y="798514"/>
                </a:cubicBezTo>
                <a:cubicBezTo>
                  <a:pt x="546302" y="778608"/>
                  <a:pt x="512798" y="774120"/>
                  <a:pt x="478019" y="786039"/>
                </a:cubicBezTo>
                <a:cubicBezTo>
                  <a:pt x="463915" y="790802"/>
                  <a:pt x="450132" y="796976"/>
                  <a:pt x="436730" y="803564"/>
                </a:cubicBezTo>
                <a:cubicBezTo>
                  <a:pt x="421223" y="811136"/>
                  <a:pt x="406290" y="819832"/>
                  <a:pt x="391102" y="827959"/>
                </a:cubicBezTo>
                <a:cubicBezTo>
                  <a:pt x="374637" y="836935"/>
                  <a:pt x="357280" y="844367"/>
                  <a:pt x="338965" y="848574"/>
                </a:cubicBezTo>
                <a:cubicBezTo>
                  <a:pt x="321799" y="852501"/>
                  <a:pt x="306610" y="859791"/>
                  <a:pt x="291933" y="869183"/>
                </a:cubicBezTo>
                <a:cubicBezTo>
                  <a:pt x="282488" y="875216"/>
                  <a:pt x="273107" y="881524"/>
                  <a:pt x="263216" y="886848"/>
                </a:cubicBezTo>
                <a:cubicBezTo>
                  <a:pt x="243497" y="897510"/>
                  <a:pt x="222947" y="901015"/>
                  <a:pt x="200293" y="895965"/>
                </a:cubicBezTo>
                <a:cubicBezTo>
                  <a:pt x="152942" y="885169"/>
                  <a:pt x="153644" y="886433"/>
                  <a:pt x="108463" y="902835"/>
                </a:cubicBezTo>
                <a:cubicBezTo>
                  <a:pt x="92253" y="908727"/>
                  <a:pt x="75917" y="914192"/>
                  <a:pt x="59133" y="918540"/>
                </a:cubicBezTo>
                <a:cubicBezTo>
                  <a:pt x="48476" y="921343"/>
                  <a:pt x="36926" y="922607"/>
                  <a:pt x="25758" y="922466"/>
                </a:cubicBezTo>
                <a:cubicBezTo>
                  <a:pt x="8336" y="922045"/>
                  <a:pt x="742" y="912788"/>
                  <a:pt x="40" y="895122"/>
                </a:cubicBezTo>
                <a:cubicBezTo>
                  <a:pt x="-534" y="880400"/>
                  <a:pt x="5082" y="868902"/>
                  <a:pt x="16887" y="860493"/>
                </a:cubicBezTo>
                <a:cubicBezTo>
                  <a:pt x="24226" y="855303"/>
                  <a:pt x="31820" y="850394"/>
                  <a:pt x="39605" y="845771"/>
                </a:cubicBezTo>
                <a:cubicBezTo>
                  <a:pt x="57346" y="834969"/>
                  <a:pt x="62834" y="819129"/>
                  <a:pt x="58431" y="799638"/>
                </a:cubicBezTo>
                <a:cubicBezTo>
                  <a:pt x="56644" y="791645"/>
                  <a:pt x="53836" y="783932"/>
                  <a:pt x="50837" y="776220"/>
                </a:cubicBezTo>
                <a:cubicBezTo>
                  <a:pt x="43690" y="757712"/>
                  <a:pt x="40882" y="738783"/>
                  <a:pt x="41966" y="719017"/>
                </a:cubicBezTo>
                <a:cubicBezTo>
                  <a:pt x="42414" y="712984"/>
                  <a:pt x="42414" y="707097"/>
                  <a:pt x="42796" y="701070"/>
                </a:cubicBezTo>
                <a:cubicBezTo>
                  <a:pt x="43945" y="681439"/>
                  <a:pt x="41584" y="662228"/>
                  <a:pt x="35649" y="643580"/>
                </a:cubicBezTo>
                <a:cubicBezTo>
                  <a:pt x="33926" y="638536"/>
                  <a:pt x="32714" y="633486"/>
                  <a:pt x="30863" y="628576"/>
                </a:cubicBezTo>
                <a:cubicBezTo>
                  <a:pt x="25056" y="613573"/>
                  <a:pt x="27034" y="599272"/>
                  <a:pt x="34628" y="585393"/>
                </a:cubicBezTo>
                <a:cubicBezTo>
                  <a:pt x="38202" y="578804"/>
                  <a:pt x="41966" y="572349"/>
                  <a:pt x="46051" y="566042"/>
                </a:cubicBezTo>
                <a:cubicBezTo>
                  <a:pt x="53134" y="554965"/>
                  <a:pt x="57730" y="542905"/>
                  <a:pt x="55368" y="529868"/>
                </a:cubicBezTo>
                <a:cubicBezTo>
                  <a:pt x="50454" y="502524"/>
                  <a:pt x="60409" y="480230"/>
                  <a:pt x="76619" y="459340"/>
                </a:cubicBezTo>
                <a:cubicBezTo>
                  <a:pt x="87595" y="445039"/>
                  <a:pt x="96465" y="429474"/>
                  <a:pt x="102655" y="412371"/>
                </a:cubicBezTo>
                <a:cubicBezTo>
                  <a:pt x="103932" y="408866"/>
                  <a:pt x="105782" y="405635"/>
                  <a:pt x="107314" y="402130"/>
                </a:cubicBezTo>
                <a:cubicBezTo>
                  <a:pt x="114398" y="385869"/>
                  <a:pt x="127033" y="378438"/>
                  <a:pt x="144519" y="377876"/>
                </a:cubicBezTo>
                <a:cubicBezTo>
                  <a:pt x="151985" y="377736"/>
                  <a:pt x="159579" y="377314"/>
                  <a:pt x="167046" y="377314"/>
                </a:cubicBezTo>
                <a:cubicBezTo>
                  <a:pt x="183956" y="377314"/>
                  <a:pt x="199719" y="372967"/>
                  <a:pt x="214333" y="364692"/>
                </a:cubicBezTo>
                <a:cubicBezTo>
                  <a:pt x="220268" y="361468"/>
                  <a:pt x="226202" y="358104"/>
                  <a:pt x="232073" y="355020"/>
                </a:cubicBezTo>
                <a:cubicBezTo>
                  <a:pt x="242795" y="349415"/>
                  <a:pt x="254090" y="345629"/>
                  <a:pt x="266470" y="345207"/>
                </a:cubicBezTo>
                <a:cubicBezTo>
                  <a:pt x="272405" y="344926"/>
                  <a:pt x="278404" y="343943"/>
                  <a:pt x="284339" y="343241"/>
                </a:cubicBezTo>
                <a:cubicBezTo>
                  <a:pt x="318990" y="339455"/>
                  <a:pt x="341517" y="318987"/>
                  <a:pt x="356578" y="289402"/>
                </a:cubicBezTo>
                <a:cubicBezTo>
                  <a:pt x="361938" y="278747"/>
                  <a:pt x="365448" y="267248"/>
                  <a:pt x="370107" y="256171"/>
                </a:cubicBezTo>
                <a:cubicBezTo>
                  <a:pt x="373489" y="247897"/>
                  <a:pt x="376744" y="239342"/>
                  <a:pt x="381211" y="231630"/>
                </a:cubicBezTo>
                <a:cubicBezTo>
                  <a:pt x="389251" y="217751"/>
                  <a:pt x="396845" y="216071"/>
                  <a:pt x="410949" y="223643"/>
                </a:cubicBezTo>
                <a:cubicBezTo>
                  <a:pt x="414778" y="225744"/>
                  <a:pt x="418543" y="227844"/>
                  <a:pt x="422946" y="230372"/>
                </a:cubicBezTo>
                <a:lnTo>
                  <a:pt x="422755" y="230513"/>
                </a:lnTo>
                <a:close/>
              </a:path>
            </a:pathLst>
          </a:custGeom>
          <a:solidFill>
            <a:schemeClr val="accent4"/>
          </a:solidFill>
          <a:ln w="6377" cap="flat">
            <a:noFill/>
            <a:prstDash val="solid"/>
            <a:miter/>
          </a:ln>
        </p:spPr>
        <p:txBody>
          <a:bodyPr rtlCol="0" anchor="ctr"/>
          <a:lstStyle/>
          <a:p>
            <a:endParaRPr lang="en-PK"/>
          </a:p>
        </p:txBody>
      </p:sp>
      <p:sp>
        <p:nvSpPr>
          <p:cNvPr id="217" name="Freeform 216">
            <a:extLst>
              <a:ext uri="{FF2B5EF4-FFF2-40B4-BE49-F238E27FC236}">
                <a16:creationId xmlns:a16="http://schemas.microsoft.com/office/drawing/2014/main" id="{81BB46D7-F812-A4C0-BCE1-1370CAE11863}"/>
              </a:ext>
            </a:extLst>
          </p:cNvPr>
          <p:cNvSpPr/>
          <p:nvPr/>
        </p:nvSpPr>
        <p:spPr>
          <a:xfrm>
            <a:off x="5018570" y="1114297"/>
            <a:ext cx="1244406" cy="715045"/>
          </a:xfrm>
          <a:custGeom>
            <a:avLst/>
            <a:gdLst>
              <a:gd name="connsiteX0" fmla="*/ 906419 w 1244406"/>
              <a:gd name="connsiteY0" fmla="*/ 388067 h 715045"/>
              <a:gd name="connsiteX1" fmla="*/ 899974 w 1244406"/>
              <a:gd name="connsiteY1" fmla="*/ 397599 h 715045"/>
              <a:gd name="connsiteX2" fmla="*/ 880644 w 1244406"/>
              <a:gd name="connsiteY2" fmla="*/ 408531 h 715045"/>
              <a:gd name="connsiteX3" fmla="*/ 806829 w 1244406"/>
              <a:gd name="connsiteY3" fmla="*/ 434461 h 715045"/>
              <a:gd name="connsiteX4" fmla="*/ 743096 w 1244406"/>
              <a:gd name="connsiteY4" fmla="*/ 439647 h 715045"/>
              <a:gd name="connsiteX5" fmla="*/ 684826 w 1244406"/>
              <a:gd name="connsiteY5" fmla="*/ 454784 h 715045"/>
              <a:gd name="connsiteX6" fmla="*/ 664380 w 1244406"/>
              <a:gd name="connsiteY6" fmla="*/ 472305 h 715045"/>
              <a:gd name="connsiteX7" fmla="*/ 635382 w 1244406"/>
              <a:gd name="connsiteY7" fmla="*/ 493189 h 715045"/>
              <a:gd name="connsiteX8" fmla="*/ 602185 w 1244406"/>
              <a:gd name="connsiteY8" fmla="*/ 515895 h 715045"/>
              <a:gd name="connsiteX9" fmla="*/ 534674 w 1244406"/>
              <a:gd name="connsiteY9" fmla="*/ 530331 h 715045"/>
              <a:gd name="connsiteX10" fmla="*/ 503577 w 1244406"/>
              <a:gd name="connsiteY10" fmla="*/ 527108 h 715045"/>
              <a:gd name="connsiteX11" fmla="*/ 446851 w 1244406"/>
              <a:gd name="connsiteY11" fmla="*/ 557102 h 715045"/>
              <a:gd name="connsiteX12" fmla="*/ 433405 w 1244406"/>
              <a:gd name="connsiteY12" fmla="*/ 582892 h 715045"/>
              <a:gd name="connsiteX13" fmla="*/ 421637 w 1244406"/>
              <a:gd name="connsiteY13" fmla="*/ 607000 h 715045"/>
              <a:gd name="connsiteX14" fmla="*/ 398102 w 1244406"/>
              <a:gd name="connsiteY14" fmla="*/ 626342 h 715045"/>
              <a:gd name="connsiteX15" fmla="*/ 389698 w 1244406"/>
              <a:gd name="connsiteY15" fmla="*/ 629286 h 715045"/>
              <a:gd name="connsiteX16" fmla="*/ 356782 w 1244406"/>
              <a:gd name="connsiteY16" fmla="*/ 660402 h 715045"/>
              <a:gd name="connsiteX17" fmla="*/ 340815 w 1244406"/>
              <a:gd name="connsiteY17" fmla="*/ 692356 h 715045"/>
              <a:gd name="connsiteX18" fmla="*/ 329469 w 1244406"/>
              <a:gd name="connsiteY18" fmla="*/ 706095 h 715045"/>
              <a:gd name="connsiteX19" fmla="*/ 291511 w 1244406"/>
              <a:gd name="connsiteY19" fmla="*/ 706938 h 715045"/>
              <a:gd name="connsiteX20" fmla="*/ 249488 w 1244406"/>
              <a:gd name="connsiteY20" fmla="*/ 687874 h 715045"/>
              <a:gd name="connsiteX21" fmla="*/ 198787 w 1244406"/>
              <a:gd name="connsiteY21" fmla="*/ 646944 h 715045"/>
              <a:gd name="connsiteX22" fmla="*/ 171889 w 1244406"/>
              <a:gd name="connsiteY22" fmla="*/ 543366 h 715045"/>
              <a:gd name="connsiteX23" fmla="*/ 175954 w 1244406"/>
              <a:gd name="connsiteY23" fmla="*/ 496693 h 715045"/>
              <a:gd name="connsiteX24" fmla="*/ 213069 w 1244406"/>
              <a:gd name="connsiteY24" fmla="*/ 449038 h 715045"/>
              <a:gd name="connsiteX25" fmla="*/ 230018 w 1244406"/>
              <a:gd name="connsiteY25" fmla="*/ 438245 h 715045"/>
              <a:gd name="connsiteX26" fmla="*/ 242207 w 1244406"/>
              <a:gd name="connsiteY26" fmla="*/ 417642 h 715045"/>
              <a:gd name="connsiteX27" fmla="*/ 245430 w 1244406"/>
              <a:gd name="connsiteY27" fmla="*/ 404746 h 715045"/>
              <a:gd name="connsiteX28" fmla="*/ 274421 w 1244406"/>
              <a:gd name="connsiteY28" fmla="*/ 376434 h 715045"/>
              <a:gd name="connsiteX29" fmla="*/ 283387 w 1244406"/>
              <a:gd name="connsiteY29" fmla="*/ 356111 h 715045"/>
              <a:gd name="connsiteX30" fmla="*/ 260554 w 1244406"/>
              <a:gd name="connsiteY30" fmla="*/ 340692 h 715045"/>
              <a:gd name="connsiteX31" fmla="*/ 242769 w 1244406"/>
              <a:gd name="connsiteY31" fmla="*/ 339992 h 715045"/>
              <a:gd name="connsiteX32" fmla="*/ 229042 w 1244406"/>
              <a:gd name="connsiteY32" fmla="*/ 325415 h 715045"/>
              <a:gd name="connsiteX33" fmla="*/ 231141 w 1244406"/>
              <a:gd name="connsiteY33" fmla="*/ 278601 h 715045"/>
              <a:gd name="connsiteX34" fmla="*/ 237026 w 1244406"/>
              <a:gd name="connsiteY34" fmla="*/ 238795 h 715045"/>
              <a:gd name="connsiteX35" fmla="*/ 195424 w 1244406"/>
              <a:gd name="connsiteY35" fmla="*/ 191561 h 715045"/>
              <a:gd name="connsiteX36" fmla="*/ 141915 w 1244406"/>
              <a:gd name="connsiteY36" fmla="*/ 193383 h 715045"/>
              <a:gd name="connsiteX37" fmla="*/ 68661 w 1244406"/>
              <a:gd name="connsiteY37" fmla="*/ 201792 h 715045"/>
              <a:gd name="connsiteX38" fmla="*/ 35323 w 1244406"/>
              <a:gd name="connsiteY38" fmla="*/ 199830 h 715045"/>
              <a:gd name="connsiteX39" fmla="*/ 1144 w 1244406"/>
              <a:gd name="connsiteY39" fmla="*/ 168434 h 715045"/>
              <a:gd name="connsiteX40" fmla="*/ 13192 w 1244406"/>
              <a:gd name="connsiteY40" fmla="*/ 137458 h 715045"/>
              <a:gd name="connsiteX41" fmla="*/ 51009 w 1244406"/>
              <a:gd name="connsiteY41" fmla="*/ 124283 h 715045"/>
              <a:gd name="connsiteX42" fmla="*/ 99892 w 1244406"/>
              <a:gd name="connsiteY42" fmla="*/ 118677 h 715045"/>
              <a:gd name="connsiteX43" fmla="*/ 175954 w 1244406"/>
              <a:gd name="connsiteY43" fmla="*/ 113911 h 715045"/>
              <a:gd name="connsiteX44" fmla="*/ 219935 w 1244406"/>
              <a:gd name="connsiteY44" fmla="*/ 99194 h 715045"/>
              <a:gd name="connsiteX45" fmla="*/ 251173 w 1244406"/>
              <a:gd name="connsiteY45" fmla="*/ 77469 h 715045"/>
              <a:gd name="connsiteX46" fmla="*/ 317982 w 1244406"/>
              <a:gd name="connsiteY46" fmla="*/ 54903 h 715045"/>
              <a:gd name="connsiteX47" fmla="*/ 340394 w 1244406"/>
              <a:gd name="connsiteY47" fmla="*/ 53922 h 715045"/>
              <a:gd name="connsiteX48" fmla="*/ 412952 w 1244406"/>
              <a:gd name="connsiteY48" fmla="*/ 42148 h 715045"/>
              <a:gd name="connsiteX49" fmla="*/ 501618 w 1244406"/>
              <a:gd name="connsiteY49" fmla="*/ 34580 h 715045"/>
              <a:gd name="connsiteX50" fmla="*/ 624176 w 1244406"/>
              <a:gd name="connsiteY50" fmla="*/ 26871 h 715045"/>
              <a:gd name="connsiteX51" fmla="*/ 674322 w 1244406"/>
              <a:gd name="connsiteY51" fmla="*/ 15938 h 715045"/>
              <a:gd name="connsiteX52" fmla="*/ 787639 w 1244406"/>
              <a:gd name="connsiteY52" fmla="*/ 4585 h 715045"/>
              <a:gd name="connsiteX53" fmla="*/ 924211 w 1244406"/>
              <a:gd name="connsiteY53" fmla="*/ 240 h 715045"/>
              <a:gd name="connsiteX54" fmla="*/ 995787 w 1244406"/>
              <a:gd name="connsiteY54" fmla="*/ 520 h 715045"/>
              <a:gd name="connsiteX55" fmla="*/ 1043132 w 1244406"/>
              <a:gd name="connsiteY55" fmla="*/ 12434 h 715045"/>
              <a:gd name="connsiteX56" fmla="*/ 1077586 w 1244406"/>
              <a:gd name="connsiteY56" fmla="*/ 28412 h 715045"/>
              <a:gd name="connsiteX57" fmla="*/ 1141038 w 1244406"/>
              <a:gd name="connsiteY57" fmla="*/ 36261 h 715045"/>
              <a:gd name="connsiteX58" fmla="*/ 1194406 w 1244406"/>
              <a:gd name="connsiteY58" fmla="*/ 30935 h 715045"/>
              <a:gd name="connsiteX59" fmla="*/ 1225504 w 1244406"/>
              <a:gd name="connsiteY59" fmla="*/ 33458 h 715045"/>
              <a:gd name="connsiteX60" fmla="*/ 1237827 w 1244406"/>
              <a:gd name="connsiteY60" fmla="*/ 38224 h 715045"/>
              <a:gd name="connsiteX61" fmla="*/ 1238669 w 1244406"/>
              <a:gd name="connsiteY61" fmla="*/ 58267 h 715045"/>
              <a:gd name="connsiteX62" fmla="*/ 1209952 w 1244406"/>
              <a:gd name="connsiteY62" fmla="*/ 70041 h 715045"/>
              <a:gd name="connsiteX63" fmla="*/ 1151120 w 1244406"/>
              <a:gd name="connsiteY63" fmla="*/ 83636 h 715045"/>
              <a:gd name="connsiteX64" fmla="*/ 1116666 w 1244406"/>
              <a:gd name="connsiteY64" fmla="*/ 93167 h 715045"/>
              <a:gd name="connsiteX65" fmla="*/ 1094535 w 1244406"/>
              <a:gd name="connsiteY65" fmla="*/ 103820 h 715045"/>
              <a:gd name="connsiteX66" fmla="*/ 1081510 w 1244406"/>
              <a:gd name="connsiteY66" fmla="*/ 136477 h 715045"/>
              <a:gd name="connsiteX67" fmla="*/ 1084031 w 1244406"/>
              <a:gd name="connsiteY67" fmla="*/ 145027 h 715045"/>
              <a:gd name="connsiteX68" fmla="*/ 1076328 w 1244406"/>
              <a:gd name="connsiteY68" fmla="*/ 164369 h 715045"/>
              <a:gd name="connsiteX69" fmla="*/ 1072544 w 1244406"/>
              <a:gd name="connsiteY69" fmla="*/ 166752 h 715045"/>
              <a:gd name="connsiteX70" fmla="*/ 1046348 w 1244406"/>
              <a:gd name="connsiteY70" fmla="*/ 202914 h 715045"/>
              <a:gd name="connsiteX71" fmla="*/ 1012455 w 1244406"/>
              <a:gd name="connsiteY71" fmla="*/ 262202 h 715045"/>
              <a:gd name="connsiteX72" fmla="*/ 980235 w 1244406"/>
              <a:gd name="connsiteY72" fmla="*/ 275798 h 715045"/>
              <a:gd name="connsiteX73" fmla="*/ 955583 w 1244406"/>
              <a:gd name="connsiteY73" fmla="*/ 276779 h 715045"/>
              <a:gd name="connsiteX74" fmla="*/ 937938 w 1244406"/>
              <a:gd name="connsiteY74" fmla="*/ 279162 h 715045"/>
              <a:gd name="connsiteX75" fmla="*/ 926591 w 1244406"/>
              <a:gd name="connsiteY75" fmla="*/ 312941 h 715045"/>
              <a:gd name="connsiteX76" fmla="*/ 938774 w 1244406"/>
              <a:gd name="connsiteY76" fmla="*/ 326116 h 715045"/>
              <a:gd name="connsiteX77" fmla="*/ 948723 w 1244406"/>
              <a:gd name="connsiteY77" fmla="*/ 338170 h 715045"/>
              <a:gd name="connsiteX78" fmla="*/ 950822 w 1244406"/>
              <a:gd name="connsiteY78" fmla="*/ 357372 h 715045"/>
              <a:gd name="connsiteX79" fmla="*/ 933030 w 1244406"/>
              <a:gd name="connsiteY79" fmla="*/ 363259 h 715045"/>
              <a:gd name="connsiteX80" fmla="*/ 910484 w 1244406"/>
              <a:gd name="connsiteY80" fmla="*/ 345038 h 715045"/>
              <a:gd name="connsiteX81" fmla="*/ 877007 w 1244406"/>
              <a:gd name="connsiteY81" fmla="*/ 343496 h 715045"/>
              <a:gd name="connsiteX82" fmla="*/ 867058 w 1244406"/>
              <a:gd name="connsiteY82" fmla="*/ 362278 h 715045"/>
              <a:gd name="connsiteX83" fmla="*/ 879106 w 1244406"/>
              <a:gd name="connsiteY83" fmla="*/ 377135 h 715045"/>
              <a:gd name="connsiteX84" fmla="*/ 898155 w 1244406"/>
              <a:gd name="connsiteY84" fmla="*/ 383582 h 715045"/>
              <a:gd name="connsiteX85" fmla="*/ 906841 w 1244406"/>
              <a:gd name="connsiteY85" fmla="*/ 388488 h 715045"/>
              <a:gd name="connsiteX86" fmla="*/ 906419 w 1244406"/>
              <a:gd name="connsiteY86" fmla="*/ 388067 h 7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44406" h="715045">
                <a:moveTo>
                  <a:pt x="906419" y="388067"/>
                </a:moveTo>
                <a:cubicBezTo>
                  <a:pt x="903899" y="391992"/>
                  <a:pt x="902501" y="395776"/>
                  <a:pt x="899974" y="397599"/>
                </a:cubicBezTo>
                <a:cubicBezTo>
                  <a:pt x="893956" y="401803"/>
                  <a:pt x="887511" y="405868"/>
                  <a:pt x="880644" y="408531"/>
                </a:cubicBezTo>
                <a:cubicBezTo>
                  <a:pt x="856133" y="417501"/>
                  <a:pt x="831340" y="425490"/>
                  <a:pt x="806829" y="434461"/>
                </a:cubicBezTo>
                <a:cubicBezTo>
                  <a:pt x="785961" y="442030"/>
                  <a:pt x="764946" y="444553"/>
                  <a:pt x="743096" y="439647"/>
                </a:cubicBezTo>
                <a:cubicBezTo>
                  <a:pt x="721105" y="434601"/>
                  <a:pt x="701775" y="440208"/>
                  <a:pt x="684826" y="454784"/>
                </a:cubicBezTo>
                <a:cubicBezTo>
                  <a:pt x="677966" y="460671"/>
                  <a:pt x="671521" y="466839"/>
                  <a:pt x="664380" y="472305"/>
                </a:cubicBezTo>
                <a:cubicBezTo>
                  <a:pt x="654992" y="479593"/>
                  <a:pt x="645190" y="486461"/>
                  <a:pt x="635382" y="493189"/>
                </a:cubicBezTo>
                <a:cubicBezTo>
                  <a:pt x="624316" y="500898"/>
                  <a:pt x="612695" y="507626"/>
                  <a:pt x="602185" y="515895"/>
                </a:cubicBezTo>
                <a:cubicBezTo>
                  <a:pt x="581879" y="531873"/>
                  <a:pt x="559467" y="535517"/>
                  <a:pt x="534674" y="530331"/>
                </a:cubicBezTo>
                <a:cubicBezTo>
                  <a:pt x="524585" y="528229"/>
                  <a:pt x="513940" y="527388"/>
                  <a:pt x="503577" y="527108"/>
                </a:cubicBezTo>
                <a:cubicBezTo>
                  <a:pt x="479206" y="526407"/>
                  <a:pt x="460438" y="537620"/>
                  <a:pt x="446851" y="557102"/>
                </a:cubicBezTo>
                <a:cubicBezTo>
                  <a:pt x="441389" y="564952"/>
                  <a:pt x="437744" y="574202"/>
                  <a:pt x="433405" y="582892"/>
                </a:cubicBezTo>
                <a:cubicBezTo>
                  <a:pt x="429340" y="590882"/>
                  <a:pt x="425977" y="599151"/>
                  <a:pt x="421637" y="607000"/>
                </a:cubicBezTo>
                <a:cubicBezTo>
                  <a:pt x="416456" y="616391"/>
                  <a:pt x="408747" y="623399"/>
                  <a:pt x="398102" y="626342"/>
                </a:cubicBezTo>
                <a:cubicBezTo>
                  <a:pt x="395301" y="627183"/>
                  <a:pt x="392499" y="628585"/>
                  <a:pt x="389698" y="629286"/>
                </a:cubicBezTo>
                <a:cubicBezTo>
                  <a:pt x="373310" y="633914"/>
                  <a:pt x="363508" y="645405"/>
                  <a:pt x="356782" y="660402"/>
                </a:cubicBezTo>
                <a:cubicBezTo>
                  <a:pt x="352021" y="671332"/>
                  <a:pt x="346699" y="681988"/>
                  <a:pt x="340815" y="692356"/>
                </a:cubicBezTo>
                <a:cubicBezTo>
                  <a:pt x="337873" y="697546"/>
                  <a:pt x="333955" y="702309"/>
                  <a:pt x="329469" y="706095"/>
                </a:cubicBezTo>
                <a:cubicBezTo>
                  <a:pt x="315742" y="717306"/>
                  <a:pt x="302998" y="718429"/>
                  <a:pt x="291511" y="706938"/>
                </a:cubicBezTo>
                <a:cubicBezTo>
                  <a:pt x="279744" y="695299"/>
                  <a:pt x="265455" y="689413"/>
                  <a:pt x="249488" y="687874"/>
                </a:cubicBezTo>
                <a:cubicBezTo>
                  <a:pt x="223158" y="685352"/>
                  <a:pt x="208309" y="670496"/>
                  <a:pt x="198787" y="646944"/>
                </a:cubicBezTo>
                <a:cubicBezTo>
                  <a:pt x="185194" y="613447"/>
                  <a:pt x="175252" y="579388"/>
                  <a:pt x="171889" y="543366"/>
                </a:cubicBezTo>
                <a:cubicBezTo>
                  <a:pt x="170491" y="527528"/>
                  <a:pt x="171889" y="511830"/>
                  <a:pt x="175954" y="496693"/>
                </a:cubicBezTo>
                <a:cubicBezTo>
                  <a:pt x="181557" y="475809"/>
                  <a:pt x="191780" y="458148"/>
                  <a:pt x="213069" y="449038"/>
                </a:cubicBezTo>
                <a:cubicBezTo>
                  <a:pt x="219093" y="446375"/>
                  <a:pt x="224837" y="442450"/>
                  <a:pt x="230018" y="438245"/>
                </a:cubicBezTo>
                <a:cubicBezTo>
                  <a:pt x="236464" y="433059"/>
                  <a:pt x="241365" y="426472"/>
                  <a:pt x="242207" y="417642"/>
                </a:cubicBezTo>
                <a:cubicBezTo>
                  <a:pt x="242629" y="413296"/>
                  <a:pt x="243885" y="408811"/>
                  <a:pt x="245430" y="404746"/>
                </a:cubicBezTo>
                <a:cubicBezTo>
                  <a:pt x="250612" y="390871"/>
                  <a:pt x="258876" y="380499"/>
                  <a:pt x="274421" y="376434"/>
                </a:cubicBezTo>
                <a:cubicBezTo>
                  <a:pt x="286048" y="373350"/>
                  <a:pt x="287867" y="367043"/>
                  <a:pt x="283387" y="356111"/>
                </a:cubicBezTo>
                <a:cubicBezTo>
                  <a:pt x="279042" y="345739"/>
                  <a:pt x="270503" y="341954"/>
                  <a:pt x="260554" y="340692"/>
                </a:cubicBezTo>
                <a:cubicBezTo>
                  <a:pt x="254670" y="339992"/>
                  <a:pt x="248646" y="340693"/>
                  <a:pt x="242769" y="339992"/>
                </a:cubicBezTo>
                <a:cubicBezTo>
                  <a:pt x="233662" y="338731"/>
                  <a:pt x="229597" y="334385"/>
                  <a:pt x="229042" y="325415"/>
                </a:cubicBezTo>
                <a:cubicBezTo>
                  <a:pt x="228059" y="309717"/>
                  <a:pt x="227778" y="294159"/>
                  <a:pt x="231141" y="278601"/>
                </a:cubicBezTo>
                <a:cubicBezTo>
                  <a:pt x="233943" y="265426"/>
                  <a:pt x="236183" y="252110"/>
                  <a:pt x="237026" y="238795"/>
                </a:cubicBezTo>
                <a:cubicBezTo>
                  <a:pt x="238844" y="210342"/>
                  <a:pt x="224135" y="193242"/>
                  <a:pt x="195424" y="191561"/>
                </a:cubicBezTo>
                <a:cubicBezTo>
                  <a:pt x="177632" y="190579"/>
                  <a:pt x="159706" y="191841"/>
                  <a:pt x="141915" y="193383"/>
                </a:cubicBezTo>
                <a:cubicBezTo>
                  <a:pt x="117403" y="195626"/>
                  <a:pt x="93032" y="199690"/>
                  <a:pt x="68661" y="201792"/>
                </a:cubicBezTo>
                <a:cubicBezTo>
                  <a:pt x="57595" y="202774"/>
                  <a:pt x="46249" y="201792"/>
                  <a:pt x="35323" y="199830"/>
                </a:cubicBezTo>
                <a:cubicBezTo>
                  <a:pt x="17672" y="196747"/>
                  <a:pt x="5764" y="186234"/>
                  <a:pt x="1144" y="168434"/>
                </a:cubicBezTo>
                <a:cubicBezTo>
                  <a:pt x="-2219" y="155399"/>
                  <a:pt x="1846" y="145027"/>
                  <a:pt x="13192" y="137458"/>
                </a:cubicBezTo>
                <a:cubicBezTo>
                  <a:pt x="24539" y="129750"/>
                  <a:pt x="37844" y="126525"/>
                  <a:pt x="51009" y="124283"/>
                </a:cubicBezTo>
                <a:cubicBezTo>
                  <a:pt x="67116" y="121480"/>
                  <a:pt x="83504" y="119938"/>
                  <a:pt x="99892" y="118677"/>
                </a:cubicBezTo>
                <a:cubicBezTo>
                  <a:pt x="125246" y="116715"/>
                  <a:pt x="150600" y="115453"/>
                  <a:pt x="175954" y="113911"/>
                </a:cubicBezTo>
                <a:cubicBezTo>
                  <a:pt x="191920" y="112930"/>
                  <a:pt x="206770" y="108585"/>
                  <a:pt x="219935" y="99194"/>
                </a:cubicBezTo>
                <a:cubicBezTo>
                  <a:pt x="230299" y="91906"/>
                  <a:pt x="240803" y="84757"/>
                  <a:pt x="251173" y="77469"/>
                </a:cubicBezTo>
                <a:cubicBezTo>
                  <a:pt x="271199" y="63453"/>
                  <a:pt x="293330" y="55464"/>
                  <a:pt x="317982" y="54903"/>
                </a:cubicBezTo>
                <a:cubicBezTo>
                  <a:pt x="325410" y="54903"/>
                  <a:pt x="332972" y="54342"/>
                  <a:pt x="340394" y="53922"/>
                </a:cubicBezTo>
                <a:cubicBezTo>
                  <a:pt x="365046" y="52520"/>
                  <a:pt x="389283" y="49857"/>
                  <a:pt x="412952" y="42148"/>
                </a:cubicBezTo>
                <a:cubicBezTo>
                  <a:pt x="441669" y="32757"/>
                  <a:pt x="471784" y="31636"/>
                  <a:pt x="501618" y="34580"/>
                </a:cubicBezTo>
                <a:cubicBezTo>
                  <a:pt x="543079" y="38644"/>
                  <a:pt x="583417" y="32337"/>
                  <a:pt x="624176" y="26871"/>
                </a:cubicBezTo>
                <a:cubicBezTo>
                  <a:pt x="641265" y="24628"/>
                  <a:pt x="657794" y="20283"/>
                  <a:pt x="674322" y="15938"/>
                </a:cubicBezTo>
                <a:cubicBezTo>
                  <a:pt x="711444" y="6267"/>
                  <a:pt x="749541" y="5566"/>
                  <a:pt x="787639" y="4585"/>
                </a:cubicBezTo>
                <a:cubicBezTo>
                  <a:pt x="833165" y="3464"/>
                  <a:pt x="878685" y="1361"/>
                  <a:pt x="924211" y="240"/>
                </a:cubicBezTo>
                <a:cubicBezTo>
                  <a:pt x="948021" y="-321"/>
                  <a:pt x="971971" y="240"/>
                  <a:pt x="995787" y="520"/>
                </a:cubicBezTo>
                <a:cubicBezTo>
                  <a:pt x="1012596" y="520"/>
                  <a:pt x="1028141" y="5566"/>
                  <a:pt x="1043132" y="12434"/>
                </a:cubicBezTo>
                <a:cubicBezTo>
                  <a:pt x="1054612" y="17760"/>
                  <a:pt x="1066099" y="23367"/>
                  <a:pt x="1077586" y="28412"/>
                </a:cubicBezTo>
                <a:cubicBezTo>
                  <a:pt x="1097898" y="37383"/>
                  <a:pt x="1119047" y="39625"/>
                  <a:pt x="1141038" y="36261"/>
                </a:cubicBezTo>
                <a:cubicBezTo>
                  <a:pt x="1158689" y="33598"/>
                  <a:pt x="1176615" y="31776"/>
                  <a:pt x="1194406" y="30935"/>
                </a:cubicBezTo>
                <a:cubicBezTo>
                  <a:pt x="1204770" y="30375"/>
                  <a:pt x="1215274" y="32057"/>
                  <a:pt x="1225504" y="33458"/>
                </a:cubicBezTo>
                <a:cubicBezTo>
                  <a:pt x="1229843" y="34019"/>
                  <a:pt x="1234183" y="35981"/>
                  <a:pt x="1237827" y="38224"/>
                </a:cubicBezTo>
                <a:cubicBezTo>
                  <a:pt x="1246091" y="43129"/>
                  <a:pt x="1246793" y="53782"/>
                  <a:pt x="1238669" y="58267"/>
                </a:cubicBezTo>
                <a:cubicBezTo>
                  <a:pt x="1229703" y="63313"/>
                  <a:pt x="1219894" y="67377"/>
                  <a:pt x="1209952" y="70041"/>
                </a:cubicBezTo>
                <a:cubicBezTo>
                  <a:pt x="1190482" y="75227"/>
                  <a:pt x="1170731" y="79011"/>
                  <a:pt x="1151120" y="83636"/>
                </a:cubicBezTo>
                <a:cubicBezTo>
                  <a:pt x="1139499" y="86439"/>
                  <a:pt x="1128013" y="89383"/>
                  <a:pt x="1116666" y="93167"/>
                </a:cubicBezTo>
                <a:cubicBezTo>
                  <a:pt x="1108964" y="95830"/>
                  <a:pt x="1101536" y="99474"/>
                  <a:pt x="1094535" y="103820"/>
                </a:cubicBezTo>
                <a:cubicBezTo>
                  <a:pt x="1082627" y="111388"/>
                  <a:pt x="1077445" y="122181"/>
                  <a:pt x="1081510" y="136477"/>
                </a:cubicBezTo>
                <a:cubicBezTo>
                  <a:pt x="1082346" y="139421"/>
                  <a:pt x="1083189" y="142224"/>
                  <a:pt x="1084031" y="145027"/>
                </a:cubicBezTo>
                <a:cubicBezTo>
                  <a:pt x="1086271" y="153296"/>
                  <a:pt x="1083189" y="159604"/>
                  <a:pt x="1076328" y="164369"/>
                </a:cubicBezTo>
                <a:cubicBezTo>
                  <a:pt x="1075065" y="165210"/>
                  <a:pt x="1073801" y="166191"/>
                  <a:pt x="1072544" y="166752"/>
                </a:cubicBezTo>
                <a:cubicBezTo>
                  <a:pt x="1055875" y="173060"/>
                  <a:pt x="1048735" y="186515"/>
                  <a:pt x="1046348" y="202914"/>
                </a:cubicBezTo>
                <a:cubicBezTo>
                  <a:pt x="1042851" y="227162"/>
                  <a:pt x="1028001" y="244963"/>
                  <a:pt x="1012455" y="262202"/>
                </a:cubicBezTo>
                <a:cubicBezTo>
                  <a:pt x="1003911" y="271593"/>
                  <a:pt x="992283" y="274817"/>
                  <a:pt x="980235" y="275798"/>
                </a:cubicBezTo>
                <a:cubicBezTo>
                  <a:pt x="972111" y="276499"/>
                  <a:pt x="963847" y="276218"/>
                  <a:pt x="955583" y="276779"/>
                </a:cubicBezTo>
                <a:cubicBezTo>
                  <a:pt x="949699" y="277200"/>
                  <a:pt x="943541" y="277620"/>
                  <a:pt x="937938" y="279162"/>
                </a:cubicBezTo>
                <a:cubicBezTo>
                  <a:pt x="919304" y="284488"/>
                  <a:pt x="914824" y="297944"/>
                  <a:pt x="926591" y="312941"/>
                </a:cubicBezTo>
                <a:cubicBezTo>
                  <a:pt x="930229" y="317566"/>
                  <a:pt x="934715" y="321631"/>
                  <a:pt x="938774" y="326116"/>
                </a:cubicBezTo>
                <a:cubicBezTo>
                  <a:pt x="942277" y="330040"/>
                  <a:pt x="945640" y="333965"/>
                  <a:pt x="948723" y="338170"/>
                </a:cubicBezTo>
                <a:cubicBezTo>
                  <a:pt x="952922" y="344056"/>
                  <a:pt x="953202" y="350644"/>
                  <a:pt x="950822" y="357372"/>
                </a:cubicBezTo>
                <a:cubicBezTo>
                  <a:pt x="947880" y="365782"/>
                  <a:pt x="940458" y="368585"/>
                  <a:pt x="933030" y="363259"/>
                </a:cubicBezTo>
                <a:cubicBezTo>
                  <a:pt x="925188" y="357512"/>
                  <a:pt x="918187" y="350784"/>
                  <a:pt x="910484" y="345038"/>
                </a:cubicBezTo>
                <a:cubicBezTo>
                  <a:pt x="899974" y="337189"/>
                  <a:pt x="887090" y="336908"/>
                  <a:pt x="877007" y="343496"/>
                </a:cubicBezTo>
                <a:cubicBezTo>
                  <a:pt x="870140" y="347841"/>
                  <a:pt x="866362" y="353868"/>
                  <a:pt x="867058" y="362278"/>
                </a:cubicBezTo>
                <a:cubicBezTo>
                  <a:pt x="867760" y="369847"/>
                  <a:pt x="872520" y="374472"/>
                  <a:pt x="879106" y="377135"/>
                </a:cubicBezTo>
                <a:cubicBezTo>
                  <a:pt x="885271" y="379658"/>
                  <a:pt x="891850" y="381200"/>
                  <a:pt x="898155" y="383582"/>
                </a:cubicBezTo>
                <a:cubicBezTo>
                  <a:pt x="900816" y="384564"/>
                  <a:pt x="903056" y="386386"/>
                  <a:pt x="906841" y="388488"/>
                </a:cubicBezTo>
                <a:lnTo>
                  <a:pt x="906419" y="388067"/>
                </a:lnTo>
                <a:close/>
              </a:path>
            </a:pathLst>
          </a:custGeom>
          <a:solidFill>
            <a:srgbClr val="005981"/>
          </a:solidFill>
          <a:ln w="1594" cap="flat">
            <a:solidFill>
              <a:srgbClr val="FFFFFF"/>
            </a:solidFill>
            <a:prstDash val="solid"/>
            <a:miter/>
          </a:ln>
        </p:spPr>
        <p:txBody>
          <a:bodyPr rtlCol="0" anchor="ctr"/>
          <a:lstStyle/>
          <a:p>
            <a:endParaRPr lang="en-PK" dirty="0"/>
          </a:p>
        </p:txBody>
      </p:sp>
      <p:sp>
        <p:nvSpPr>
          <p:cNvPr id="218" name="Freeform 217">
            <a:extLst>
              <a:ext uri="{FF2B5EF4-FFF2-40B4-BE49-F238E27FC236}">
                <a16:creationId xmlns:a16="http://schemas.microsoft.com/office/drawing/2014/main" id="{D6DC9085-83DB-1FD1-B9D1-ECEB742C7787}"/>
              </a:ext>
            </a:extLst>
          </p:cNvPr>
          <p:cNvSpPr/>
          <p:nvPr/>
        </p:nvSpPr>
        <p:spPr>
          <a:xfrm>
            <a:off x="10717317" y="4191547"/>
            <a:ext cx="338211" cy="344753"/>
          </a:xfrm>
          <a:custGeom>
            <a:avLst/>
            <a:gdLst>
              <a:gd name="connsiteX0" fmla="*/ 326916 w 338211"/>
              <a:gd name="connsiteY0" fmla="*/ 344077 h 344753"/>
              <a:gd name="connsiteX1" fmla="*/ 295838 w 338211"/>
              <a:gd name="connsiteY1" fmla="*/ 331040 h 344753"/>
              <a:gd name="connsiteX2" fmla="*/ 291179 w 338211"/>
              <a:gd name="connsiteY2" fmla="*/ 323251 h 344753"/>
              <a:gd name="connsiteX3" fmla="*/ 245487 w 338211"/>
              <a:gd name="connsiteY3" fmla="*/ 308376 h 344753"/>
              <a:gd name="connsiteX4" fmla="*/ 222194 w 338211"/>
              <a:gd name="connsiteY4" fmla="*/ 316873 h 344753"/>
              <a:gd name="connsiteX5" fmla="*/ 198583 w 338211"/>
              <a:gd name="connsiteY5" fmla="*/ 314326 h 344753"/>
              <a:gd name="connsiteX6" fmla="*/ 195775 w 338211"/>
              <a:gd name="connsiteY6" fmla="*/ 297177 h 344753"/>
              <a:gd name="connsiteX7" fmla="*/ 207070 w 338211"/>
              <a:gd name="connsiteY7" fmla="*/ 286126 h 344753"/>
              <a:gd name="connsiteX8" fmla="*/ 219387 w 338211"/>
              <a:gd name="connsiteY8" fmla="*/ 276065 h 344753"/>
              <a:gd name="connsiteX9" fmla="*/ 229789 w 338211"/>
              <a:gd name="connsiteY9" fmla="*/ 232996 h 344753"/>
              <a:gd name="connsiteX10" fmla="*/ 211856 w 338211"/>
              <a:gd name="connsiteY10" fmla="*/ 207350 h 344753"/>
              <a:gd name="connsiteX11" fmla="*/ 103625 w 338211"/>
              <a:gd name="connsiteY11" fmla="*/ 144292 h 344753"/>
              <a:gd name="connsiteX12" fmla="*/ 74653 w 338211"/>
              <a:gd name="connsiteY12" fmla="*/ 141036 h 344753"/>
              <a:gd name="connsiteX13" fmla="*/ 52190 w 338211"/>
              <a:gd name="connsiteY13" fmla="*/ 139759 h 344753"/>
              <a:gd name="connsiteX14" fmla="*/ 34960 w 338211"/>
              <a:gd name="connsiteY14" fmla="*/ 106605 h 344753"/>
              <a:gd name="connsiteX15" fmla="*/ 44532 w 338211"/>
              <a:gd name="connsiteY15" fmla="*/ 97680 h 344753"/>
              <a:gd name="connsiteX16" fmla="*/ 59274 w 338211"/>
              <a:gd name="connsiteY16" fmla="*/ 92151 h 344753"/>
              <a:gd name="connsiteX17" fmla="*/ 70441 w 338211"/>
              <a:gd name="connsiteY17" fmla="*/ 84783 h 344753"/>
              <a:gd name="connsiteX18" fmla="*/ 65336 w 338211"/>
              <a:gd name="connsiteY18" fmla="*/ 62962 h 344753"/>
              <a:gd name="connsiteX19" fmla="*/ 50084 w 338211"/>
              <a:gd name="connsiteY19" fmla="*/ 59846 h 344753"/>
              <a:gd name="connsiteX20" fmla="*/ 23218 w 338211"/>
              <a:gd name="connsiteY20" fmla="*/ 56022 h 344753"/>
              <a:gd name="connsiteX21" fmla="*/ 14603 w 338211"/>
              <a:gd name="connsiteY21" fmla="*/ 53615 h 344753"/>
              <a:gd name="connsiteX22" fmla="*/ 8540 w 338211"/>
              <a:gd name="connsiteY22" fmla="*/ 14932 h 344753"/>
              <a:gd name="connsiteX23" fmla="*/ 65591 w 338211"/>
              <a:gd name="connsiteY23" fmla="*/ 2323 h 344753"/>
              <a:gd name="connsiteX24" fmla="*/ 89522 w 338211"/>
              <a:gd name="connsiteY24" fmla="*/ 24285 h 344753"/>
              <a:gd name="connsiteX25" fmla="*/ 98137 w 338211"/>
              <a:gd name="connsiteY25" fmla="*/ 63817 h 344753"/>
              <a:gd name="connsiteX26" fmla="*/ 102222 w 338211"/>
              <a:gd name="connsiteY26" fmla="*/ 95126 h 344753"/>
              <a:gd name="connsiteX27" fmla="*/ 105731 w 338211"/>
              <a:gd name="connsiteY27" fmla="*/ 105756 h 344753"/>
              <a:gd name="connsiteX28" fmla="*/ 122834 w 338211"/>
              <a:gd name="connsiteY28" fmla="*/ 111987 h 344753"/>
              <a:gd name="connsiteX29" fmla="*/ 142744 w 338211"/>
              <a:gd name="connsiteY29" fmla="*/ 97539 h 344753"/>
              <a:gd name="connsiteX30" fmla="*/ 164506 w 338211"/>
              <a:gd name="connsiteY30" fmla="*/ 74722 h 344753"/>
              <a:gd name="connsiteX31" fmla="*/ 188819 w 338211"/>
              <a:gd name="connsiteY31" fmla="*/ 54745 h 344753"/>
              <a:gd name="connsiteX32" fmla="*/ 238276 w 338211"/>
              <a:gd name="connsiteY32" fmla="*/ 49931 h 344753"/>
              <a:gd name="connsiteX33" fmla="*/ 274460 w 338211"/>
              <a:gd name="connsiteY33" fmla="*/ 68063 h 344753"/>
              <a:gd name="connsiteX34" fmla="*/ 335276 w 338211"/>
              <a:gd name="connsiteY34" fmla="*/ 92010 h 344753"/>
              <a:gd name="connsiteX35" fmla="*/ 338212 w 338211"/>
              <a:gd name="connsiteY35" fmla="*/ 105328 h 344753"/>
              <a:gd name="connsiteX36" fmla="*/ 335659 w 338211"/>
              <a:gd name="connsiteY36" fmla="*/ 182266 h 344753"/>
              <a:gd name="connsiteX37" fmla="*/ 327873 w 338211"/>
              <a:gd name="connsiteY37" fmla="*/ 317722 h 344753"/>
              <a:gd name="connsiteX38" fmla="*/ 326470 w 338211"/>
              <a:gd name="connsiteY38" fmla="*/ 343796 h 344753"/>
              <a:gd name="connsiteX39" fmla="*/ 326916 w 338211"/>
              <a:gd name="connsiteY39" fmla="*/ 344077 h 3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8211" h="344753">
                <a:moveTo>
                  <a:pt x="326916" y="344077"/>
                </a:moveTo>
                <a:cubicBezTo>
                  <a:pt x="311473" y="346490"/>
                  <a:pt x="301901" y="342519"/>
                  <a:pt x="295838" y="331040"/>
                </a:cubicBezTo>
                <a:cubicBezTo>
                  <a:pt x="294434" y="328352"/>
                  <a:pt x="292967" y="325658"/>
                  <a:pt x="291179" y="323251"/>
                </a:cubicBezTo>
                <a:cubicBezTo>
                  <a:pt x="279692" y="307948"/>
                  <a:pt x="264186" y="302706"/>
                  <a:pt x="245487" y="308376"/>
                </a:cubicBezTo>
                <a:cubicBezTo>
                  <a:pt x="237574" y="310783"/>
                  <a:pt x="229981" y="314039"/>
                  <a:pt x="222194" y="316873"/>
                </a:cubicBezTo>
                <a:cubicBezTo>
                  <a:pt x="213963" y="319848"/>
                  <a:pt x="206050" y="319708"/>
                  <a:pt x="198583" y="314326"/>
                </a:cubicBezTo>
                <a:cubicBezTo>
                  <a:pt x="191819" y="309365"/>
                  <a:pt x="190542" y="303415"/>
                  <a:pt x="195775" y="297177"/>
                </a:cubicBezTo>
                <a:cubicBezTo>
                  <a:pt x="199157" y="293213"/>
                  <a:pt x="203114" y="289670"/>
                  <a:pt x="207070" y="286126"/>
                </a:cubicBezTo>
                <a:cubicBezTo>
                  <a:pt x="211027" y="282583"/>
                  <a:pt x="215430" y="279608"/>
                  <a:pt x="219387" y="276065"/>
                </a:cubicBezTo>
                <a:cubicBezTo>
                  <a:pt x="232342" y="264304"/>
                  <a:pt x="235787" y="249857"/>
                  <a:pt x="229789" y="232996"/>
                </a:cubicBezTo>
                <a:cubicBezTo>
                  <a:pt x="226151" y="222793"/>
                  <a:pt x="219769" y="214430"/>
                  <a:pt x="211856" y="207350"/>
                </a:cubicBezTo>
                <a:cubicBezTo>
                  <a:pt x="180204" y="178869"/>
                  <a:pt x="145169" y="155911"/>
                  <a:pt x="103625" y="144292"/>
                </a:cubicBezTo>
                <a:cubicBezTo>
                  <a:pt x="94436" y="141744"/>
                  <a:pt x="84417" y="141885"/>
                  <a:pt x="74653" y="141036"/>
                </a:cubicBezTo>
                <a:cubicBezTo>
                  <a:pt x="67187" y="140468"/>
                  <a:pt x="59528" y="141036"/>
                  <a:pt x="52190" y="139759"/>
                </a:cubicBezTo>
                <a:cubicBezTo>
                  <a:pt x="37640" y="137071"/>
                  <a:pt x="28706" y="120063"/>
                  <a:pt x="34960" y="106605"/>
                </a:cubicBezTo>
                <a:cubicBezTo>
                  <a:pt x="36619" y="102921"/>
                  <a:pt x="40767" y="99806"/>
                  <a:pt x="44532" y="97680"/>
                </a:cubicBezTo>
                <a:cubicBezTo>
                  <a:pt x="49063" y="95126"/>
                  <a:pt x="54615" y="94417"/>
                  <a:pt x="59274" y="92151"/>
                </a:cubicBezTo>
                <a:cubicBezTo>
                  <a:pt x="63230" y="90312"/>
                  <a:pt x="67315" y="87899"/>
                  <a:pt x="70441" y="84783"/>
                </a:cubicBezTo>
                <a:cubicBezTo>
                  <a:pt x="77461" y="77416"/>
                  <a:pt x="74908" y="66505"/>
                  <a:pt x="65336" y="62962"/>
                </a:cubicBezTo>
                <a:cubicBezTo>
                  <a:pt x="60550" y="61123"/>
                  <a:pt x="55126" y="60695"/>
                  <a:pt x="50084" y="59846"/>
                </a:cubicBezTo>
                <a:cubicBezTo>
                  <a:pt x="41150" y="58429"/>
                  <a:pt x="32088" y="57439"/>
                  <a:pt x="23218" y="56022"/>
                </a:cubicBezTo>
                <a:cubicBezTo>
                  <a:pt x="20219" y="55594"/>
                  <a:pt x="17283" y="54885"/>
                  <a:pt x="14603" y="53615"/>
                </a:cubicBezTo>
                <a:cubicBezTo>
                  <a:pt x="-1798" y="46101"/>
                  <a:pt x="-5181" y="26265"/>
                  <a:pt x="8540" y="14932"/>
                </a:cubicBezTo>
                <a:cubicBezTo>
                  <a:pt x="25196" y="1187"/>
                  <a:pt x="44532" y="-3206"/>
                  <a:pt x="65591" y="2323"/>
                </a:cubicBezTo>
                <a:cubicBezTo>
                  <a:pt x="77206" y="5439"/>
                  <a:pt x="86076" y="12666"/>
                  <a:pt x="89522" y="24285"/>
                </a:cubicBezTo>
                <a:cubicBezTo>
                  <a:pt x="93159" y="37175"/>
                  <a:pt x="95712" y="50640"/>
                  <a:pt x="98137" y="63817"/>
                </a:cubicBezTo>
                <a:cubicBezTo>
                  <a:pt x="99924" y="74160"/>
                  <a:pt x="100626" y="84783"/>
                  <a:pt x="102222" y="95126"/>
                </a:cubicBezTo>
                <a:cubicBezTo>
                  <a:pt x="102796" y="98810"/>
                  <a:pt x="104072" y="102493"/>
                  <a:pt x="105731" y="105756"/>
                </a:cubicBezTo>
                <a:cubicBezTo>
                  <a:pt x="109305" y="112555"/>
                  <a:pt x="116197" y="115530"/>
                  <a:pt x="122834" y="111987"/>
                </a:cubicBezTo>
                <a:cubicBezTo>
                  <a:pt x="130045" y="108022"/>
                  <a:pt x="136809" y="103062"/>
                  <a:pt x="142744" y="97539"/>
                </a:cubicBezTo>
                <a:cubicBezTo>
                  <a:pt x="150530" y="90453"/>
                  <a:pt x="156911" y="81808"/>
                  <a:pt x="164506" y="74722"/>
                </a:cubicBezTo>
                <a:cubicBezTo>
                  <a:pt x="172163" y="67501"/>
                  <a:pt x="180076" y="60414"/>
                  <a:pt x="188819" y="54745"/>
                </a:cubicBezTo>
                <a:cubicBezTo>
                  <a:pt x="204263" y="44543"/>
                  <a:pt x="221174" y="42417"/>
                  <a:pt x="238276" y="49931"/>
                </a:cubicBezTo>
                <a:cubicBezTo>
                  <a:pt x="250593" y="55313"/>
                  <a:pt x="263037" y="60983"/>
                  <a:pt x="274460" y="68063"/>
                </a:cubicBezTo>
                <a:cubicBezTo>
                  <a:pt x="293157" y="79823"/>
                  <a:pt x="312366" y="89463"/>
                  <a:pt x="335276" y="92010"/>
                </a:cubicBezTo>
                <a:cubicBezTo>
                  <a:pt x="336361" y="96971"/>
                  <a:pt x="338212" y="101223"/>
                  <a:pt x="338212" y="105328"/>
                </a:cubicBezTo>
                <a:cubicBezTo>
                  <a:pt x="337637" y="130974"/>
                  <a:pt x="336936" y="156620"/>
                  <a:pt x="335659" y="182266"/>
                </a:cubicBezTo>
                <a:cubicBezTo>
                  <a:pt x="333425" y="227467"/>
                  <a:pt x="330426" y="272668"/>
                  <a:pt x="327873" y="317722"/>
                </a:cubicBezTo>
                <a:cubicBezTo>
                  <a:pt x="327490" y="325945"/>
                  <a:pt x="327044" y="334162"/>
                  <a:pt x="326470" y="343796"/>
                </a:cubicBezTo>
                <a:lnTo>
                  <a:pt x="326916" y="3440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19" name="Freeform 218">
            <a:extLst>
              <a:ext uri="{FF2B5EF4-FFF2-40B4-BE49-F238E27FC236}">
                <a16:creationId xmlns:a16="http://schemas.microsoft.com/office/drawing/2014/main" id="{75DEAB67-7906-E748-FF25-FEBE943DB3AA}"/>
              </a:ext>
            </a:extLst>
          </p:cNvPr>
          <p:cNvSpPr/>
          <p:nvPr/>
        </p:nvSpPr>
        <p:spPr>
          <a:xfrm>
            <a:off x="11049137" y="4287312"/>
            <a:ext cx="268023" cy="293678"/>
          </a:xfrm>
          <a:custGeom>
            <a:avLst/>
            <a:gdLst>
              <a:gd name="connsiteX0" fmla="*/ 1541 w 268023"/>
              <a:gd name="connsiteY0" fmla="*/ 243882 h 293678"/>
              <a:gd name="connsiteX1" fmla="*/ 10 w 268023"/>
              <a:gd name="connsiteY1" fmla="*/ 234656 h 293678"/>
              <a:gd name="connsiteX2" fmla="*/ 11433 w 268023"/>
              <a:gd name="connsiteY2" fmla="*/ 7406 h 293678"/>
              <a:gd name="connsiteX3" fmla="*/ 14113 w 268023"/>
              <a:gd name="connsiteY3" fmla="*/ 0 h 293678"/>
              <a:gd name="connsiteX4" fmla="*/ 101795 w 268023"/>
              <a:gd name="connsiteY4" fmla="*/ 44863 h 293678"/>
              <a:gd name="connsiteX5" fmla="*/ 115644 w 268023"/>
              <a:gd name="connsiteY5" fmla="*/ 70438 h 293678"/>
              <a:gd name="connsiteX6" fmla="*/ 154061 w 268023"/>
              <a:gd name="connsiteY6" fmla="*/ 106497 h 293678"/>
              <a:gd name="connsiteX7" fmla="*/ 179843 w 268023"/>
              <a:gd name="connsiteY7" fmla="*/ 119910 h 293678"/>
              <a:gd name="connsiteX8" fmla="*/ 180799 w 268023"/>
              <a:gd name="connsiteY8" fmla="*/ 174841 h 293678"/>
              <a:gd name="connsiteX9" fmla="*/ 174737 w 268023"/>
              <a:gd name="connsiteY9" fmla="*/ 179591 h 293678"/>
              <a:gd name="connsiteX10" fmla="*/ 184309 w 268023"/>
              <a:gd name="connsiteY10" fmla="*/ 191747 h 293678"/>
              <a:gd name="connsiteX11" fmla="*/ 225152 w 268023"/>
              <a:gd name="connsiteY11" fmla="*/ 230040 h 293678"/>
              <a:gd name="connsiteX12" fmla="*/ 255846 w 268023"/>
              <a:gd name="connsiteY12" fmla="*/ 262748 h 293678"/>
              <a:gd name="connsiteX13" fmla="*/ 267525 w 268023"/>
              <a:gd name="connsiteY13" fmla="*/ 281613 h 293678"/>
              <a:gd name="connsiteX14" fmla="*/ 266696 w 268023"/>
              <a:gd name="connsiteY14" fmla="*/ 293213 h 293678"/>
              <a:gd name="connsiteX15" fmla="*/ 247104 w 268023"/>
              <a:gd name="connsiteY15" fmla="*/ 286088 h 293678"/>
              <a:gd name="connsiteX16" fmla="*/ 221641 w 268023"/>
              <a:gd name="connsiteY16" fmla="*/ 282871 h 293678"/>
              <a:gd name="connsiteX17" fmla="*/ 171100 w 268023"/>
              <a:gd name="connsiteY17" fmla="*/ 267778 h 293678"/>
              <a:gd name="connsiteX18" fmla="*/ 149977 w 268023"/>
              <a:gd name="connsiteY18" fmla="*/ 233539 h 293678"/>
              <a:gd name="connsiteX19" fmla="*/ 137150 w 268023"/>
              <a:gd name="connsiteY19" fmla="*/ 209917 h 293678"/>
              <a:gd name="connsiteX20" fmla="*/ 51126 w 268023"/>
              <a:gd name="connsiteY20" fmla="*/ 205589 h 293678"/>
              <a:gd name="connsiteX21" fmla="*/ 32811 w 268023"/>
              <a:gd name="connsiteY21" fmla="*/ 231023 h 293678"/>
              <a:gd name="connsiteX22" fmla="*/ 10603 w 268023"/>
              <a:gd name="connsiteY22" fmla="*/ 244999 h 293678"/>
              <a:gd name="connsiteX23" fmla="*/ 1541 w 268023"/>
              <a:gd name="connsiteY23" fmla="*/ 244156 h 293678"/>
              <a:gd name="connsiteX24" fmla="*/ 1541 w 268023"/>
              <a:gd name="connsiteY24" fmla="*/ 243882 h 2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023" h="293678">
                <a:moveTo>
                  <a:pt x="1541" y="243882"/>
                </a:moveTo>
                <a:cubicBezTo>
                  <a:pt x="1031" y="240383"/>
                  <a:pt x="-118" y="237453"/>
                  <a:pt x="10" y="234656"/>
                </a:cubicBezTo>
                <a:cubicBezTo>
                  <a:pt x="3711" y="158906"/>
                  <a:pt x="7477" y="83156"/>
                  <a:pt x="11433" y="7406"/>
                </a:cubicBezTo>
                <a:cubicBezTo>
                  <a:pt x="11433" y="5312"/>
                  <a:pt x="12837" y="3352"/>
                  <a:pt x="14113" y="0"/>
                </a:cubicBezTo>
                <a:cubicBezTo>
                  <a:pt x="49595" y="3077"/>
                  <a:pt x="81375" y="12858"/>
                  <a:pt x="101795" y="44863"/>
                </a:cubicBezTo>
                <a:cubicBezTo>
                  <a:pt x="107029" y="52971"/>
                  <a:pt x="111113" y="61775"/>
                  <a:pt x="115644" y="70438"/>
                </a:cubicBezTo>
                <a:cubicBezTo>
                  <a:pt x="124195" y="86929"/>
                  <a:pt x="137150" y="98810"/>
                  <a:pt x="154061" y="106497"/>
                </a:cubicBezTo>
                <a:cubicBezTo>
                  <a:pt x="162931" y="110551"/>
                  <a:pt x="171802" y="114605"/>
                  <a:pt x="179843" y="119910"/>
                </a:cubicBezTo>
                <a:cubicBezTo>
                  <a:pt x="202178" y="134869"/>
                  <a:pt x="202369" y="158344"/>
                  <a:pt x="180799" y="174841"/>
                </a:cubicBezTo>
                <a:cubicBezTo>
                  <a:pt x="179140" y="176099"/>
                  <a:pt x="177418" y="177491"/>
                  <a:pt x="174737" y="179591"/>
                </a:cubicBezTo>
                <a:cubicBezTo>
                  <a:pt x="178119" y="183920"/>
                  <a:pt x="180672" y="188255"/>
                  <a:pt x="184309" y="191747"/>
                </a:cubicBezTo>
                <a:cubicBezTo>
                  <a:pt x="197838" y="204605"/>
                  <a:pt x="211941" y="217048"/>
                  <a:pt x="225152" y="230040"/>
                </a:cubicBezTo>
                <a:cubicBezTo>
                  <a:pt x="235872" y="240524"/>
                  <a:pt x="246019" y="251428"/>
                  <a:pt x="255846" y="262748"/>
                </a:cubicBezTo>
                <a:cubicBezTo>
                  <a:pt x="260633" y="268340"/>
                  <a:pt x="264589" y="274903"/>
                  <a:pt x="267525" y="281613"/>
                </a:cubicBezTo>
                <a:cubicBezTo>
                  <a:pt x="268929" y="284831"/>
                  <a:pt x="266950" y="289440"/>
                  <a:pt x="266696" y="293213"/>
                </a:cubicBezTo>
                <a:cubicBezTo>
                  <a:pt x="257378" y="295307"/>
                  <a:pt x="252465" y="289861"/>
                  <a:pt x="247104" y="286088"/>
                </a:cubicBezTo>
                <a:cubicBezTo>
                  <a:pt x="238935" y="280356"/>
                  <a:pt x="230767" y="280075"/>
                  <a:pt x="221641" y="282871"/>
                </a:cubicBezTo>
                <a:cubicBezTo>
                  <a:pt x="197264" y="290417"/>
                  <a:pt x="185713" y="287346"/>
                  <a:pt x="171100" y="267778"/>
                </a:cubicBezTo>
                <a:cubicBezTo>
                  <a:pt x="163059" y="257014"/>
                  <a:pt x="156868" y="245139"/>
                  <a:pt x="149977" y="233539"/>
                </a:cubicBezTo>
                <a:cubicBezTo>
                  <a:pt x="145446" y="225852"/>
                  <a:pt x="141553" y="217744"/>
                  <a:pt x="137150" y="209917"/>
                </a:cubicBezTo>
                <a:cubicBezTo>
                  <a:pt x="117047" y="173443"/>
                  <a:pt x="73653" y="172185"/>
                  <a:pt x="51126" y="205589"/>
                </a:cubicBezTo>
                <a:cubicBezTo>
                  <a:pt x="45191" y="214252"/>
                  <a:pt x="39193" y="222635"/>
                  <a:pt x="32811" y="231023"/>
                </a:cubicBezTo>
                <a:cubicBezTo>
                  <a:pt x="27195" y="238289"/>
                  <a:pt x="19984" y="243741"/>
                  <a:pt x="10603" y="244999"/>
                </a:cubicBezTo>
                <a:cubicBezTo>
                  <a:pt x="7795" y="245414"/>
                  <a:pt x="4924" y="244437"/>
                  <a:pt x="1541" y="244156"/>
                </a:cubicBezTo>
                <a:lnTo>
                  <a:pt x="1541" y="24388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0" name="Freeform 219">
            <a:extLst>
              <a:ext uri="{FF2B5EF4-FFF2-40B4-BE49-F238E27FC236}">
                <a16:creationId xmlns:a16="http://schemas.microsoft.com/office/drawing/2014/main" id="{AEC33D98-7CEB-E764-A1A8-6BBD3084B218}"/>
              </a:ext>
            </a:extLst>
          </p:cNvPr>
          <p:cNvSpPr/>
          <p:nvPr/>
        </p:nvSpPr>
        <p:spPr>
          <a:xfrm>
            <a:off x="4437851" y="1395208"/>
            <a:ext cx="536046" cy="376673"/>
          </a:xfrm>
          <a:custGeom>
            <a:avLst/>
            <a:gdLst>
              <a:gd name="connsiteX0" fmla="*/ 99365 w 536046"/>
              <a:gd name="connsiteY0" fmla="*/ 5594 h 376673"/>
              <a:gd name="connsiteX1" fmla="*/ 98656 w 536046"/>
              <a:gd name="connsiteY1" fmla="*/ 31199 h 376673"/>
              <a:gd name="connsiteX2" fmla="*/ 99224 w 536046"/>
              <a:gd name="connsiteY2" fmla="*/ 45751 h 376673"/>
              <a:gd name="connsiteX3" fmla="*/ 117731 w 536046"/>
              <a:gd name="connsiteY3" fmla="*/ 49949 h 376673"/>
              <a:gd name="connsiteX4" fmla="*/ 138790 w 536046"/>
              <a:gd name="connsiteY4" fmla="*/ 37356 h 376673"/>
              <a:gd name="connsiteX5" fmla="*/ 164788 w 536046"/>
              <a:gd name="connsiteY5" fmla="*/ 19726 h 376673"/>
              <a:gd name="connsiteX6" fmla="*/ 228936 w 536046"/>
              <a:gd name="connsiteY6" fmla="*/ 27002 h 376673"/>
              <a:gd name="connsiteX7" fmla="*/ 238827 w 536046"/>
              <a:gd name="connsiteY7" fmla="*/ 36237 h 376673"/>
              <a:gd name="connsiteX8" fmla="*/ 269491 w 536046"/>
              <a:gd name="connsiteY8" fmla="*/ 48829 h 376673"/>
              <a:gd name="connsiteX9" fmla="*/ 328131 w 536046"/>
              <a:gd name="connsiteY9" fmla="*/ 47430 h 376673"/>
              <a:gd name="connsiteX10" fmla="*/ 338724 w 536046"/>
              <a:gd name="connsiteY10" fmla="*/ 44212 h 376673"/>
              <a:gd name="connsiteX11" fmla="*/ 365150 w 536046"/>
              <a:gd name="connsiteY11" fmla="*/ 40434 h 376673"/>
              <a:gd name="connsiteX12" fmla="*/ 428449 w 536046"/>
              <a:gd name="connsiteY12" fmla="*/ 56105 h 376673"/>
              <a:gd name="connsiteX13" fmla="*/ 440600 w 536046"/>
              <a:gd name="connsiteY13" fmla="*/ 61982 h 376673"/>
              <a:gd name="connsiteX14" fmla="*/ 457275 w 536046"/>
              <a:gd name="connsiteY14" fmla="*/ 102559 h 376673"/>
              <a:gd name="connsiteX15" fmla="*/ 450491 w 536046"/>
              <a:gd name="connsiteY15" fmla="*/ 126206 h 376673"/>
              <a:gd name="connsiteX16" fmla="*/ 468583 w 536046"/>
              <a:gd name="connsiteY16" fmla="*/ 159927 h 376673"/>
              <a:gd name="connsiteX17" fmla="*/ 490197 w 536046"/>
              <a:gd name="connsiteY17" fmla="*/ 165804 h 376673"/>
              <a:gd name="connsiteX18" fmla="*/ 505743 w 536046"/>
              <a:gd name="connsiteY18" fmla="*/ 168882 h 376673"/>
              <a:gd name="connsiteX19" fmla="*/ 532162 w 536046"/>
              <a:gd name="connsiteY19" fmla="*/ 216175 h 376673"/>
              <a:gd name="connsiteX20" fmla="*/ 495570 w 536046"/>
              <a:gd name="connsiteY20" fmla="*/ 257172 h 376673"/>
              <a:gd name="connsiteX21" fmla="*/ 475360 w 536046"/>
              <a:gd name="connsiteY21" fmla="*/ 254094 h 376673"/>
              <a:gd name="connsiteX22" fmla="*/ 466177 w 536046"/>
              <a:gd name="connsiteY22" fmla="*/ 244300 h 376673"/>
              <a:gd name="connsiteX23" fmla="*/ 422093 w 536046"/>
              <a:gd name="connsiteY23" fmla="*/ 218134 h 376673"/>
              <a:gd name="connsiteX24" fmla="*/ 402170 w 536046"/>
              <a:gd name="connsiteY24" fmla="*/ 215615 h 376673"/>
              <a:gd name="connsiteX25" fmla="*/ 379841 w 536046"/>
              <a:gd name="connsiteY25" fmla="*/ 250876 h 376673"/>
              <a:gd name="connsiteX26" fmla="*/ 396943 w 536046"/>
              <a:gd name="connsiteY26" fmla="*/ 274102 h 376673"/>
              <a:gd name="connsiteX27" fmla="*/ 414320 w 536046"/>
              <a:gd name="connsiteY27" fmla="*/ 294531 h 376673"/>
              <a:gd name="connsiteX28" fmla="*/ 413472 w 536046"/>
              <a:gd name="connsiteY28" fmla="*/ 317199 h 376673"/>
              <a:gd name="connsiteX29" fmla="*/ 404148 w 536046"/>
              <a:gd name="connsiteY29" fmla="*/ 326853 h 376673"/>
              <a:gd name="connsiteX30" fmla="*/ 378999 w 536046"/>
              <a:gd name="connsiteY30" fmla="*/ 330351 h 376673"/>
              <a:gd name="connsiteX31" fmla="*/ 359637 w 536046"/>
              <a:gd name="connsiteY31" fmla="*/ 318737 h 376673"/>
              <a:gd name="connsiteX32" fmla="*/ 325304 w 536046"/>
              <a:gd name="connsiteY32" fmla="*/ 309922 h 376673"/>
              <a:gd name="connsiteX33" fmla="*/ 311028 w 536046"/>
              <a:gd name="connsiteY33" fmla="*/ 328532 h 376673"/>
              <a:gd name="connsiteX34" fmla="*/ 315974 w 536046"/>
              <a:gd name="connsiteY34" fmla="*/ 345742 h 376673"/>
              <a:gd name="connsiteX35" fmla="*/ 319790 w 536046"/>
              <a:gd name="connsiteY35" fmla="*/ 360855 h 376673"/>
              <a:gd name="connsiteX36" fmla="*/ 306510 w 536046"/>
              <a:gd name="connsiteY36" fmla="*/ 376663 h 376673"/>
              <a:gd name="connsiteX37" fmla="*/ 282063 w 536046"/>
              <a:gd name="connsiteY37" fmla="*/ 373445 h 376673"/>
              <a:gd name="connsiteX38" fmla="*/ 256351 w 536046"/>
              <a:gd name="connsiteY38" fmla="*/ 350780 h 376673"/>
              <a:gd name="connsiteX39" fmla="*/ 236709 w 536046"/>
              <a:gd name="connsiteY39" fmla="*/ 315799 h 376673"/>
              <a:gd name="connsiteX40" fmla="*/ 195305 w 536046"/>
              <a:gd name="connsiteY40" fmla="*/ 291313 h 376673"/>
              <a:gd name="connsiteX41" fmla="*/ 159415 w 536046"/>
              <a:gd name="connsiteY41" fmla="*/ 287395 h 376673"/>
              <a:gd name="connsiteX42" fmla="*/ 123953 w 536046"/>
              <a:gd name="connsiteY42" fmla="*/ 281099 h 376673"/>
              <a:gd name="connsiteX43" fmla="*/ 109397 w 536046"/>
              <a:gd name="connsiteY43" fmla="*/ 272283 h 376673"/>
              <a:gd name="connsiteX44" fmla="*/ 121547 w 536046"/>
              <a:gd name="connsiteY44" fmla="*/ 261370 h 376673"/>
              <a:gd name="connsiteX45" fmla="*/ 145427 w 536046"/>
              <a:gd name="connsiteY45" fmla="*/ 256473 h 376673"/>
              <a:gd name="connsiteX46" fmla="*/ 174252 w 536046"/>
              <a:gd name="connsiteY46" fmla="*/ 261510 h 376673"/>
              <a:gd name="connsiteX47" fmla="*/ 203078 w 536046"/>
              <a:gd name="connsiteY47" fmla="*/ 266687 h 376673"/>
              <a:gd name="connsiteX48" fmla="*/ 245751 w 536046"/>
              <a:gd name="connsiteY48" fmla="*/ 247798 h 376673"/>
              <a:gd name="connsiteX49" fmla="*/ 272599 w 536046"/>
              <a:gd name="connsiteY49" fmla="*/ 201203 h 376673"/>
              <a:gd name="connsiteX50" fmla="*/ 266804 w 536046"/>
              <a:gd name="connsiteY50" fmla="*/ 142437 h 376673"/>
              <a:gd name="connsiteX51" fmla="*/ 171566 w 536046"/>
              <a:gd name="connsiteY51" fmla="*/ 89966 h 376673"/>
              <a:gd name="connsiteX52" fmla="*/ 57259 w 536046"/>
              <a:gd name="connsiteY52" fmla="*/ 100740 h 376673"/>
              <a:gd name="connsiteX53" fmla="*/ 23628 w 536046"/>
              <a:gd name="connsiteY53" fmla="*/ 103678 h 376673"/>
              <a:gd name="connsiteX54" fmla="*/ 1306 w 536046"/>
              <a:gd name="connsiteY54" fmla="*/ 72896 h 376673"/>
              <a:gd name="connsiteX55" fmla="*/ 13029 w 536046"/>
              <a:gd name="connsiteY55" fmla="*/ 51488 h 376673"/>
              <a:gd name="connsiteX56" fmla="*/ 65453 w 536046"/>
              <a:gd name="connsiteY56" fmla="*/ 6013 h 376673"/>
              <a:gd name="connsiteX57" fmla="*/ 99224 w 536046"/>
              <a:gd name="connsiteY57" fmla="*/ 5454 h 376673"/>
              <a:gd name="connsiteX58" fmla="*/ 99365 w 536046"/>
              <a:gd name="connsiteY58" fmla="*/ 5594 h 37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6046" h="376673">
                <a:moveTo>
                  <a:pt x="99365" y="5594"/>
                </a:moveTo>
                <a:cubicBezTo>
                  <a:pt x="103321" y="14269"/>
                  <a:pt x="103602" y="22524"/>
                  <a:pt x="98656" y="31199"/>
                </a:cubicBezTo>
                <a:cubicBezTo>
                  <a:pt x="95976" y="35817"/>
                  <a:pt x="94840" y="41554"/>
                  <a:pt x="99224" y="45751"/>
                </a:cubicBezTo>
                <a:cubicBezTo>
                  <a:pt x="104310" y="50648"/>
                  <a:pt x="110807" y="53447"/>
                  <a:pt x="117731" y="49949"/>
                </a:cubicBezTo>
                <a:cubicBezTo>
                  <a:pt x="125083" y="46311"/>
                  <a:pt x="132006" y="41833"/>
                  <a:pt x="138790" y="37356"/>
                </a:cubicBezTo>
                <a:cubicBezTo>
                  <a:pt x="147546" y="31619"/>
                  <a:pt x="155599" y="24623"/>
                  <a:pt x="164788" y="19726"/>
                </a:cubicBezTo>
                <a:cubicBezTo>
                  <a:pt x="189511" y="6433"/>
                  <a:pt x="208024" y="8952"/>
                  <a:pt x="228936" y="27002"/>
                </a:cubicBezTo>
                <a:cubicBezTo>
                  <a:pt x="232325" y="29940"/>
                  <a:pt x="235439" y="33298"/>
                  <a:pt x="238827" y="36237"/>
                </a:cubicBezTo>
                <a:cubicBezTo>
                  <a:pt x="247589" y="43932"/>
                  <a:pt x="257761" y="48829"/>
                  <a:pt x="269491" y="48829"/>
                </a:cubicBezTo>
                <a:cubicBezTo>
                  <a:pt x="288986" y="48829"/>
                  <a:pt x="308629" y="48130"/>
                  <a:pt x="328131" y="47430"/>
                </a:cubicBezTo>
                <a:cubicBezTo>
                  <a:pt x="331660" y="47430"/>
                  <a:pt x="335617" y="45891"/>
                  <a:pt x="338724" y="44212"/>
                </a:cubicBezTo>
                <a:cubicBezTo>
                  <a:pt x="347065" y="39454"/>
                  <a:pt x="356108" y="39315"/>
                  <a:pt x="365150" y="40434"/>
                </a:cubicBezTo>
                <a:cubicBezTo>
                  <a:pt x="386912" y="43233"/>
                  <a:pt x="408105" y="47710"/>
                  <a:pt x="428449" y="56105"/>
                </a:cubicBezTo>
                <a:cubicBezTo>
                  <a:pt x="432546" y="57784"/>
                  <a:pt x="436790" y="59603"/>
                  <a:pt x="440600" y="61982"/>
                </a:cubicBezTo>
                <a:cubicBezTo>
                  <a:pt x="455016" y="71357"/>
                  <a:pt x="461091" y="85909"/>
                  <a:pt x="457275" y="102559"/>
                </a:cubicBezTo>
                <a:cubicBezTo>
                  <a:pt x="455437" y="110534"/>
                  <a:pt x="452189" y="118230"/>
                  <a:pt x="450491" y="126206"/>
                </a:cubicBezTo>
                <a:cubicBezTo>
                  <a:pt x="446822" y="143136"/>
                  <a:pt x="452189" y="153211"/>
                  <a:pt x="468583" y="159927"/>
                </a:cubicBezTo>
                <a:cubicBezTo>
                  <a:pt x="475500" y="162725"/>
                  <a:pt x="482992" y="163985"/>
                  <a:pt x="490197" y="165804"/>
                </a:cubicBezTo>
                <a:cubicBezTo>
                  <a:pt x="495283" y="167063"/>
                  <a:pt x="500516" y="167902"/>
                  <a:pt x="505743" y="168882"/>
                </a:cubicBezTo>
                <a:cubicBezTo>
                  <a:pt x="532590" y="174199"/>
                  <a:pt x="542194" y="191409"/>
                  <a:pt x="532162" y="216175"/>
                </a:cubicBezTo>
                <a:cubicBezTo>
                  <a:pt x="524817" y="234085"/>
                  <a:pt x="513088" y="248217"/>
                  <a:pt x="495570" y="257172"/>
                </a:cubicBezTo>
                <a:cubicBezTo>
                  <a:pt x="486808" y="261650"/>
                  <a:pt x="482712" y="261090"/>
                  <a:pt x="475360" y="254094"/>
                </a:cubicBezTo>
                <a:cubicBezTo>
                  <a:pt x="472112" y="251015"/>
                  <a:pt x="469285" y="247517"/>
                  <a:pt x="466177" y="244300"/>
                </a:cubicBezTo>
                <a:cubicBezTo>
                  <a:pt x="453886" y="231707"/>
                  <a:pt x="438909" y="223031"/>
                  <a:pt x="422093" y="218134"/>
                </a:cubicBezTo>
                <a:cubicBezTo>
                  <a:pt x="415731" y="216315"/>
                  <a:pt x="408813" y="215336"/>
                  <a:pt x="402170" y="215615"/>
                </a:cubicBezTo>
                <a:cubicBezTo>
                  <a:pt x="384225" y="216315"/>
                  <a:pt x="372215" y="234645"/>
                  <a:pt x="379841" y="250876"/>
                </a:cubicBezTo>
                <a:cubicBezTo>
                  <a:pt x="383797" y="259411"/>
                  <a:pt x="390868" y="266687"/>
                  <a:pt x="396943" y="274102"/>
                </a:cubicBezTo>
                <a:cubicBezTo>
                  <a:pt x="402591" y="281099"/>
                  <a:pt x="409094" y="287395"/>
                  <a:pt x="414320" y="294531"/>
                </a:cubicBezTo>
                <a:cubicBezTo>
                  <a:pt x="419834" y="301947"/>
                  <a:pt x="419266" y="310062"/>
                  <a:pt x="413472" y="317199"/>
                </a:cubicBezTo>
                <a:cubicBezTo>
                  <a:pt x="410645" y="320697"/>
                  <a:pt x="407537" y="323914"/>
                  <a:pt x="404148" y="326853"/>
                </a:cubicBezTo>
                <a:cubicBezTo>
                  <a:pt x="396656" y="333569"/>
                  <a:pt x="387901" y="334688"/>
                  <a:pt x="378999" y="330351"/>
                </a:cubicBezTo>
                <a:cubicBezTo>
                  <a:pt x="372215" y="327133"/>
                  <a:pt x="366140" y="322655"/>
                  <a:pt x="359637" y="318737"/>
                </a:cubicBezTo>
                <a:cubicBezTo>
                  <a:pt x="349043" y="312441"/>
                  <a:pt x="337735" y="308803"/>
                  <a:pt x="325304" y="309922"/>
                </a:cubicBezTo>
                <a:cubicBezTo>
                  <a:pt x="314985" y="310902"/>
                  <a:pt x="309050" y="318458"/>
                  <a:pt x="311028" y="328532"/>
                </a:cubicBezTo>
                <a:cubicBezTo>
                  <a:pt x="312164" y="334409"/>
                  <a:pt x="314423" y="340005"/>
                  <a:pt x="315974" y="345742"/>
                </a:cubicBezTo>
                <a:cubicBezTo>
                  <a:pt x="317391" y="350780"/>
                  <a:pt x="319082" y="355818"/>
                  <a:pt x="319790" y="360855"/>
                </a:cubicBezTo>
                <a:cubicBezTo>
                  <a:pt x="321347" y="371766"/>
                  <a:pt x="317250" y="376944"/>
                  <a:pt x="306510" y="376663"/>
                </a:cubicBezTo>
                <a:cubicBezTo>
                  <a:pt x="298316" y="376382"/>
                  <a:pt x="290116" y="375124"/>
                  <a:pt x="282063" y="373445"/>
                </a:cubicBezTo>
                <a:cubicBezTo>
                  <a:pt x="269350" y="370789"/>
                  <a:pt x="261578" y="362956"/>
                  <a:pt x="256351" y="350780"/>
                </a:cubicBezTo>
                <a:cubicBezTo>
                  <a:pt x="251118" y="338467"/>
                  <a:pt x="244335" y="326853"/>
                  <a:pt x="236709" y="315799"/>
                </a:cubicBezTo>
                <a:cubicBezTo>
                  <a:pt x="226958" y="301667"/>
                  <a:pt x="212689" y="293412"/>
                  <a:pt x="195305" y="291313"/>
                </a:cubicBezTo>
                <a:cubicBezTo>
                  <a:pt x="183295" y="289774"/>
                  <a:pt x="171285" y="289074"/>
                  <a:pt x="159415" y="287395"/>
                </a:cubicBezTo>
                <a:cubicBezTo>
                  <a:pt x="147546" y="285716"/>
                  <a:pt x="135676" y="283897"/>
                  <a:pt x="123953" y="281099"/>
                </a:cubicBezTo>
                <a:cubicBezTo>
                  <a:pt x="119288" y="279979"/>
                  <a:pt x="115331" y="275922"/>
                  <a:pt x="109397" y="272283"/>
                </a:cubicBezTo>
                <a:cubicBezTo>
                  <a:pt x="114342" y="267666"/>
                  <a:pt x="117310" y="262909"/>
                  <a:pt x="121547" y="261370"/>
                </a:cubicBezTo>
                <a:cubicBezTo>
                  <a:pt x="129179" y="258571"/>
                  <a:pt x="137514" y="256333"/>
                  <a:pt x="145427" y="256473"/>
                </a:cubicBezTo>
                <a:cubicBezTo>
                  <a:pt x="155038" y="256752"/>
                  <a:pt x="164642" y="259691"/>
                  <a:pt x="174252" y="261510"/>
                </a:cubicBezTo>
                <a:cubicBezTo>
                  <a:pt x="183863" y="263329"/>
                  <a:pt x="193467" y="265567"/>
                  <a:pt x="203078" y="266687"/>
                </a:cubicBezTo>
                <a:cubicBezTo>
                  <a:pt x="220882" y="268785"/>
                  <a:pt x="236000" y="263888"/>
                  <a:pt x="245751" y="247798"/>
                </a:cubicBezTo>
                <a:cubicBezTo>
                  <a:pt x="254934" y="232406"/>
                  <a:pt x="264118" y="217015"/>
                  <a:pt x="272599" y="201203"/>
                </a:cubicBezTo>
                <a:cubicBezTo>
                  <a:pt x="283760" y="180495"/>
                  <a:pt x="280512" y="160487"/>
                  <a:pt x="266804" y="142437"/>
                </a:cubicBezTo>
                <a:cubicBezTo>
                  <a:pt x="242924" y="111234"/>
                  <a:pt x="212120" y="91786"/>
                  <a:pt x="171566" y="89966"/>
                </a:cubicBezTo>
                <a:cubicBezTo>
                  <a:pt x="132855" y="88147"/>
                  <a:pt x="94987" y="92765"/>
                  <a:pt x="57259" y="100740"/>
                </a:cubicBezTo>
                <a:cubicBezTo>
                  <a:pt x="46379" y="103119"/>
                  <a:pt x="34930" y="104098"/>
                  <a:pt x="23628" y="103678"/>
                </a:cubicBezTo>
                <a:cubicBezTo>
                  <a:pt x="5824" y="103119"/>
                  <a:pt x="-3640" y="89966"/>
                  <a:pt x="1306" y="72896"/>
                </a:cubicBezTo>
                <a:cubicBezTo>
                  <a:pt x="3565" y="65340"/>
                  <a:pt x="8223" y="57924"/>
                  <a:pt x="13029" y="51488"/>
                </a:cubicBezTo>
                <a:cubicBezTo>
                  <a:pt x="27157" y="32739"/>
                  <a:pt x="46519" y="19306"/>
                  <a:pt x="65453" y="6013"/>
                </a:cubicBezTo>
                <a:cubicBezTo>
                  <a:pt x="76053" y="-1402"/>
                  <a:pt x="87776" y="-2382"/>
                  <a:pt x="99224" y="5454"/>
                </a:cubicBezTo>
                <a:lnTo>
                  <a:pt x="99365" y="559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21" name="Freeform 220">
            <a:extLst>
              <a:ext uri="{FF2B5EF4-FFF2-40B4-BE49-F238E27FC236}">
                <a16:creationId xmlns:a16="http://schemas.microsoft.com/office/drawing/2014/main" id="{59BD7296-A351-38D3-0B15-6E06D19E2341}"/>
              </a:ext>
            </a:extLst>
          </p:cNvPr>
          <p:cNvSpPr/>
          <p:nvPr/>
        </p:nvSpPr>
        <p:spPr>
          <a:xfrm>
            <a:off x="4514428" y="1127066"/>
            <a:ext cx="753024" cy="242604"/>
          </a:xfrm>
          <a:custGeom>
            <a:avLst/>
            <a:gdLst>
              <a:gd name="connsiteX0" fmla="*/ 239946 w 753024"/>
              <a:gd name="connsiteY0" fmla="*/ 38742 h 242604"/>
              <a:gd name="connsiteX1" fmla="*/ 261293 w 753024"/>
              <a:gd name="connsiteY1" fmla="*/ 22648 h 242604"/>
              <a:gd name="connsiteX2" fmla="*/ 285753 w 753024"/>
              <a:gd name="connsiteY2" fmla="*/ 18660 h 242604"/>
              <a:gd name="connsiteX3" fmla="*/ 317425 w 753024"/>
              <a:gd name="connsiteY3" fmla="*/ 18376 h 242604"/>
              <a:gd name="connsiteX4" fmla="*/ 364502 w 753024"/>
              <a:gd name="connsiteY4" fmla="*/ 13533 h 242604"/>
              <a:gd name="connsiteX5" fmla="*/ 447494 w 753024"/>
              <a:gd name="connsiteY5" fmla="*/ 11824 h 242604"/>
              <a:gd name="connsiteX6" fmla="*/ 516491 w 753024"/>
              <a:gd name="connsiteY6" fmla="*/ 23360 h 242604"/>
              <a:gd name="connsiteX7" fmla="*/ 597218 w 753024"/>
              <a:gd name="connsiteY7" fmla="*/ 20369 h 242604"/>
              <a:gd name="connsiteX8" fmla="*/ 694773 w 753024"/>
              <a:gd name="connsiteY8" fmla="*/ 1854 h 242604"/>
              <a:gd name="connsiteX9" fmla="*/ 734926 w 753024"/>
              <a:gd name="connsiteY9" fmla="*/ 3848 h 242604"/>
              <a:gd name="connsiteX10" fmla="*/ 747229 w 753024"/>
              <a:gd name="connsiteY10" fmla="*/ 9545 h 242604"/>
              <a:gd name="connsiteX11" fmla="*/ 747370 w 753024"/>
              <a:gd name="connsiteY11" fmla="*/ 28203 h 242604"/>
              <a:gd name="connsiteX12" fmla="*/ 705092 w 753024"/>
              <a:gd name="connsiteY12" fmla="*/ 42303 h 242604"/>
              <a:gd name="connsiteX13" fmla="*/ 673427 w 753024"/>
              <a:gd name="connsiteY13" fmla="*/ 43585 h 242604"/>
              <a:gd name="connsiteX14" fmla="*/ 614467 w 753024"/>
              <a:gd name="connsiteY14" fmla="*/ 58397 h 242604"/>
              <a:gd name="connsiteX15" fmla="*/ 511827 w 753024"/>
              <a:gd name="connsiteY15" fmla="*/ 83748 h 242604"/>
              <a:gd name="connsiteX16" fmla="*/ 420774 w 753024"/>
              <a:gd name="connsiteY16" fmla="*/ 100554 h 242604"/>
              <a:gd name="connsiteX17" fmla="*/ 352626 w 753024"/>
              <a:gd name="connsiteY17" fmla="*/ 130320 h 242604"/>
              <a:gd name="connsiteX18" fmla="*/ 313602 w 753024"/>
              <a:gd name="connsiteY18" fmla="*/ 153251 h 242604"/>
              <a:gd name="connsiteX19" fmla="*/ 278823 w 753024"/>
              <a:gd name="connsiteY19" fmla="*/ 161084 h 242604"/>
              <a:gd name="connsiteX20" fmla="*/ 240508 w 753024"/>
              <a:gd name="connsiteY20" fmla="*/ 158236 h 242604"/>
              <a:gd name="connsiteX21" fmla="*/ 193431 w 753024"/>
              <a:gd name="connsiteY21" fmla="*/ 160514 h 242604"/>
              <a:gd name="connsiteX22" fmla="*/ 170809 w 753024"/>
              <a:gd name="connsiteY22" fmla="*/ 177748 h 242604"/>
              <a:gd name="connsiteX23" fmla="*/ 179717 w 753024"/>
              <a:gd name="connsiteY23" fmla="*/ 195123 h 242604"/>
              <a:gd name="connsiteX24" fmla="*/ 191025 w 753024"/>
              <a:gd name="connsiteY24" fmla="*/ 195550 h 242604"/>
              <a:gd name="connsiteX25" fmla="*/ 204599 w 753024"/>
              <a:gd name="connsiteY25" fmla="*/ 196120 h 242604"/>
              <a:gd name="connsiteX26" fmla="*/ 222129 w 753024"/>
              <a:gd name="connsiteY26" fmla="*/ 203953 h 242604"/>
              <a:gd name="connsiteX27" fmla="*/ 213929 w 753024"/>
              <a:gd name="connsiteY27" fmla="*/ 223608 h 242604"/>
              <a:gd name="connsiteX28" fmla="*/ 196118 w 753024"/>
              <a:gd name="connsiteY28" fmla="*/ 232865 h 242604"/>
              <a:gd name="connsiteX29" fmla="*/ 165014 w 753024"/>
              <a:gd name="connsiteY29" fmla="*/ 238135 h 242604"/>
              <a:gd name="connsiteX30" fmla="*/ 126840 w 753024"/>
              <a:gd name="connsiteY30" fmla="*/ 241980 h 242604"/>
              <a:gd name="connsiteX31" fmla="*/ 93190 w 753024"/>
              <a:gd name="connsiteY31" fmla="*/ 239987 h 242604"/>
              <a:gd name="connsiteX32" fmla="*/ 22922 w 753024"/>
              <a:gd name="connsiteY32" fmla="*/ 223038 h 242604"/>
              <a:gd name="connsiteX33" fmla="*/ 6522 w 753024"/>
              <a:gd name="connsiteY33" fmla="*/ 215917 h 242604"/>
              <a:gd name="connsiteX34" fmla="*/ 727 w 753024"/>
              <a:gd name="connsiteY34" fmla="*/ 200108 h 242604"/>
              <a:gd name="connsiteX35" fmla="*/ 7370 w 753024"/>
              <a:gd name="connsiteY35" fmla="*/ 185724 h 242604"/>
              <a:gd name="connsiteX36" fmla="*/ 38047 w 753024"/>
              <a:gd name="connsiteY36" fmla="*/ 175327 h 242604"/>
              <a:gd name="connsiteX37" fmla="*/ 54447 w 753024"/>
              <a:gd name="connsiteY37" fmla="*/ 182875 h 242604"/>
              <a:gd name="connsiteX38" fmla="*/ 88805 w 753024"/>
              <a:gd name="connsiteY38" fmla="*/ 193699 h 242604"/>
              <a:gd name="connsiteX39" fmla="*/ 108742 w 753024"/>
              <a:gd name="connsiteY39" fmla="*/ 193272 h 242604"/>
              <a:gd name="connsiteX40" fmla="*/ 124574 w 753024"/>
              <a:gd name="connsiteY40" fmla="*/ 176323 h 242604"/>
              <a:gd name="connsiteX41" fmla="*/ 163597 w 753024"/>
              <a:gd name="connsiteY41" fmla="*/ 135875 h 242604"/>
              <a:gd name="connsiteX42" fmla="*/ 197107 w 753024"/>
              <a:gd name="connsiteY42" fmla="*/ 132029 h 242604"/>
              <a:gd name="connsiteX43" fmla="*/ 276564 w 753024"/>
              <a:gd name="connsiteY43" fmla="*/ 108815 h 242604"/>
              <a:gd name="connsiteX44" fmla="*/ 296072 w 753024"/>
              <a:gd name="connsiteY44" fmla="*/ 93575 h 242604"/>
              <a:gd name="connsiteX45" fmla="*/ 281937 w 753024"/>
              <a:gd name="connsiteY45" fmla="*/ 48000 h 242604"/>
              <a:gd name="connsiteX46" fmla="*/ 253092 w 753024"/>
              <a:gd name="connsiteY46" fmla="*/ 42872 h 242604"/>
              <a:gd name="connsiteX47" fmla="*/ 240087 w 753024"/>
              <a:gd name="connsiteY47" fmla="*/ 38885 h 242604"/>
              <a:gd name="connsiteX48" fmla="*/ 239946 w 753024"/>
              <a:gd name="connsiteY48" fmla="*/ 38742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53024" h="242604">
                <a:moveTo>
                  <a:pt x="239946" y="38742"/>
                </a:moveTo>
                <a:cubicBezTo>
                  <a:pt x="245881" y="28060"/>
                  <a:pt x="253373" y="24642"/>
                  <a:pt x="261293" y="22648"/>
                </a:cubicBezTo>
                <a:cubicBezTo>
                  <a:pt x="269212" y="20512"/>
                  <a:pt x="277553" y="19230"/>
                  <a:pt x="285753" y="18660"/>
                </a:cubicBezTo>
                <a:cubicBezTo>
                  <a:pt x="296213" y="17948"/>
                  <a:pt x="306819" y="18233"/>
                  <a:pt x="317425" y="18376"/>
                </a:cubicBezTo>
                <a:cubicBezTo>
                  <a:pt x="333258" y="18376"/>
                  <a:pt x="348950" y="17663"/>
                  <a:pt x="364502" y="13533"/>
                </a:cubicBezTo>
                <a:cubicBezTo>
                  <a:pt x="391930" y="6412"/>
                  <a:pt x="419785" y="7267"/>
                  <a:pt x="447494" y="11824"/>
                </a:cubicBezTo>
                <a:cubicBezTo>
                  <a:pt x="470538" y="15527"/>
                  <a:pt x="493728" y="18803"/>
                  <a:pt x="516491" y="23360"/>
                </a:cubicBezTo>
                <a:cubicBezTo>
                  <a:pt x="543779" y="28915"/>
                  <a:pt x="570499" y="25497"/>
                  <a:pt x="597218" y="20369"/>
                </a:cubicBezTo>
                <a:cubicBezTo>
                  <a:pt x="629739" y="13960"/>
                  <a:pt x="662253" y="7694"/>
                  <a:pt x="694773" y="1854"/>
                </a:cubicBezTo>
                <a:cubicBezTo>
                  <a:pt x="708206" y="-567"/>
                  <a:pt x="721780" y="-1279"/>
                  <a:pt x="734926" y="3848"/>
                </a:cubicBezTo>
                <a:cubicBezTo>
                  <a:pt x="739029" y="5557"/>
                  <a:pt x="743407" y="7124"/>
                  <a:pt x="747229" y="9545"/>
                </a:cubicBezTo>
                <a:cubicBezTo>
                  <a:pt x="754862" y="14388"/>
                  <a:pt x="755002" y="22648"/>
                  <a:pt x="747370" y="28203"/>
                </a:cubicBezTo>
                <a:cubicBezTo>
                  <a:pt x="734786" y="37318"/>
                  <a:pt x="720363" y="41448"/>
                  <a:pt x="705092" y="42303"/>
                </a:cubicBezTo>
                <a:cubicBezTo>
                  <a:pt x="694492" y="42872"/>
                  <a:pt x="683886" y="42588"/>
                  <a:pt x="673427" y="43585"/>
                </a:cubicBezTo>
                <a:cubicBezTo>
                  <a:pt x="653063" y="45436"/>
                  <a:pt x="633274" y="50136"/>
                  <a:pt x="614467" y="58397"/>
                </a:cubicBezTo>
                <a:cubicBezTo>
                  <a:pt x="581526" y="72639"/>
                  <a:pt x="547027" y="79191"/>
                  <a:pt x="511827" y="83748"/>
                </a:cubicBezTo>
                <a:cubicBezTo>
                  <a:pt x="481284" y="87736"/>
                  <a:pt x="450749" y="92151"/>
                  <a:pt x="420774" y="100554"/>
                </a:cubicBezTo>
                <a:cubicBezTo>
                  <a:pt x="396595" y="107390"/>
                  <a:pt x="373978" y="117075"/>
                  <a:pt x="352626" y="130320"/>
                </a:cubicBezTo>
                <a:cubicBezTo>
                  <a:pt x="339760" y="138296"/>
                  <a:pt x="326755" y="145702"/>
                  <a:pt x="313602" y="153251"/>
                </a:cubicBezTo>
                <a:cubicBezTo>
                  <a:pt x="302862" y="159375"/>
                  <a:pt x="291267" y="162081"/>
                  <a:pt x="278823" y="161084"/>
                </a:cubicBezTo>
                <a:cubicBezTo>
                  <a:pt x="266098" y="160087"/>
                  <a:pt x="253233" y="159517"/>
                  <a:pt x="240508" y="158236"/>
                </a:cubicBezTo>
                <a:cubicBezTo>
                  <a:pt x="224675" y="156669"/>
                  <a:pt x="208983" y="156384"/>
                  <a:pt x="193431" y="160514"/>
                </a:cubicBezTo>
                <a:cubicBezTo>
                  <a:pt x="183393" y="163221"/>
                  <a:pt x="175614" y="168348"/>
                  <a:pt x="170809" y="177748"/>
                </a:cubicBezTo>
                <a:cubicBezTo>
                  <a:pt x="165716" y="187717"/>
                  <a:pt x="168830" y="193984"/>
                  <a:pt x="179717" y="195123"/>
                </a:cubicBezTo>
                <a:cubicBezTo>
                  <a:pt x="183393" y="195550"/>
                  <a:pt x="187209" y="195408"/>
                  <a:pt x="191025" y="195550"/>
                </a:cubicBezTo>
                <a:cubicBezTo>
                  <a:pt x="195550" y="195693"/>
                  <a:pt x="200074" y="195693"/>
                  <a:pt x="204599" y="196120"/>
                </a:cubicBezTo>
                <a:cubicBezTo>
                  <a:pt x="211382" y="196690"/>
                  <a:pt x="219302" y="196548"/>
                  <a:pt x="222129" y="203953"/>
                </a:cubicBezTo>
                <a:cubicBezTo>
                  <a:pt x="225243" y="212072"/>
                  <a:pt x="219870" y="218908"/>
                  <a:pt x="213929" y="223608"/>
                </a:cubicBezTo>
                <a:cubicBezTo>
                  <a:pt x="208696" y="227738"/>
                  <a:pt x="202480" y="231156"/>
                  <a:pt x="196118" y="232865"/>
                </a:cubicBezTo>
                <a:cubicBezTo>
                  <a:pt x="185939" y="235572"/>
                  <a:pt x="175474" y="236711"/>
                  <a:pt x="165014" y="238135"/>
                </a:cubicBezTo>
                <a:cubicBezTo>
                  <a:pt x="152289" y="239702"/>
                  <a:pt x="139564" y="240699"/>
                  <a:pt x="126840" y="241980"/>
                </a:cubicBezTo>
                <a:cubicBezTo>
                  <a:pt x="115525" y="243120"/>
                  <a:pt x="104357" y="242835"/>
                  <a:pt x="93190" y="239987"/>
                </a:cubicBezTo>
                <a:cubicBezTo>
                  <a:pt x="69859" y="234005"/>
                  <a:pt x="46247" y="228878"/>
                  <a:pt x="22922" y="223038"/>
                </a:cubicBezTo>
                <a:cubicBezTo>
                  <a:pt x="17128" y="221614"/>
                  <a:pt x="11467" y="219050"/>
                  <a:pt x="6522" y="215917"/>
                </a:cubicBezTo>
                <a:cubicBezTo>
                  <a:pt x="867" y="212499"/>
                  <a:pt x="-1257" y="206517"/>
                  <a:pt x="727" y="200108"/>
                </a:cubicBezTo>
                <a:cubicBezTo>
                  <a:pt x="2278" y="195123"/>
                  <a:pt x="4543" y="190138"/>
                  <a:pt x="7370" y="185724"/>
                </a:cubicBezTo>
                <a:cubicBezTo>
                  <a:pt x="15571" y="172763"/>
                  <a:pt x="24052" y="169915"/>
                  <a:pt x="38047" y="175327"/>
                </a:cubicBezTo>
                <a:cubicBezTo>
                  <a:pt x="43707" y="177463"/>
                  <a:pt x="48793" y="180881"/>
                  <a:pt x="54447" y="182875"/>
                </a:cubicBezTo>
                <a:cubicBezTo>
                  <a:pt x="65762" y="186863"/>
                  <a:pt x="77210" y="190993"/>
                  <a:pt x="88805" y="193699"/>
                </a:cubicBezTo>
                <a:cubicBezTo>
                  <a:pt x="95168" y="195123"/>
                  <a:pt x="102239" y="194411"/>
                  <a:pt x="108742" y="193272"/>
                </a:cubicBezTo>
                <a:cubicBezTo>
                  <a:pt x="117650" y="191563"/>
                  <a:pt x="124153" y="185581"/>
                  <a:pt x="124574" y="176323"/>
                </a:cubicBezTo>
                <a:cubicBezTo>
                  <a:pt x="125851" y="150972"/>
                  <a:pt x="142391" y="140860"/>
                  <a:pt x="163597" y="135875"/>
                </a:cubicBezTo>
                <a:cubicBezTo>
                  <a:pt x="174484" y="133311"/>
                  <a:pt x="185939" y="132457"/>
                  <a:pt x="197107" y="132029"/>
                </a:cubicBezTo>
                <a:cubicBezTo>
                  <a:pt x="225524" y="130890"/>
                  <a:pt x="252103" y="123342"/>
                  <a:pt x="276564" y="108815"/>
                </a:cubicBezTo>
                <a:cubicBezTo>
                  <a:pt x="283635" y="104685"/>
                  <a:pt x="290559" y="99557"/>
                  <a:pt x="296072" y="93575"/>
                </a:cubicBezTo>
                <a:cubicBezTo>
                  <a:pt x="311765" y="76342"/>
                  <a:pt x="304560" y="53554"/>
                  <a:pt x="281937" y="48000"/>
                </a:cubicBezTo>
                <a:cubicBezTo>
                  <a:pt x="272461" y="45721"/>
                  <a:pt x="262709" y="44724"/>
                  <a:pt x="253092" y="42872"/>
                </a:cubicBezTo>
                <a:cubicBezTo>
                  <a:pt x="249557" y="42160"/>
                  <a:pt x="246169" y="40879"/>
                  <a:pt x="240087" y="38885"/>
                </a:cubicBezTo>
                <a:lnTo>
                  <a:pt x="239946" y="38742"/>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22" name="Freeform 221">
            <a:extLst>
              <a:ext uri="{FF2B5EF4-FFF2-40B4-BE49-F238E27FC236}">
                <a16:creationId xmlns:a16="http://schemas.microsoft.com/office/drawing/2014/main" id="{9F3CE490-F293-3B58-E96E-CF4F4B4556D2}"/>
              </a:ext>
            </a:extLst>
          </p:cNvPr>
          <p:cNvSpPr/>
          <p:nvPr/>
        </p:nvSpPr>
        <p:spPr>
          <a:xfrm>
            <a:off x="9970671" y="4006401"/>
            <a:ext cx="319057" cy="319219"/>
          </a:xfrm>
          <a:custGeom>
            <a:avLst/>
            <a:gdLst>
              <a:gd name="connsiteX0" fmla="*/ 288120 w 319057"/>
              <a:gd name="connsiteY0" fmla="*/ 18853 h 319219"/>
              <a:gd name="connsiteX1" fmla="*/ 305541 w 319057"/>
              <a:gd name="connsiteY1" fmla="*/ 74422 h 319219"/>
              <a:gd name="connsiteX2" fmla="*/ 316581 w 319057"/>
              <a:gd name="connsiteY2" fmla="*/ 100630 h 319219"/>
              <a:gd name="connsiteX3" fmla="*/ 316007 w 319057"/>
              <a:gd name="connsiteY3" fmla="*/ 129302 h 319219"/>
              <a:gd name="connsiteX4" fmla="*/ 300819 w 319057"/>
              <a:gd name="connsiteY4" fmla="*/ 136440 h 319219"/>
              <a:gd name="connsiteX5" fmla="*/ 285057 w 319057"/>
              <a:gd name="connsiteY5" fmla="*/ 156059 h 319219"/>
              <a:gd name="connsiteX6" fmla="*/ 283525 w 319057"/>
              <a:gd name="connsiteY6" fmla="*/ 164703 h 319219"/>
              <a:gd name="connsiteX7" fmla="*/ 265146 w 319057"/>
              <a:gd name="connsiteY7" fmla="*/ 195846 h 319219"/>
              <a:gd name="connsiteX8" fmla="*/ 254935 w 319057"/>
              <a:gd name="connsiteY8" fmla="*/ 204216 h 319219"/>
              <a:gd name="connsiteX9" fmla="*/ 238599 w 319057"/>
              <a:gd name="connsiteY9" fmla="*/ 239068 h 319219"/>
              <a:gd name="connsiteX10" fmla="*/ 238215 w 319057"/>
              <a:gd name="connsiteY10" fmla="*/ 274188 h 319219"/>
              <a:gd name="connsiteX11" fmla="*/ 234451 w 319057"/>
              <a:gd name="connsiteY11" fmla="*/ 300121 h 319219"/>
              <a:gd name="connsiteX12" fmla="*/ 198076 w 319057"/>
              <a:gd name="connsiteY12" fmla="*/ 315903 h 319219"/>
              <a:gd name="connsiteX13" fmla="*/ 175549 w 319057"/>
              <a:gd name="connsiteY13" fmla="*/ 302184 h 319219"/>
              <a:gd name="connsiteX14" fmla="*/ 134196 w 319057"/>
              <a:gd name="connsiteY14" fmla="*/ 299438 h 319219"/>
              <a:gd name="connsiteX15" fmla="*/ 106181 w 319057"/>
              <a:gd name="connsiteY15" fmla="*/ 295869 h 319219"/>
              <a:gd name="connsiteX16" fmla="*/ 66871 w 319057"/>
              <a:gd name="connsiteY16" fmla="*/ 277757 h 319219"/>
              <a:gd name="connsiteX17" fmla="*/ 46960 w 319057"/>
              <a:gd name="connsiteY17" fmla="*/ 257864 h 319219"/>
              <a:gd name="connsiteX18" fmla="*/ 45301 w 319057"/>
              <a:gd name="connsiteY18" fmla="*/ 238244 h 319219"/>
              <a:gd name="connsiteX19" fmla="*/ 26922 w 319057"/>
              <a:gd name="connsiteY19" fmla="*/ 199964 h 319219"/>
              <a:gd name="connsiteX20" fmla="*/ 18626 w 319057"/>
              <a:gd name="connsiteY20" fmla="*/ 192692 h 319219"/>
              <a:gd name="connsiteX21" fmla="*/ 694 w 319057"/>
              <a:gd name="connsiteY21" fmla="*/ 158389 h 319219"/>
              <a:gd name="connsiteX22" fmla="*/ 14478 w 319057"/>
              <a:gd name="connsiteY22" fmla="*/ 99666 h 319219"/>
              <a:gd name="connsiteX23" fmla="*/ 35218 w 319057"/>
              <a:gd name="connsiteY23" fmla="*/ 96097 h 319219"/>
              <a:gd name="connsiteX24" fmla="*/ 66360 w 319057"/>
              <a:gd name="connsiteY24" fmla="*/ 120658 h 319219"/>
              <a:gd name="connsiteX25" fmla="*/ 90419 w 319057"/>
              <a:gd name="connsiteY25" fmla="*/ 135616 h 319219"/>
              <a:gd name="connsiteX26" fmla="*/ 129921 w 319057"/>
              <a:gd name="connsiteY26" fmla="*/ 126423 h 319219"/>
              <a:gd name="connsiteX27" fmla="*/ 138535 w 319057"/>
              <a:gd name="connsiteY27" fmla="*/ 116272 h 319219"/>
              <a:gd name="connsiteX28" fmla="*/ 173890 w 319057"/>
              <a:gd name="connsiteY28" fmla="*/ 105980 h 319219"/>
              <a:gd name="connsiteX29" fmla="*/ 191056 w 319057"/>
              <a:gd name="connsiteY29" fmla="*/ 110098 h 319219"/>
              <a:gd name="connsiteX30" fmla="*/ 212371 w 319057"/>
              <a:gd name="connsiteY30" fmla="*/ 101454 h 319219"/>
              <a:gd name="connsiteX31" fmla="*/ 224240 w 319057"/>
              <a:gd name="connsiteY31" fmla="*/ 71128 h 319219"/>
              <a:gd name="connsiteX32" fmla="*/ 229345 w 319057"/>
              <a:gd name="connsiteY32" fmla="*/ 34220 h 319219"/>
              <a:gd name="connsiteX33" fmla="*/ 236238 w 319057"/>
              <a:gd name="connsiteY33" fmla="*/ 8977 h 319219"/>
              <a:gd name="connsiteX34" fmla="*/ 254616 w 319057"/>
              <a:gd name="connsiteY34" fmla="*/ 607 h 319219"/>
              <a:gd name="connsiteX35" fmla="*/ 288247 w 319057"/>
              <a:gd name="connsiteY35" fmla="*/ 18445 h 319219"/>
              <a:gd name="connsiteX36" fmla="*/ 288120 w 319057"/>
              <a:gd name="connsiteY36" fmla="*/ 18853 h 31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057" h="319219">
                <a:moveTo>
                  <a:pt x="288120" y="18853"/>
                </a:moveTo>
                <a:cubicBezTo>
                  <a:pt x="288502" y="38747"/>
                  <a:pt x="296415" y="56725"/>
                  <a:pt x="305541" y="74422"/>
                </a:cubicBezTo>
                <a:cubicBezTo>
                  <a:pt x="309944" y="82792"/>
                  <a:pt x="313390" y="91711"/>
                  <a:pt x="316581" y="100630"/>
                </a:cubicBezTo>
                <a:cubicBezTo>
                  <a:pt x="320155" y="110507"/>
                  <a:pt x="319772" y="112837"/>
                  <a:pt x="316007" y="129302"/>
                </a:cubicBezTo>
                <a:cubicBezTo>
                  <a:pt x="311349" y="131498"/>
                  <a:pt x="306243" y="134103"/>
                  <a:pt x="300819" y="136440"/>
                </a:cubicBezTo>
                <a:cubicBezTo>
                  <a:pt x="291948" y="140277"/>
                  <a:pt x="286716" y="146731"/>
                  <a:pt x="285057" y="156059"/>
                </a:cubicBezTo>
                <a:cubicBezTo>
                  <a:pt x="284482" y="158938"/>
                  <a:pt x="283844" y="161824"/>
                  <a:pt x="283525" y="164703"/>
                </a:cubicBezTo>
                <a:cubicBezTo>
                  <a:pt x="281866" y="177734"/>
                  <a:pt x="276058" y="188166"/>
                  <a:pt x="265146" y="195846"/>
                </a:cubicBezTo>
                <a:cubicBezTo>
                  <a:pt x="261572" y="198317"/>
                  <a:pt x="258126" y="201196"/>
                  <a:pt x="254935" y="204216"/>
                </a:cubicBezTo>
                <a:cubicBezTo>
                  <a:pt x="244853" y="213684"/>
                  <a:pt x="238854" y="225074"/>
                  <a:pt x="238599" y="239068"/>
                </a:cubicBezTo>
                <a:cubicBezTo>
                  <a:pt x="238343" y="250726"/>
                  <a:pt x="238726" y="262530"/>
                  <a:pt x="238215" y="274188"/>
                </a:cubicBezTo>
                <a:cubicBezTo>
                  <a:pt x="237641" y="282833"/>
                  <a:pt x="236939" y="291892"/>
                  <a:pt x="234451" y="300121"/>
                </a:cubicBezTo>
                <a:cubicBezTo>
                  <a:pt x="229090" y="317410"/>
                  <a:pt x="214412" y="323724"/>
                  <a:pt x="198076" y="315903"/>
                </a:cubicBezTo>
                <a:cubicBezTo>
                  <a:pt x="190227" y="312194"/>
                  <a:pt x="182760" y="307259"/>
                  <a:pt x="175549" y="302184"/>
                </a:cubicBezTo>
                <a:cubicBezTo>
                  <a:pt x="162275" y="292990"/>
                  <a:pt x="148619" y="290653"/>
                  <a:pt x="134196" y="299438"/>
                </a:cubicBezTo>
                <a:cubicBezTo>
                  <a:pt x="123731" y="305886"/>
                  <a:pt x="114158" y="303824"/>
                  <a:pt x="106181" y="295869"/>
                </a:cubicBezTo>
                <a:cubicBezTo>
                  <a:pt x="95205" y="284895"/>
                  <a:pt x="81931" y="279545"/>
                  <a:pt x="66871" y="277757"/>
                </a:cubicBezTo>
                <a:cubicBezTo>
                  <a:pt x="54746" y="276384"/>
                  <a:pt x="48492" y="269528"/>
                  <a:pt x="46960" y="257864"/>
                </a:cubicBezTo>
                <a:cubicBezTo>
                  <a:pt x="46131" y="251275"/>
                  <a:pt x="45301" y="244693"/>
                  <a:pt x="45301" y="238244"/>
                </a:cubicBezTo>
                <a:cubicBezTo>
                  <a:pt x="45173" y="222603"/>
                  <a:pt x="38983" y="209981"/>
                  <a:pt x="26922" y="199964"/>
                </a:cubicBezTo>
                <a:cubicBezTo>
                  <a:pt x="24178" y="197634"/>
                  <a:pt x="21562" y="195022"/>
                  <a:pt x="18626" y="192692"/>
                </a:cubicBezTo>
                <a:cubicBezTo>
                  <a:pt x="7969" y="183639"/>
                  <a:pt x="2481" y="171835"/>
                  <a:pt x="694" y="158389"/>
                </a:cubicBezTo>
                <a:cubicBezTo>
                  <a:pt x="-2114" y="137263"/>
                  <a:pt x="3821" y="117778"/>
                  <a:pt x="14478" y="99666"/>
                </a:cubicBezTo>
                <a:cubicBezTo>
                  <a:pt x="19201" y="91571"/>
                  <a:pt x="27497" y="90198"/>
                  <a:pt x="35218" y="96097"/>
                </a:cubicBezTo>
                <a:cubicBezTo>
                  <a:pt x="45875" y="103918"/>
                  <a:pt x="55703" y="112837"/>
                  <a:pt x="66360" y="120658"/>
                </a:cubicBezTo>
                <a:cubicBezTo>
                  <a:pt x="73954" y="126282"/>
                  <a:pt x="81803" y="132047"/>
                  <a:pt x="90419" y="135616"/>
                </a:cubicBezTo>
                <a:cubicBezTo>
                  <a:pt x="106819" y="142614"/>
                  <a:pt x="117795" y="139460"/>
                  <a:pt x="129921" y="126423"/>
                </a:cubicBezTo>
                <a:cubicBezTo>
                  <a:pt x="132984" y="123269"/>
                  <a:pt x="135600" y="119700"/>
                  <a:pt x="138535" y="116272"/>
                </a:cubicBezTo>
                <a:cubicBezTo>
                  <a:pt x="148044" y="105157"/>
                  <a:pt x="159403" y="100764"/>
                  <a:pt x="173890" y="105980"/>
                </a:cubicBezTo>
                <a:cubicBezTo>
                  <a:pt x="179441" y="107902"/>
                  <a:pt x="185249" y="109134"/>
                  <a:pt x="191056" y="110098"/>
                </a:cubicBezTo>
                <a:cubicBezTo>
                  <a:pt x="199926" y="111739"/>
                  <a:pt x="206819" y="108310"/>
                  <a:pt x="212371" y="101454"/>
                </a:cubicBezTo>
                <a:cubicBezTo>
                  <a:pt x="219518" y="92535"/>
                  <a:pt x="222581" y="82103"/>
                  <a:pt x="224240" y="71128"/>
                </a:cubicBezTo>
                <a:cubicBezTo>
                  <a:pt x="226154" y="58781"/>
                  <a:pt x="227112" y="46433"/>
                  <a:pt x="229345" y="34220"/>
                </a:cubicBezTo>
                <a:cubicBezTo>
                  <a:pt x="230877" y="25716"/>
                  <a:pt x="233111" y="17072"/>
                  <a:pt x="236238" y="8977"/>
                </a:cubicBezTo>
                <a:cubicBezTo>
                  <a:pt x="239428" y="1290"/>
                  <a:pt x="246512" y="-1315"/>
                  <a:pt x="254616" y="607"/>
                </a:cubicBezTo>
                <a:cubicBezTo>
                  <a:pt x="267060" y="3626"/>
                  <a:pt x="277590" y="10075"/>
                  <a:pt x="288247" y="18445"/>
                </a:cubicBezTo>
                <a:lnTo>
                  <a:pt x="288120" y="188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3" name="Freeform 222">
            <a:extLst>
              <a:ext uri="{FF2B5EF4-FFF2-40B4-BE49-F238E27FC236}">
                <a16:creationId xmlns:a16="http://schemas.microsoft.com/office/drawing/2014/main" id="{554507DC-BE09-B2CD-88D7-26942D08432B}"/>
              </a:ext>
            </a:extLst>
          </p:cNvPr>
          <p:cNvSpPr/>
          <p:nvPr/>
        </p:nvSpPr>
        <p:spPr>
          <a:xfrm>
            <a:off x="10021716" y="3910635"/>
            <a:ext cx="274410" cy="223452"/>
          </a:xfrm>
          <a:custGeom>
            <a:avLst/>
            <a:gdLst>
              <a:gd name="connsiteX0" fmla="*/ 0 w 274410"/>
              <a:gd name="connsiteY0" fmla="*/ 189602 h 223452"/>
              <a:gd name="connsiteX1" fmla="*/ 8934 w 274410"/>
              <a:gd name="connsiteY1" fmla="*/ 184074 h 223452"/>
              <a:gd name="connsiteX2" fmla="*/ 51627 w 274410"/>
              <a:gd name="connsiteY2" fmla="*/ 148609 h 223452"/>
              <a:gd name="connsiteX3" fmla="*/ 64965 w 274410"/>
              <a:gd name="connsiteY3" fmla="*/ 130452 h 223452"/>
              <a:gd name="connsiteX4" fmla="*/ 108614 w 274410"/>
              <a:gd name="connsiteY4" fmla="*/ 89037 h 223452"/>
              <a:gd name="connsiteX5" fmla="*/ 125526 w 274410"/>
              <a:gd name="connsiteY5" fmla="*/ 78113 h 223452"/>
              <a:gd name="connsiteX6" fmla="*/ 165984 w 274410"/>
              <a:gd name="connsiteY6" fmla="*/ 31163 h 223452"/>
              <a:gd name="connsiteX7" fmla="*/ 177662 w 274410"/>
              <a:gd name="connsiteY7" fmla="*/ 9322 h 223452"/>
              <a:gd name="connsiteX8" fmla="*/ 204593 w 274410"/>
              <a:gd name="connsiteY8" fmla="*/ 4495 h 223452"/>
              <a:gd name="connsiteX9" fmla="*/ 219908 w 274410"/>
              <a:gd name="connsiteY9" fmla="*/ 17545 h 223452"/>
              <a:gd name="connsiteX10" fmla="*/ 258007 w 274410"/>
              <a:gd name="connsiteY10" fmla="*/ 39392 h 223452"/>
              <a:gd name="connsiteX11" fmla="*/ 262346 w 274410"/>
              <a:gd name="connsiteY11" fmla="*/ 40669 h 223452"/>
              <a:gd name="connsiteX12" fmla="*/ 270259 w 274410"/>
              <a:gd name="connsiteY12" fmla="*/ 67617 h 223452"/>
              <a:gd name="connsiteX13" fmla="*/ 260687 w 274410"/>
              <a:gd name="connsiteY13" fmla="*/ 76976 h 223452"/>
              <a:gd name="connsiteX14" fmla="*/ 250349 w 274410"/>
              <a:gd name="connsiteY14" fmla="*/ 85487 h 223452"/>
              <a:gd name="connsiteX15" fmla="*/ 238925 w 274410"/>
              <a:gd name="connsiteY15" fmla="*/ 95561 h 223452"/>
              <a:gd name="connsiteX16" fmla="*/ 226929 w 274410"/>
              <a:gd name="connsiteY16" fmla="*/ 89886 h 223452"/>
              <a:gd name="connsiteX17" fmla="*/ 206571 w 274410"/>
              <a:gd name="connsiteY17" fmla="*/ 80947 h 223452"/>
              <a:gd name="connsiteX18" fmla="*/ 175748 w 274410"/>
              <a:gd name="connsiteY18" fmla="*/ 95561 h 223452"/>
              <a:gd name="connsiteX19" fmla="*/ 169303 w 274410"/>
              <a:gd name="connsiteY19" fmla="*/ 121801 h 223452"/>
              <a:gd name="connsiteX20" fmla="*/ 164453 w 274410"/>
              <a:gd name="connsiteY20" fmla="*/ 157687 h 223452"/>
              <a:gd name="connsiteX21" fmla="*/ 155199 w 274410"/>
              <a:gd name="connsiteY21" fmla="*/ 185344 h 223452"/>
              <a:gd name="connsiteX22" fmla="*/ 138353 w 274410"/>
              <a:gd name="connsiteY22" fmla="*/ 193293 h 223452"/>
              <a:gd name="connsiteX23" fmla="*/ 125398 w 274410"/>
              <a:gd name="connsiteY23" fmla="*/ 190030 h 223452"/>
              <a:gd name="connsiteX24" fmla="*/ 77983 w 274410"/>
              <a:gd name="connsiteY24" fmla="*/ 204497 h 223452"/>
              <a:gd name="connsiteX25" fmla="*/ 70835 w 274410"/>
              <a:gd name="connsiteY25" fmla="*/ 213288 h 223452"/>
              <a:gd name="connsiteX26" fmla="*/ 38927 w 274410"/>
              <a:gd name="connsiteY26" fmla="*/ 220381 h 223452"/>
              <a:gd name="connsiteX27" fmla="*/ 32929 w 274410"/>
              <a:gd name="connsiteY27" fmla="*/ 217547 h 223452"/>
              <a:gd name="connsiteX28" fmla="*/ 256 w 274410"/>
              <a:gd name="connsiteY28" fmla="*/ 189602 h 223452"/>
              <a:gd name="connsiteX29" fmla="*/ 0 w 274410"/>
              <a:gd name="connsiteY29" fmla="*/ 189602 h 22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410" h="223452">
                <a:moveTo>
                  <a:pt x="0" y="189602"/>
                </a:moveTo>
                <a:cubicBezTo>
                  <a:pt x="4020" y="187189"/>
                  <a:pt x="6254" y="185204"/>
                  <a:pt x="8934" y="184074"/>
                </a:cubicBezTo>
                <a:cubicBezTo>
                  <a:pt x="26356" y="176272"/>
                  <a:pt x="40013" y="163784"/>
                  <a:pt x="51627" y="148609"/>
                </a:cubicBezTo>
                <a:cubicBezTo>
                  <a:pt x="56222" y="142652"/>
                  <a:pt x="60497" y="136555"/>
                  <a:pt x="64965" y="130452"/>
                </a:cubicBezTo>
                <a:cubicBezTo>
                  <a:pt x="76834" y="113718"/>
                  <a:pt x="91193" y="99813"/>
                  <a:pt x="108614" y="89037"/>
                </a:cubicBezTo>
                <a:cubicBezTo>
                  <a:pt x="114358" y="85487"/>
                  <a:pt x="119910" y="81803"/>
                  <a:pt x="125526" y="78113"/>
                </a:cubicBezTo>
                <a:cubicBezTo>
                  <a:pt x="143649" y="66621"/>
                  <a:pt x="157306" y="51305"/>
                  <a:pt x="165984" y="31163"/>
                </a:cubicBezTo>
                <a:cubicBezTo>
                  <a:pt x="169175" y="23648"/>
                  <a:pt x="173068" y="16127"/>
                  <a:pt x="177662" y="9322"/>
                </a:cubicBezTo>
                <a:cubicBezTo>
                  <a:pt x="184938" y="-1321"/>
                  <a:pt x="193872" y="-2738"/>
                  <a:pt x="204593" y="4495"/>
                </a:cubicBezTo>
                <a:cubicBezTo>
                  <a:pt x="210017" y="8326"/>
                  <a:pt x="215058" y="13005"/>
                  <a:pt x="219908" y="17545"/>
                </a:cubicBezTo>
                <a:cubicBezTo>
                  <a:pt x="230948" y="28040"/>
                  <a:pt x="242372" y="37406"/>
                  <a:pt x="258007" y="39392"/>
                </a:cubicBezTo>
                <a:cubicBezTo>
                  <a:pt x="259411" y="39532"/>
                  <a:pt x="260814" y="40241"/>
                  <a:pt x="262346" y="40669"/>
                </a:cubicBezTo>
                <a:cubicBezTo>
                  <a:pt x="274471" y="45061"/>
                  <a:pt x="278108" y="57121"/>
                  <a:pt x="270259" y="67617"/>
                </a:cubicBezTo>
                <a:cubicBezTo>
                  <a:pt x="267642" y="71160"/>
                  <a:pt x="264005" y="74001"/>
                  <a:pt x="260687" y="76976"/>
                </a:cubicBezTo>
                <a:cubicBezTo>
                  <a:pt x="257304" y="79958"/>
                  <a:pt x="253667" y="82652"/>
                  <a:pt x="250349" y="85487"/>
                </a:cubicBezTo>
                <a:cubicBezTo>
                  <a:pt x="246966" y="88328"/>
                  <a:pt x="243648" y="91443"/>
                  <a:pt x="238925" y="95561"/>
                </a:cubicBezTo>
                <a:cubicBezTo>
                  <a:pt x="235862" y="94144"/>
                  <a:pt x="231523" y="91871"/>
                  <a:pt x="226929" y="89886"/>
                </a:cubicBezTo>
                <a:cubicBezTo>
                  <a:pt x="220228" y="86764"/>
                  <a:pt x="213527" y="83220"/>
                  <a:pt x="206571" y="80947"/>
                </a:cubicBezTo>
                <a:cubicBezTo>
                  <a:pt x="192723" y="76696"/>
                  <a:pt x="181300" y="81803"/>
                  <a:pt x="175748" y="95561"/>
                </a:cubicBezTo>
                <a:cubicBezTo>
                  <a:pt x="172366" y="103784"/>
                  <a:pt x="170707" y="112863"/>
                  <a:pt x="169303" y="121801"/>
                </a:cubicBezTo>
                <a:cubicBezTo>
                  <a:pt x="167388" y="133714"/>
                  <a:pt x="166814" y="145915"/>
                  <a:pt x="164453" y="157687"/>
                </a:cubicBezTo>
                <a:cubicBezTo>
                  <a:pt x="162474" y="167193"/>
                  <a:pt x="159284" y="176553"/>
                  <a:pt x="155199" y="185344"/>
                </a:cubicBezTo>
                <a:cubicBezTo>
                  <a:pt x="152136" y="192016"/>
                  <a:pt x="145755" y="194710"/>
                  <a:pt x="138353" y="193293"/>
                </a:cubicBezTo>
                <a:cubicBezTo>
                  <a:pt x="134013" y="192437"/>
                  <a:pt x="129673" y="191307"/>
                  <a:pt x="125398" y="190030"/>
                </a:cubicBezTo>
                <a:cubicBezTo>
                  <a:pt x="106253" y="183927"/>
                  <a:pt x="90235" y="187757"/>
                  <a:pt x="77983" y="204497"/>
                </a:cubicBezTo>
                <a:cubicBezTo>
                  <a:pt x="75749" y="207472"/>
                  <a:pt x="73388" y="210454"/>
                  <a:pt x="70835" y="213288"/>
                </a:cubicBezTo>
                <a:cubicBezTo>
                  <a:pt x="60816" y="224212"/>
                  <a:pt x="52712" y="225917"/>
                  <a:pt x="38927" y="220381"/>
                </a:cubicBezTo>
                <a:cubicBezTo>
                  <a:pt x="36822" y="219532"/>
                  <a:pt x="34715" y="218683"/>
                  <a:pt x="32929" y="217547"/>
                </a:cubicBezTo>
                <a:cubicBezTo>
                  <a:pt x="20932" y="210026"/>
                  <a:pt x="11040" y="200239"/>
                  <a:pt x="256" y="189602"/>
                </a:cubicBezTo>
                <a:lnTo>
                  <a:pt x="0" y="189602"/>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4" name="Freeform 223">
            <a:extLst>
              <a:ext uri="{FF2B5EF4-FFF2-40B4-BE49-F238E27FC236}">
                <a16:creationId xmlns:a16="http://schemas.microsoft.com/office/drawing/2014/main" id="{4B123C57-5355-ABAE-99EF-FD3B2C045F94}"/>
              </a:ext>
            </a:extLst>
          </p:cNvPr>
          <p:cNvSpPr/>
          <p:nvPr/>
        </p:nvSpPr>
        <p:spPr>
          <a:xfrm>
            <a:off x="7788169" y="4663986"/>
            <a:ext cx="261643" cy="510750"/>
          </a:xfrm>
          <a:custGeom>
            <a:avLst/>
            <a:gdLst>
              <a:gd name="connsiteX0" fmla="*/ 140 w 261643"/>
              <a:gd name="connsiteY0" fmla="*/ 395070 h 510750"/>
              <a:gd name="connsiteX1" fmla="*/ 9221 w 261643"/>
              <a:gd name="connsiteY1" fmla="*/ 356528 h 510750"/>
              <a:gd name="connsiteX2" fmla="*/ 24741 w 261643"/>
              <a:gd name="connsiteY2" fmla="*/ 329146 h 510750"/>
              <a:gd name="connsiteX3" fmla="*/ 41786 w 261643"/>
              <a:gd name="connsiteY3" fmla="*/ 264772 h 510750"/>
              <a:gd name="connsiteX4" fmla="*/ 40810 w 261643"/>
              <a:gd name="connsiteY4" fmla="*/ 226377 h 510750"/>
              <a:gd name="connsiteX5" fmla="*/ 41512 w 261643"/>
              <a:gd name="connsiteY5" fmla="*/ 192642 h 510750"/>
              <a:gd name="connsiteX6" fmla="*/ 91684 w 261643"/>
              <a:gd name="connsiteY6" fmla="*/ 133210 h 510750"/>
              <a:gd name="connsiteX7" fmla="*/ 113490 w 261643"/>
              <a:gd name="connsiteY7" fmla="*/ 128690 h 510750"/>
              <a:gd name="connsiteX8" fmla="*/ 156674 w 261643"/>
              <a:gd name="connsiteY8" fmla="*/ 99756 h 510750"/>
              <a:gd name="connsiteX9" fmla="*/ 177082 w 261643"/>
              <a:gd name="connsiteY9" fmla="*/ 62204 h 510750"/>
              <a:gd name="connsiteX10" fmla="*/ 200560 w 261643"/>
              <a:gd name="connsiteY10" fmla="*/ 18726 h 510750"/>
              <a:gd name="connsiteX11" fmla="*/ 227254 w 261643"/>
              <a:gd name="connsiteY11" fmla="*/ 231 h 510750"/>
              <a:gd name="connsiteX12" fmla="*/ 240955 w 261643"/>
              <a:gd name="connsiteY12" fmla="*/ 5313 h 510750"/>
              <a:gd name="connsiteX13" fmla="*/ 249615 w 261643"/>
              <a:gd name="connsiteY13" fmla="*/ 20986 h 510750"/>
              <a:gd name="connsiteX14" fmla="*/ 261497 w 261643"/>
              <a:gd name="connsiteY14" fmla="*/ 80412 h 510750"/>
              <a:gd name="connsiteX15" fmla="*/ 251012 w 261643"/>
              <a:gd name="connsiteY15" fmla="*/ 103708 h 510750"/>
              <a:gd name="connsiteX16" fmla="*/ 227113 w 261643"/>
              <a:gd name="connsiteY16" fmla="*/ 138152 h 510750"/>
              <a:gd name="connsiteX17" fmla="*/ 194970 w 261643"/>
              <a:gd name="connsiteY17" fmla="*/ 282840 h 510750"/>
              <a:gd name="connsiteX18" fmla="*/ 164919 w 261643"/>
              <a:gd name="connsiteY18" fmla="*/ 378267 h 510750"/>
              <a:gd name="connsiteX19" fmla="*/ 135008 w 261643"/>
              <a:gd name="connsiteY19" fmla="*/ 448284 h 510750"/>
              <a:gd name="connsiteX20" fmla="*/ 92386 w 261643"/>
              <a:gd name="connsiteY20" fmla="*/ 503483 h 510750"/>
              <a:gd name="connsiteX21" fmla="*/ 36477 w 261643"/>
              <a:gd name="connsiteY21" fmla="*/ 493740 h 510750"/>
              <a:gd name="connsiteX22" fmla="*/ 33682 w 261643"/>
              <a:gd name="connsiteY22" fmla="*/ 490210 h 510750"/>
              <a:gd name="connsiteX23" fmla="*/ 0 w 261643"/>
              <a:gd name="connsiteY23" fmla="*/ 395211 h 510750"/>
              <a:gd name="connsiteX24" fmla="*/ 140 w 261643"/>
              <a:gd name="connsiteY24" fmla="*/ 395070 h 51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1643" h="510750">
                <a:moveTo>
                  <a:pt x="140" y="395070"/>
                </a:moveTo>
                <a:cubicBezTo>
                  <a:pt x="421" y="378835"/>
                  <a:pt x="3497" y="367260"/>
                  <a:pt x="9221" y="356528"/>
                </a:cubicBezTo>
                <a:cubicBezTo>
                  <a:pt x="14256" y="347354"/>
                  <a:pt x="19145" y="338039"/>
                  <a:pt x="24741" y="329146"/>
                </a:cubicBezTo>
                <a:cubicBezTo>
                  <a:pt x="36898" y="309380"/>
                  <a:pt x="42629" y="288069"/>
                  <a:pt x="41786" y="264772"/>
                </a:cubicBezTo>
                <a:cubicBezTo>
                  <a:pt x="41371" y="251927"/>
                  <a:pt x="40810" y="239222"/>
                  <a:pt x="40810" y="226377"/>
                </a:cubicBezTo>
                <a:cubicBezTo>
                  <a:pt x="40810" y="215083"/>
                  <a:pt x="40529" y="203789"/>
                  <a:pt x="41512" y="192642"/>
                </a:cubicBezTo>
                <a:cubicBezTo>
                  <a:pt x="44026" y="163983"/>
                  <a:pt x="63873" y="140552"/>
                  <a:pt x="91684" y="133210"/>
                </a:cubicBezTo>
                <a:cubicBezTo>
                  <a:pt x="98812" y="131231"/>
                  <a:pt x="106221" y="129820"/>
                  <a:pt x="113490" y="128690"/>
                </a:cubicBezTo>
                <a:cubicBezTo>
                  <a:pt x="132494" y="125869"/>
                  <a:pt x="146750" y="115845"/>
                  <a:pt x="156674" y="99756"/>
                </a:cubicBezTo>
                <a:cubicBezTo>
                  <a:pt x="164083" y="87614"/>
                  <a:pt x="170369" y="74768"/>
                  <a:pt x="177082" y="62204"/>
                </a:cubicBezTo>
                <a:cubicBezTo>
                  <a:pt x="184906" y="47667"/>
                  <a:pt x="192174" y="32842"/>
                  <a:pt x="200560" y="18726"/>
                </a:cubicBezTo>
                <a:cubicBezTo>
                  <a:pt x="206431" y="8703"/>
                  <a:pt x="215097" y="2070"/>
                  <a:pt x="227254" y="231"/>
                </a:cubicBezTo>
                <a:cubicBezTo>
                  <a:pt x="233125" y="-612"/>
                  <a:pt x="237739" y="799"/>
                  <a:pt x="240955" y="5313"/>
                </a:cubicBezTo>
                <a:cubicBezTo>
                  <a:pt x="244305" y="10114"/>
                  <a:pt x="247381" y="15477"/>
                  <a:pt x="249615" y="20986"/>
                </a:cubicBezTo>
                <a:cubicBezTo>
                  <a:pt x="257305" y="40044"/>
                  <a:pt x="259538" y="60231"/>
                  <a:pt x="261497" y="80412"/>
                </a:cubicBezTo>
                <a:cubicBezTo>
                  <a:pt x="262333" y="89874"/>
                  <a:pt x="259679" y="98345"/>
                  <a:pt x="251012" y="103708"/>
                </a:cubicBezTo>
                <a:cubicBezTo>
                  <a:pt x="238294" y="111753"/>
                  <a:pt x="231166" y="124317"/>
                  <a:pt x="227113" y="138152"/>
                </a:cubicBezTo>
                <a:cubicBezTo>
                  <a:pt x="213138" y="185581"/>
                  <a:pt x="196648" y="232448"/>
                  <a:pt x="194970" y="282840"/>
                </a:cubicBezTo>
                <a:cubicBezTo>
                  <a:pt x="193853" y="317143"/>
                  <a:pt x="184625" y="349473"/>
                  <a:pt x="164919" y="378267"/>
                </a:cubicBezTo>
                <a:cubicBezTo>
                  <a:pt x="150388" y="399443"/>
                  <a:pt x="140043" y="422874"/>
                  <a:pt x="135008" y="448284"/>
                </a:cubicBezTo>
                <a:cubicBezTo>
                  <a:pt x="129839" y="473981"/>
                  <a:pt x="113490" y="490778"/>
                  <a:pt x="92386" y="503483"/>
                </a:cubicBezTo>
                <a:cubicBezTo>
                  <a:pt x="71557" y="515907"/>
                  <a:pt x="52693" y="512235"/>
                  <a:pt x="36477" y="493740"/>
                </a:cubicBezTo>
                <a:cubicBezTo>
                  <a:pt x="35501" y="492610"/>
                  <a:pt x="34524" y="491480"/>
                  <a:pt x="33682" y="490210"/>
                </a:cubicBezTo>
                <a:cubicBezTo>
                  <a:pt x="12999" y="460427"/>
                  <a:pt x="4052" y="426692"/>
                  <a:pt x="0" y="395211"/>
                </a:cubicBezTo>
                <a:lnTo>
                  <a:pt x="140" y="39507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5" name="Freeform 224">
            <a:extLst>
              <a:ext uri="{FF2B5EF4-FFF2-40B4-BE49-F238E27FC236}">
                <a16:creationId xmlns:a16="http://schemas.microsoft.com/office/drawing/2014/main" id="{0447DBA3-9EA8-EA70-4F04-8542839AF65A}"/>
              </a:ext>
            </a:extLst>
          </p:cNvPr>
          <p:cNvSpPr/>
          <p:nvPr/>
        </p:nvSpPr>
        <p:spPr>
          <a:xfrm>
            <a:off x="9530344" y="3961712"/>
            <a:ext cx="338213" cy="427747"/>
          </a:xfrm>
          <a:custGeom>
            <a:avLst/>
            <a:gdLst>
              <a:gd name="connsiteX0" fmla="*/ 337384 w 338213"/>
              <a:gd name="connsiteY0" fmla="*/ 342991 h 427747"/>
              <a:gd name="connsiteX1" fmla="*/ 333236 w 338213"/>
              <a:gd name="connsiteY1" fmla="*/ 395285 h 427747"/>
              <a:gd name="connsiteX2" fmla="*/ 327620 w 338213"/>
              <a:gd name="connsiteY2" fmla="*/ 417087 h 427747"/>
              <a:gd name="connsiteX3" fmla="*/ 304838 w 338213"/>
              <a:gd name="connsiteY3" fmla="*/ 426632 h 427747"/>
              <a:gd name="connsiteX4" fmla="*/ 284609 w 338213"/>
              <a:gd name="connsiteY4" fmla="*/ 416947 h 427747"/>
              <a:gd name="connsiteX5" fmla="*/ 238342 w 338213"/>
              <a:gd name="connsiteY5" fmla="*/ 373770 h 427747"/>
              <a:gd name="connsiteX6" fmla="*/ 207392 w 338213"/>
              <a:gd name="connsiteY6" fmla="*/ 328888 h 427747"/>
              <a:gd name="connsiteX7" fmla="*/ 146831 w 338213"/>
              <a:gd name="connsiteY7" fmla="*/ 243817 h 427747"/>
              <a:gd name="connsiteX8" fmla="*/ 134259 w 338213"/>
              <a:gd name="connsiteY8" fmla="*/ 227715 h 427747"/>
              <a:gd name="connsiteX9" fmla="*/ 123219 w 338213"/>
              <a:gd name="connsiteY9" fmla="*/ 189390 h 427747"/>
              <a:gd name="connsiteX10" fmla="*/ 91566 w 338213"/>
              <a:gd name="connsiteY10" fmla="*/ 100616 h 427747"/>
              <a:gd name="connsiteX11" fmla="*/ 37515 w 338213"/>
              <a:gd name="connsiteY11" fmla="*/ 56302 h 427747"/>
              <a:gd name="connsiteX12" fmla="*/ 16775 w 338213"/>
              <a:gd name="connsiteY12" fmla="*/ 42621 h 427747"/>
              <a:gd name="connsiteX13" fmla="*/ 4331 w 338213"/>
              <a:gd name="connsiteY13" fmla="*/ 29654 h 427747"/>
              <a:gd name="connsiteX14" fmla="*/ 16073 w 338213"/>
              <a:gd name="connsiteY14" fmla="*/ 733 h 427747"/>
              <a:gd name="connsiteX15" fmla="*/ 51937 w 338213"/>
              <a:gd name="connsiteY15" fmla="*/ 1588 h 427747"/>
              <a:gd name="connsiteX16" fmla="*/ 75612 w 338213"/>
              <a:gd name="connsiteY16" fmla="*/ 8994 h 427747"/>
              <a:gd name="connsiteX17" fmla="*/ 99352 w 338213"/>
              <a:gd name="connsiteY17" fmla="*/ 28945 h 427747"/>
              <a:gd name="connsiteX18" fmla="*/ 107266 w 338213"/>
              <a:gd name="connsiteY18" fmla="*/ 42767 h 427747"/>
              <a:gd name="connsiteX19" fmla="*/ 154936 w 338213"/>
              <a:gd name="connsiteY19" fmla="*/ 102895 h 427747"/>
              <a:gd name="connsiteX20" fmla="*/ 235663 w 338213"/>
              <a:gd name="connsiteY20" fmla="*/ 172433 h 427747"/>
              <a:gd name="connsiteX21" fmla="*/ 249382 w 338213"/>
              <a:gd name="connsiteY21" fmla="*/ 184257 h 427747"/>
              <a:gd name="connsiteX22" fmla="*/ 269484 w 338213"/>
              <a:gd name="connsiteY22" fmla="*/ 225723 h 427747"/>
              <a:gd name="connsiteX23" fmla="*/ 271591 w 338213"/>
              <a:gd name="connsiteY23" fmla="*/ 241537 h 427747"/>
              <a:gd name="connsiteX24" fmla="*/ 296798 w 338213"/>
              <a:gd name="connsiteY24" fmla="*/ 274168 h 427747"/>
              <a:gd name="connsiteX25" fmla="*/ 313326 w 338213"/>
              <a:gd name="connsiteY25" fmla="*/ 281439 h 427747"/>
              <a:gd name="connsiteX26" fmla="*/ 338214 w 338213"/>
              <a:gd name="connsiteY26" fmla="*/ 318200 h 427747"/>
              <a:gd name="connsiteX27" fmla="*/ 338214 w 338213"/>
              <a:gd name="connsiteY27" fmla="*/ 343278 h 427747"/>
              <a:gd name="connsiteX28" fmla="*/ 337512 w 338213"/>
              <a:gd name="connsiteY28" fmla="*/ 343278 h 427747"/>
              <a:gd name="connsiteX29" fmla="*/ 337384 w 338213"/>
              <a:gd name="connsiteY29" fmla="*/ 342991 h 4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8213" h="427747">
                <a:moveTo>
                  <a:pt x="337384" y="342991"/>
                </a:moveTo>
                <a:cubicBezTo>
                  <a:pt x="336108" y="360375"/>
                  <a:pt x="335087" y="377900"/>
                  <a:pt x="333236" y="395285"/>
                </a:cubicBezTo>
                <a:cubicBezTo>
                  <a:pt x="332534" y="402697"/>
                  <a:pt x="330747" y="410390"/>
                  <a:pt x="327620" y="417087"/>
                </a:cubicBezTo>
                <a:cubicBezTo>
                  <a:pt x="323345" y="426204"/>
                  <a:pt x="314475" y="429767"/>
                  <a:pt x="304838" y="426632"/>
                </a:cubicBezTo>
                <a:cubicBezTo>
                  <a:pt x="297755" y="424353"/>
                  <a:pt x="290862" y="420931"/>
                  <a:pt x="284609" y="416947"/>
                </a:cubicBezTo>
                <a:cubicBezTo>
                  <a:pt x="266677" y="405404"/>
                  <a:pt x="251233" y="390726"/>
                  <a:pt x="238342" y="373770"/>
                </a:cubicBezTo>
                <a:cubicBezTo>
                  <a:pt x="227366" y="359239"/>
                  <a:pt x="216709" y="344414"/>
                  <a:pt x="207392" y="328888"/>
                </a:cubicBezTo>
                <a:cubicBezTo>
                  <a:pt x="189268" y="298964"/>
                  <a:pt x="169230" y="270605"/>
                  <a:pt x="146831" y="243817"/>
                </a:cubicBezTo>
                <a:cubicBezTo>
                  <a:pt x="142491" y="238549"/>
                  <a:pt x="138535" y="232989"/>
                  <a:pt x="134259" y="227715"/>
                </a:cubicBezTo>
                <a:cubicBezTo>
                  <a:pt x="125517" y="216460"/>
                  <a:pt x="120985" y="203633"/>
                  <a:pt x="123219" y="189390"/>
                </a:cubicBezTo>
                <a:cubicBezTo>
                  <a:pt x="128771" y="153765"/>
                  <a:pt x="114349" y="125693"/>
                  <a:pt x="91566" y="100616"/>
                </a:cubicBezTo>
                <a:cubicBezTo>
                  <a:pt x="75740" y="83231"/>
                  <a:pt x="58765" y="67277"/>
                  <a:pt x="37515" y="56302"/>
                </a:cubicBezTo>
                <a:cubicBezTo>
                  <a:pt x="30176" y="52452"/>
                  <a:pt x="23284" y="47754"/>
                  <a:pt x="16775" y="42621"/>
                </a:cubicBezTo>
                <a:cubicBezTo>
                  <a:pt x="12052" y="38918"/>
                  <a:pt x="7713" y="34500"/>
                  <a:pt x="4331" y="29654"/>
                </a:cubicBezTo>
                <a:cubicBezTo>
                  <a:pt x="-4603" y="16687"/>
                  <a:pt x="757" y="2584"/>
                  <a:pt x="16073" y="733"/>
                </a:cubicBezTo>
                <a:cubicBezTo>
                  <a:pt x="27751" y="-691"/>
                  <a:pt x="40068" y="158"/>
                  <a:pt x="51937" y="1588"/>
                </a:cubicBezTo>
                <a:cubicBezTo>
                  <a:pt x="60042" y="2584"/>
                  <a:pt x="67827" y="6287"/>
                  <a:pt x="75612" y="8994"/>
                </a:cubicBezTo>
                <a:cubicBezTo>
                  <a:pt x="86078" y="12557"/>
                  <a:pt x="93800" y="19394"/>
                  <a:pt x="99352" y="28945"/>
                </a:cubicBezTo>
                <a:cubicBezTo>
                  <a:pt x="102032" y="33504"/>
                  <a:pt x="104841" y="38062"/>
                  <a:pt x="107266" y="42767"/>
                </a:cubicBezTo>
                <a:cubicBezTo>
                  <a:pt x="119007" y="66134"/>
                  <a:pt x="135855" y="85370"/>
                  <a:pt x="154936" y="102895"/>
                </a:cubicBezTo>
                <a:cubicBezTo>
                  <a:pt x="181100" y="126977"/>
                  <a:pt x="207136" y="151199"/>
                  <a:pt x="235663" y="172433"/>
                </a:cubicBezTo>
                <a:cubicBezTo>
                  <a:pt x="240512" y="175996"/>
                  <a:pt x="244852" y="180414"/>
                  <a:pt x="249382" y="184257"/>
                </a:cubicBezTo>
                <a:cubicBezTo>
                  <a:pt x="262273" y="194944"/>
                  <a:pt x="269740" y="208339"/>
                  <a:pt x="269484" y="225723"/>
                </a:cubicBezTo>
                <a:cubicBezTo>
                  <a:pt x="269484" y="230997"/>
                  <a:pt x="270761" y="236264"/>
                  <a:pt x="271591" y="241537"/>
                </a:cubicBezTo>
                <a:cubicBezTo>
                  <a:pt x="274143" y="256930"/>
                  <a:pt x="282503" y="267898"/>
                  <a:pt x="296798" y="274168"/>
                </a:cubicBezTo>
                <a:cubicBezTo>
                  <a:pt x="302286" y="276594"/>
                  <a:pt x="307646" y="279441"/>
                  <a:pt x="313326" y="281439"/>
                </a:cubicBezTo>
                <a:cubicBezTo>
                  <a:pt x="330301" y="287849"/>
                  <a:pt x="338214" y="300101"/>
                  <a:pt x="338214" y="318200"/>
                </a:cubicBezTo>
                <a:lnTo>
                  <a:pt x="338214" y="343278"/>
                </a:lnTo>
                <a:lnTo>
                  <a:pt x="337512" y="343278"/>
                </a:lnTo>
                <a:lnTo>
                  <a:pt x="337384" y="34299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6" name="Freeform 225">
            <a:extLst>
              <a:ext uri="{FF2B5EF4-FFF2-40B4-BE49-F238E27FC236}">
                <a16:creationId xmlns:a16="http://schemas.microsoft.com/office/drawing/2014/main" id="{F3511F0E-9E4A-73C1-ADF0-2181C93194E5}"/>
              </a:ext>
            </a:extLst>
          </p:cNvPr>
          <p:cNvSpPr/>
          <p:nvPr/>
        </p:nvSpPr>
        <p:spPr>
          <a:xfrm>
            <a:off x="10462054" y="2563541"/>
            <a:ext cx="280779" cy="383061"/>
          </a:xfrm>
          <a:custGeom>
            <a:avLst/>
            <a:gdLst>
              <a:gd name="connsiteX0" fmla="*/ 262719 w 280779"/>
              <a:gd name="connsiteY0" fmla="*/ 85001 h 383061"/>
              <a:gd name="connsiteX1" fmla="*/ 268335 w 280779"/>
              <a:gd name="connsiteY1" fmla="*/ 126244 h 383061"/>
              <a:gd name="connsiteX2" fmla="*/ 279885 w 280779"/>
              <a:gd name="connsiteY2" fmla="*/ 182802 h 383061"/>
              <a:gd name="connsiteX3" fmla="*/ 280141 w 280779"/>
              <a:gd name="connsiteY3" fmla="*/ 209412 h 383061"/>
              <a:gd name="connsiteX4" fmla="*/ 263549 w 280779"/>
              <a:gd name="connsiteY4" fmla="*/ 233935 h 383061"/>
              <a:gd name="connsiteX5" fmla="*/ 198329 w 280779"/>
              <a:gd name="connsiteY5" fmla="*/ 270434 h 383061"/>
              <a:gd name="connsiteX6" fmla="*/ 173632 w 280779"/>
              <a:gd name="connsiteY6" fmla="*/ 269738 h 383061"/>
              <a:gd name="connsiteX7" fmla="*/ 160741 w 280779"/>
              <a:gd name="connsiteY7" fmla="*/ 261241 h 383061"/>
              <a:gd name="connsiteX8" fmla="*/ 134130 w 280779"/>
              <a:gd name="connsiteY8" fmla="*/ 267931 h 383061"/>
              <a:gd name="connsiteX9" fmla="*/ 126409 w 280779"/>
              <a:gd name="connsiteY9" fmla="*/ 283809 h 383061"/>
              <a:gd name="connsiteX10" fmla="*/ 105732 w 280779"/>
              <a:gd name="connsiteY10" fmla="*/ 300108 h 383061"/>
              <a:gd name="connsiteX11" fmla="*/ 71782 w 280779"/>
              <a:gd name="connsiteY11" fmla="*/ 335497 h 383061"/>
              <a:gd name="connsiteX12" fmla="*/ 70953 w 280779"/>
              <a:gd name="connsiteY12" fmla="*/ 357791 h 383061"/>
              <a:gd name="connsiteX13" fmla="*/ 64252 w 280779"/>
              <a:gd name="connsiteY13" fmla="*/ 378687 h 383061"/>
              <a:gd name="connsiteX14" fmla="*/ 49702 w 280779"/>
              <a:gd name="connsiteY14" fmla="*/ 378968 h 383061"/>
              <a:gd name="connsiteX15" fmla="*/ 47086 w 280779"/>
              <a:gd name="connsiteY15" fmla="*/ 375482 h 383061"/>
              <a:gd name="connsiteX16" fmla="*/ 15944 w 280779"/>
              <a:gd name="connsiteY16" fmla="*/ 342187 h 383061"/>
              <a:gd name="connsiteX17" fmla="*/ 3053 w 280779"/>
              <a:gd name="connsiteY17" fmla="*/ 327555 h 383061"/>
              <a:gd name="connsiteX18" fmla="*/ 18815 w 280779"/>
              <a:gd name="connsiteY18" fmla="*/ 291055 h 383061"/>
              <a:gd name="connsiteX19" fmla="*/ 33493 w 280779"/>
              <a:gd name="connsiteY19" fmla="*/ 272107 h 383061"/>
              <a:gd name="connsiteX20" fmla="*/ 33493 w 280779"/>
              <a:gd name="connsiteY20" fmla="*/ 265422 h 383061"/>
              <a:gd name="connsiteX21" fmla="*/ 74399 w 280779"/>
              <a:gd name="connsiteY21" fmla="*/ 222232 h 383061"/>
              <a:gd name="connsiteX22" fmla="*/ 113518 w 280779"/>
              <a:gd name="connsiteY22" fmla="*/ 217495 h 383061"/>
              <a:gd name="connsiteX23" fmla="*/ 130556 w 280779"/>
              <a:gd name="connsiteY23" fmla="*/ 213454 h 383061"/>
              <a:gd name="connsiteX24" fmla="*/ 147276 w 280779"/>
              <a:gd name="connsiteY24" fmla="*/ 197850 h 383061"/>
              <a:gd name="connsiteX25" fmla="*/ 175866 w 280779"/>
              <a:gd name="connsiteY25" fmla="*/ 163298 h 383061"/>
              <a:gd name="connsiteX26" fmla="*/ 210581 w 280779"/>
              <a:gd name="connsiteY26" fmla="*/ 103809 h 383061"/>
              <a:gd name="connsiteX27" fmla="*/ 210581 w 280779"/>
              <a:gd name="connsiteY27" fmla="*/ 81521 h 383061"/>
              <a:gd name="connsiteX28" fmla="*/ 201903 w 280779"/>
              <a:gd name="connsiteY28" fmla="*/ 47384 h 383061"/>
              <a:gd name="connsiteX29" fmla="*/ 194947 w 280779"/>
              <a:gd name="connsiteY29" fmla="*/ 33594 h 383061"/>
              <a:gd name="connsiteX30" fmla="*/ 190225 w 280779"/>
              <a:gd name="connsiteY30" fmla="*/ 16599 h 383061"/>
              <a:gd name="connsiteX31" fmla="*/ 211921 w 280779"/>
              <a:gd name="connsiteY31" fmla="*/ 1966 h 383061"/>
              <a:gd name="connsiteX32" fmla="*/ 221430 w 280779"/>
              <a:gd name="connsiteY32" fmla="*/ 7399 h 383061"/>
              <a:gd name="connsiteX33" fmla="*/ 244468 w 280779"/>
              <a:gd name="connsiteY33" fmla="*/ 27740 h 383061"/>
              <a:gd name="connsiteX34" fmla="*/ 262591 w 280779"/>
              <a:gd name="connsiteY34" fmla="*/ 76088 h 383061"/>
              <a:gd name="connsiteX35" fmla="*/ 262591 w 280779"/>
              <a:gd name="connsiteY35" fmla="*/ 85282 h 383061"/>
              <a:gd name="connsiteX36" fmla="*/ 262719 w 280779"/>
              <a:gd name="connsiteY36" fmla="*/ 85001 h 38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779" h="383061">
                <a:moveTo>
                  <a:pt x="262719" y="85001"/>
                </a:moveTo>
                <a:cubicBezTo>
                  <a:pt x="261762" y="98938"/>
                  <a:pt x="264889" y="112588"/>
                  <a:pt x="268335" y="126244"/>
                </a:cubicBezTo>
                <a:cubicBezTo>
                  <a:pt x="272993" y="144911"/>
                  <a:pt x="276822" y="163860"/>
                  <a:pt x="279885" y="182802"/>
                </a:cubicBezTo>
                <a:cubicBezTo>
                  <a:pt x="281225" y="191440"/>
                  <a:pt x="280842" y="200640"/>
                  <a:pt x="280141" y="209412"/>
                </a:cubicBezTo>
                <a:cubicBezTo>
                  <a:pt x="279183" y="220419"/>
                  <a:pt x="273695" y="229478"/>
                  <a:pt x="263549" y="233935"/>
                </a:cubicBezTo>
                <a:cubicBezTo>
                  <a:pt x="240638" y="243965"/>
                  <a:pt x="219196" y="256644"/>
                  <a:pt x="198329" y="270434"/>
                </a:cubicBezTo>
                <a:cubicBezTo>
                  <a:pt x="190225" y="275867"/>
                  <a:pt x="181737" y="275037"/>
                  <a:pt x="173632" y="269738"/>
                </a:cubicBezTo>
                <a:cubicBezTo>
                  <a:pt x="169357" y="266954"/>
                  <a:pt x="165272" y="263609"/>
                  <a:pt x="160741" y="261241"/>
                </a:cubicBezTo>
                <a:cubicBezTo>
                  <a:pt x="150148" y="255526"/>
                  <a:pt x="140958" y="257620"/>
                  <a:pt x="134130" y="267931"/>
                </a:cubicBezTo>
                <a:cubicBezTo>
                  <a:pt x="130812" y="272803"/>
                  <a:pt x="128515" y="278376"/>
                  <a:pt x="126409" y="283809"/>
                </a:cubicBezTo>
                <a:cubicBezTo>
                  <a:pt x="122707" y="293705"/>
                  <a:pt x="117219" y="299138"/>
                  <a:pt x="105732" y="300108"/>
                </a:cubicBezTo>
                <a:cubicBezTo>
                  <a:pt x="82376" y="302062"/>
                  <a:pt x="74016" y="311677"/>
                  <a:pt x="71782" y="335497"/>
                </a:cubicBezTo>
                <a:cubicBezTo>
                  <a:pt x="71144" y="342883"/>
                  <a:pt x="71272" y="350264"/>
                  <a:pt x="70953" y="357791"/>
                </a:cubicBezTo>
                <a:cubicBezTo>
                  <a:pt x="70697" y="365452"/>
                  <a:pt x="68528" y="372417"/>
                  <a:pt x="64252" y="378687"/>
                </a:cubicBezTo>
                <a:cubicBezTo>
                  <a:pt x="60423" y="384401"/>
                  <a:pt x="54233" y="384541"/>
                  <a:pt x="49702" y="378968"/>
                </a:cubicBezTo>
                <a:cubicBezTo>
                  <a:pt x="48745" y="377850"/>
                  <a:pt x="47660" y="376740"/>
                  <a:pt x="47086" y="375482"/>
                </a:cubicBezTo>
                <a:cubicBezTo>
                  <a:pt x="40768" y="360434"/>
                  <a:pt x="29153" y="350825"/>
                  <a:pt x="15944" y="342187"/>
                </a:cubicBezTo>
                <a:cubicBezTo>
                  <a:pt x="10711" y="338702"/>
                  <a:pt x="5925" y="333268"/>
                  <a:pt x="3053" y="327555"/>
                </a:cubicBezTo>
                <a:cubicBezTo>
                  <a:pt x="-4477" y="312232"/>
                  <a:pt x="2351" y="295652"/>
                  <a:pt x="18815" y="291055"/>
                </a:cubicBezTo>
                <a:cubicBezTo>
                  <a:pt x="29281" y="288131"/>
                  <a:pt x="33110" y="282002"/>
                  <a:pt x="33493" y="272107"/>
                </a:cubicBezTo>
                <a:cubicBezTo>
                  <a:pt x="33493" y="269878"/>
                  <a:pt x="33365" y="267650"/>
                  <a:pt x="33493" y="265422"/>
                </a:cubicBezTo>
                <a:cubicBezTo>
                  <a:pt x="35025" y="238953"/>
                  <a:pt x="48873" y="224741"/>
                  <a:pt x="74399" y="222232"/>
                </a:cubicBezTo>
                <a:cubicBezTo>
                  <a:pt x="87609" y="220981"/>
                  <a:pt x="100499" y="219308"/>
                  <a:pt x="113518" y="217495"/>
                </a:cubicBezTo>
                <a:cubicBezTo>
                  <a:pt x="119325" y="216659"/>
                  <a:pt x="124941" y="214712"/>
                  <a:pt x="130556" y="213454"/>
                </a:cubicBezTo>
                <a:cubicBezTo>
                  <a:pt x="139172" y="211647"/>
                  <a:pt x="145362" y="206629"/>
                  <a:pt x="147276" y="197850"/>
                </a:cubicBezTo>
                <a:cubicBezTo>
                  <a:pt x="150978" y="181270"/>
                  <a:pt x="161316" y="170545"/>
                  <a:pt x="175866" y="163298"/>
                </a:cubicBezTo>
                <a:cubicBezTo>
                  <a:pt x="200243" y="151181"/>
                  <a:pt x="210581" y="130559"/>
                  <a:pt x="210581" y="103809"/>
                </a:cubicBezTo>
                <a:cubicBezTo>
                  <a:pt x="210581" y="96429"/>
                  <a:pt x="210581" y="88902"/>
                  <a:pt x="210581" y="81521"/>
                </a:cubicBezTo>
                <a:cubicBezTo>
                  <a:pt x="210581" y="69398"/>
                  <a:pt x="207965" y="57976"/>
                  <a:pt x="201903" y="47384"/>
                </a:cubicBezTo>
                <a:cubicBezTo>
                  <a:pt x="199286" y="42928"/>
                  <a:pt x="196669" y="38331"/>
                  <a:pt x="194947" y="33594"/>
                </a:cubicBezTo>
                <a:cubicBezTo>
                  <a:pt x="192840" y="28161"/>
                  <a:pt x="190799" y="22447"/>
                  <a:pt x="190225" y="16599"/>
                </a:cubicBezTo>
                <a:cubicBezTo>
                  <a:pt x="189139" y="3083"/>
                  <a:pt x="199286" y="-3601"/>
                  <a:pt x="211921" y="1966"/>
                </a:cubicBezTo>
                <a:cubicBezTo>
                  <a:pt x="215240" y="3498"/>
                  <a:pt x="218686" y="5171"/>
                  <a:pt x="221430" y="7399"/>
                </a:cubicBezTo>
                <a:cubicBezTo>
                  <a:pt x="229216" y="13950"/>
                  <a:pt x="237448" y="20359"/>
                  <a:pt x="244468" y="27740"/>
                </a:cubicBezTo>
                <a:cubicBezTo>
                  <a:pt x="257231" y="41115"/>
                  <a:pt x="264251" y="56999"/>
                  <a:pt x="262591" y="76088"/>
                </a:cubicBezTo>
                <a:cubicBezTo>
                  <a:pt x="262272" y="79012"/>
                  <a:pt x="262591" y="82077"/>
                  <a:pt x="262591" y="85282"/>
                </a:cubicBezTo>
                <a:lnTo>
                  <a:pt x="262719" y="8500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27" name="Freeform 226">
            <a:extLst>
              <a:ext uri="{FF2B5EF4-FFF2-40B4-BE49-F238E27FC236}">
                <a16:creationId xmlns:a16="http://schemas.microsoft.com/office/drawing/2014/main" id="{7966EDCD-71C8-D60C-9863-CC7365A419C2}"/>
              </a:ext>
            </a:extLst>
          </p:cNvPr>
          <p:cNvSpPr/>
          <p:nvPr/>
        </p:nvSpPr>
        <p:spPr>
          <a:xfrm>
            <a:off x="3755022" y="1401592"/>
            <a:ext cx="350984" cy="153224"/>
          </a:xfrm>
          <a:custGeom>
            <a:avLst/>
            <a:gdLst>
              <a:gd name="connsiteX0" fmla="*/ 0 w 350984"/>
              <a:gd name="connsiteY0" fmla="*/ 116714 h 153224"/>
              <a:gd name="connsiteX1" fmla="*/ 20172 w 350984"/>
              <a:gd name="connsiteY1" fmla="*/ 108923 h 153224"/>
              <a:gd name="connsiteX2" fmla="*/ 68991 w 350984"/>
              <a:gd name="connsiteY2" fmla="*/ 109972 h 153224"/>
              <a:gd name="connsiteX3" fmla="*/ 92782 w 350984"/>
              <a:gd name="connsiteY3" fmla="*/ 108024 h 153224"/>
              <a:gd name="connsiteX4" fmla="*/ 90414 w 350984"/>
              <a:gd name="connsiteY4" fmla="*/ 97535 h 153224"/>
              <a:gd name="connsiteX5" fmla="*/ 58423 w 350984"/>
              <a:gd name="connsiteY5" fmla="*/ 81803 h 153224"/>
              <a:gd name="connsiteX6" fmla="*/ 36860 w 350984"/>
              <a:gd name="connsiteY6" fmla="*/ 76110 h 153224"/>
              <a:gd name="connsiteX7" fmla="*/ 15437 w 350984"/>
              <a:gd name="connsiteY7" fmla="*/ 56183 h 153224"/>
              <a:gd name="connsiteX8" fmla="*/ 19055 w 350984"/>
              <a:gd name="connsiteY8" fmla="*/ 39402 h 153224"/>
              <a:gd name="connsiteX9" fmla="*/ 43675 w 350984"/>
              <a:gd name="connsiteY9" fmla="*/ 29513 h 153224"/>
              <a:gd name="connsiteX10" fmla="*/ 63707 w 350984"/>
              <a:gd name="connsiteY10" fmla="*/ 28913 h 153224"/>
              <a:gd name="connsiteX11" fmla="*/ 100427 w 350984"/>
              <a:gd name="connsiteY11" fmla="*/ 21123 h 153224"/>
              <a:gd name="connsiteX12" fmla="*/ 156763 w 350984"/>
              <a:gd name="connsiteY12" fmla="*/ 14081 h 153224"/>
              <a:gd name="connsiteX13" fmla="*/ 233961 w 350984"/>
              <a:gd name="connsiteY13" fmla="*/ 22621 h 153224"/>
              <a:gd name="connsiteX14" fmla="*/ 258026 w 350984"/>
              <a:gd name="connsiteY14" fmla="*/ 26217 h 153224"/>
              <a:gd name="connsiteX15" fmla="*/ 293080 w 350984"/>
              <a:gd name="connsiteY15" fmla="*/ 17976 h 153224"/>
              <a:gd name="connsiteX16" fmla="*/ 317981 w 350984"/>
              <a:gd name="connsiteY16" fmla="*/ 2544 h 153224"/>
              <a:gd name="connsiteX17" fmla="*/ 339537 w 350984"/>
              <a:gd name="connsiteY17" fmla="*/ 2544 h 153224"/>
              <a:gd name="connsiteX18" fmla="*/ 347604 w 350984"/>
              <a:gd name="connsiteY18" fmla="*/ 29663 h 153224"/>
              <a:gd name="connsiteX19" fmla="*/ 334394 w 350984"/>
              <a:gd name="connsiteY19" fmla="*/ 45844 h 153224"/>
              <a:gd name="connsiteX20" fmla="*/ 335919 w 350984"/>
              <a:gd name="connsiteY20" fmla="*/ 84200 h 153224"/>
              <a:gd name="connsiteX21" fmla="*/ 347048 w 350984"/>
              <a:gd name="connsiteY21" fmla="*/ 95888 h 153224"/>
              <a:gd name="connsiteX22" fmla="*/ 347048 w 350984"/>
              <a:gd name="connsiteY22" fmla="*/ 115365 h 153224"/>
              <a:gd name="connsiteX23" fmla="*/ 332441 w 350984"/>
              <a:gd name="connsiteY23" fmla="*/ 125404 h 153224"/>
              <a:gd name="connsiteX24" fmla="*/ 300035 w 350984"/>
              <a:gd name="connsiteY24" fmla="*/ 133345 h 153224"/>
              <a:gd name="connsiteX25" fmla="*/ 289047 w 350984"/>
              <a:gd name="connsiteY25" fmla="*/ 134843 h 153224"/>
              <a:gd name="connsiteX26" fmla="*/ 216577 w 350984"/>
              <a:gd name="connsiteY26" fmla="*/ 123006 h 153224"/>
              <a:gd name="connsiteX27" fmla="*/ 176795 w 350984"/>
              <a:gd name="connsiteY27" fmla="*/ 109372 h 153224"/>
              <a:gd name="connsiteX28" fmla="*/ 137153 w 350984"/>
              <a:gd name="connsiteY28" fmla="*/ 122107 h 153224"/>
              <a:gd name="connsiteX29" fmla="*/ 113924 w 350984"/>
              <a:gd name="connsiteY29" fmla="*/ 140687 h 153224"/>
              <a:gd name="connsiteX30" fmla="*/ 72054 w 350984"/>
              <a:gd name="connsiteY30" fmla="*/ 152523 h 153224"/>
              <a:gd name="connsiteX31" fmla="*/ 24901 w 350984"/>
              <a:gd name="connsiteY31" fmla="*/ 139638 h 153224"/>
              <a:gd name="connsiteX32" fmla="*/ 140 w 350984"/>
              <a:gd name="connsiteY32" fmla="*/ 116414 h 153224"/>
              <a:gd name="connsiteX33" fmla="*/ 0 w 350984"/>
              <a:gd name="connsiteY33" fmla="*/ 116714 h 15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984" h="153224">
                <a:moveTo>
                  <a:pt x="0" y="116714"/>
                </a:moveTo>
                <a:cubicBezTo>
                  <a:pt x="6535" y="108473"/>
                  <a:pt x="13631" y="108773"/>
                  <a:pt x="20172" y="108923"/>
                </a:cubicBezTo>
                <a:cubicBezTo>
                  <a:pt x="36445" y="108923"/>
                  <a:pt x="52718" y="109522"/>
                  <a:pt x="68991" y="109972"/>
                </a:cubicBezTo>
                <a:cubicBezTo>
                  <a:pt x="77057" y="110122"/>
                  <a:pt x="85264" y="111919"/>
                  <a:pt x="92782" y="108024"/>
                </a:cubicBezTo>
                <a:cubicBezTo>
                  <a:pt x="95424" y="103528"/>
                  <a:pt x="93196" y="100382"/>
                  <a:pt x="90414" y="97535"/>
                </a:cubicBezTo>
                <a:cubicBezTo>
                  <a:pt x="81371" y="88546"/>
                  <a:pt x="69967" y="84950"/>
                  <a:pt x="58423" y="81803"/>
                </a:cubicBezTo>
                <a:cubicBezTo>
                  <a:pt x="51186" y="79856"/>
                  <a:pt x="43956" y="78507"/>
                  <a:pt x="36860" y="76110"/>
                </a:cubicBezTo>
                <a:cubicBezTo>
                  <a:pt x="27262" y="72813"/>
                  <a:pt x="20587" y="65472"/>
                  <a:pt x="15437" y="56183"/>
                </a:cubicBezTo>
                <a:cubicBezTo>
                  <a:pt x="12099" y="50040"/>
                  <a:pt x="13491" y="44046"/>
                  <a:pt x="19055" y="39402"/>
                </a:cubicBezTo>
                <a:cubicBezTo>
                  <a:pt x="26292" y="33409"/>
                  <a:pt x="34773" y="30412"/>
                  <a:pt x="43675" y="29513"/>
                </a:cubicBezTo>
                <a:cubicBezTo>
                  <a:pt x="50351" y="28764"/>
                  <a:pt x="57032" y="28913"/>
                  <a:pt x="63707" y="28913"/>
                </a:cubicBezTo>
                <a:cubicBezTo>
                  <a:pt x="76502" y="28913"/>
                  <a:pt x="88882" y="27415"/>
                  <a:pt x="100427" y="21123"/>
                </a:cubicBezTo>
                <a:cubicBezTo>
                  <a:pt x="118372" y="11234"/>
                  <a:pt x="137153" y="10484"/>
                  <a:pt x="156763" y="14081"/>
                </a:cubicBezTo>
                <a:cubicBezTo>
                  <a:pt x="182219" y="18875"/>
                  <a:pt x="207816" y="23520"/>
                  <a:pt x="233961" y="22621"/>
                </a:cubicBezTo>
                <a:cubicBezTo>
                  <a:pt x="241893" y="22321"/>
                  <a:pt x="250100" y="24269"/>
                  <a:pt x="258026" y="26217"/>
                </a:cubicBezTo>
                <a:cubicBezTo>
                  <a:pt x="271101" y="29363"/>
                  <a:pt x="282371" y="28015"/>
                  <a:pt x="293080" y="17976"/>
                </a:cubicBezTo>
                <a:cubicBezTo>
                  <a:pt x="300176" y="11383"/>
                  <a:pt x="309493" y="7188"/>
                  <a:pt x="317981" y="2544"/>
                </a:cubicBezTo>
                <a:cubicBezTo>
                  <a:pt x="324930" y="-1352"/>
                  <a:pt x="332441" y="-303"/>
                  <a:pt x="339537" y="2544"/>
                </a:cubicBezTo>
                <a:cubicBezTo>
                  <a:pt x="350527" y="7038"/>
                  <a:pt x="354419" y="19474"/>
                  <a:pt x="347604" y="29663"/>
                </a:cubicBezTo>
                <a:cubicBezTo>
                  <a:pt x="343711" y="35356"/>
                  <a:pt x="338567" y="40150"/>
                  <a:pt x="334394" y="45844"/>
                </a:cubicBezTo>
                <a:cubicBezTo>
                  <a:pt x="324375" y="59329"/>
                  <a:pt x="324930" y="71615"/>
                  <a:pt x="335919" y="84200"/>
                </a:cubicBezTo>
                <a:cubicBezTo>
                  <a:pt x="339537" y="88246"/>
                  <a:pt x="343711" y="91693"/>
                  <a:pt x="347048" y="95888"/>
                </a:cubicBezTo>
                <a:cubicBezTo>
                  <a:pt x="352058" y="102180"/>
                  <a:pt x="351777" y="108773"/>
                  <a:pt x="347048" y="115365"/>
                </a:cubicBezTo>
                <a:cubicBezTo>
                  <a:pt x="343296" y="120609"/>
                  <a:pt x="338427" y="124055"/>
                  <a:pt x="332441" y="125404"/>
                </a:cubicBezTo>
                <a:cubicBezTo>
                  <a:pt x="321593" y="128101"/>
                  <a:pt x="310884" y="130798"/>
                  <a:pt x="300035" y="133345"/>
                </a:cubicBezTo>
                <a:cubicBezTo>
                  <a:pt x="296417" y="134244"/>
                  <a:pt x="292524" y="133795"/>
                  <a:pt x="289047" y="134843"/>
                </a:cubicBezTo>
                <a:cubicBezTo>
                  <a:pt x="263176" y="142784"/>
                  <a:pt x="239526" y="137091"/>
                  <a:pt x="216577" y="123006"/>
                </a:cubicBezTo>
                <a:cubicBezTo>
                  <a:pt x="204338" y="115515"/>
                  <a:pt x="191262" y="109972"/>
                  <a:pt x="176795" y="109372"/>
                </a:cubicBezTo>
                <a:cubicBezTo>
                  <a:pt x="162047" y="108773"/>
                  <a:pt x="148971" y="113118"/>
                  <a:pt x="137153" y="122107"/>
                </a:cubicBezTo>
                <a:cubicBezTo>
                  <a:pt x="129220" y="128101"/>
                  <a:pt x="121709" y="134544"/>
                  <a:pt x="113924" y="140687"/>
                </a:cubicBezTo>
                <a:cubicBezTo>
                  <a:pt x="101403" y="150575"/>
                  <a:pt x="87632" y="155070"/>
                  <a:pt x="72054" y="152523"/>
                </a:cubicBezTo>
                <a:cubicBezTo>
                  <a:pt x="55915" y="149976"/>
                  <a:pt x="39923" y="146680"/>
                  <a:pt x="24901" y="139638"/>
                </a:cubicBezTo>
                <a:cubicBezTo>
                  <a:pt x="14467" y="134843"/>
                  <a:pt x="5424" y="128551"/>
                  <a:pt x="140" y="116414"/>
                </a:cubicBezTo>
                <a:lnTo>
                  <a:pt x="0" y="11671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28" name="Freeform 227">
            <a:extLst>
              <a:ext uri="{FF2B5EF4-FFF2-40B4-BE49-F238E27FC236}">
                <a16:creationId xmlns:a16="http://schemas.microsoft.com/office/drawing/2014/main" id="{0DD3F272-E2F1-9C0C-AFD7-6EA3F0096821}"/>
              </a:ext>
            </a:extLst>
          </p:cNvPr>
          <p:cNvSpPr/>
          <p:nvPr/>
        </p:nvSpPr>
        <p:spPr>
          <a:xfrm>
            <a:off x="6307646" y="1893187"/>
            <a:ext cx="185066" cy="319216"/>
          </a:xfrm>
          <a:custGeom>
            <a:avLst/>
            <a:gdLst>
              <a:gd name="connsiteX0" fmla="*/ 63605 w 185066"/>
              <a:gd name="connsiteY0" fmla="*/ 8004 h 319216"/>
              <a:gd name="connsiteX1" fmla="*/ 51168 w 185066"/>
              <a:gd name="connsiteY1" fmla="*/ 19534 h 319216"/>
              <a:gd name="connsiteX2" fmla="*/ 54684 w 185066"/>
              <a:gd name="connsiteY2" fmla="*/ 39888 h 319216"/>
              <a:gd name="connsiteX3" fmla="*/ 80101 w 185066"/>
              <a:gd name="connsiteY3" fmla="*/ 44018 h 319216"/>
              <a:gd name="connsiteX4" fmla="*/ 105660 w 185066"/>
              <a:gd name="connsiteY4" fmla="*/ 46866 h 319216"/>
              <a:gd name="connsiteX5" fmla="*/ 110529 w 185066"/>
              <a:gd name="connsiteY5" fmla="*/ 70067 h 319216"/>
              <a:gd name="connsiteX6" fmla="*/ 97683 w 185066"/>
              <a:gd name="connsiteY6" fmla="*/ 78041 h 319216"/>
              <a:gd name="connsiteX7" fmla="*/ 86732 w 185066"/>
              <a:gd name="connsiteY7" fmla="*/ 112344 h 319216"/>
              <a:gd name="connsiteX8" fmla="*/ 96062 w 185066"/>
              <a:gd name="connsiteY8" fmla="*/ 127577 h 319216"/>
              <a:gd name="connsiteX9" fmla="*/ 108366 w 185066"/>
              <a:gd name="connsiteY9" fmla="*/ 140390 h 319216"/>
              <a:gd name="connsiteX10" fmla="*/ 136489 w 185066"/>
              <a:gd name="connsiteY10" fmla="*/ 177400 h 319216"/>
              <a:gd name="connsiteX11" fmla="*/ 162041 w 185066"/>
              <a:gd name="connsiteY11" fmla="*/ 204163 h 319216"/>
              <a:gd name="connsiteX12" fmla="*/ 183004 w 185066"/>
              <a:gd name="connsiteY12" fmla="*/ 223239 h 319216"/>
              <a:gd name="connsiteX13" fmla="*/ 181511 w 185066"/>
              <a:gd name="connsiteY13" fmla="*/ 237757 h 319216"/>
              <a:gd name="connsiteX14" fmla="*/ 163802 w 185066"/>
              <a:gd name="connsiteY14" fmla="*/ 272635 h 319216"/>
              <a:gd name="connsiteX15" fmla="*/ 150280 w 185066"/>
              <a:gd name="connsiteY15" fmla="*/ 285021 h 319216"/>
              <a:gd name="connsiteX16" fmla="*/ 119316 w 185066"/>
              <a:gd name="connsiteY16" fmla="*/ 297975 h 319216"/>
              <a:gd name="connsiteX17" fmla="*/ 101065 w 185066"/>
              <a:gd name="connsiteY17" fmla="*/ 302527 h 319216"/>
              <a:gd name="connsiteX18" fmla="*/ 82131 w 185066"/>
              <a:gd name="connsiteY18" fmla="*/ 297975 h 319216"/>
              <a:gd name="connsiteX19" fmla="*/ 37511 w 185066"/>
              <a:gd name="connsiteY19" fmla="*/ 307513 h 319216"/>
              <a:gd name="connsiteX20" fmla="*/ 23452 w 185066"/>
              <a:gd name="connsiteY20" fmla="*/ 318047 h 319216"/>
              <a:gd name="connsiteX21" fmla="*/ 12093 w 185066"/>
              <a:gd name="connsiteY21" fmla="*/ 311924 h 319216"/>
              <a:gd name="connsiteX22" fmla="*/ 18449 w 185066"/>
              <a:gd name="connsiteY22" fmla="*/ 291711 h 319216"/>
              <a:gd name="connsiteX23" fmla="*/ 31831 w 185066"/>
              <a:gd name="connsiteY23" fmla="*/ 284733 h 319216"/>
              <a:gd name="connsiteX24" fmla="*/ 44001 w 185066"/>
              <a:gd name="connsiteY24" fmla="*/ 280035 h 319216"/>
              <a:gd name="connsiteX25" fmla="*/ 45354 w 185066"/>
              <a:gd name="connsiteY25" fmla="*/ 257542 h 319216"/>
              <a:gd name="connsiteX26" fmla="*/ 43459 w 185066"/>
              <a:gd name="connsiteY26" fmla="*/ 256406 h 319216"/>
              <a:gd name="connsiteX27" fmla="*/ 29943 w 185066"/>
              <a:gd name="connsiteY27" fmla="*/ 238613 h 319216"/>
              <a:gd name="connsiteX28" fmla="*/ 41569 w 185066"/>
              <a:gd name="connsiteY28" fmla="*/ 208294 h 319216"/>
              <a:gd name="connsiteX29" fmla="*/ 55903 w 185066"/>
              <a:gd name="connsiteY29" fmla="*/ 204731 h 319216"/>
              <a:gd name="connsiteX30" fmla="*/ 75507 w 185066"/>
              <a:gd name="connsiteY30" fmla="*/ 171565 h 319216"/>
              <a:gd name="connsiteX31" fmla="*/ 49815 w 185066"/>
              <a:gd name="connsiteY31" fmla="*/ 138826 h 319216"/>
              <a:gd name="connsiteX32" fmla="*/ 25884 w 185066"/>
              <a:gd name="connsiteY32" fmla="*/ 123452 h 319216"/>
              <a:gd name="connsiteX33" fmla="*/ 57 w 185066"/>
              <a:gd name="connsiteY33" fmla="*/ 73910 h 319216"/>
              <a:gd name="connsiteX34" fmla="*/ 7766 w 185066"/>
              <a:gd name="connsiteY34" fmla="*/ 24942 h 319216"/>
              <a:gd name="connsiteX35" fmla="*/ 27779 w 185066"/>
              <a:gd name="connsiteY35" fmla="*/ 2450 h 319216"/>
              <a:gd name="connsiteX36" fmla="*/ 63880 w 185066"/>
              <a:gd name="connsiteY36" fmla="*/ 8145 h 319216"/>
              <a:gd name="connsiteX37" fmla="*/ 63605 w 185066"/>
              <a:gd name="connsiteY37" fmla="*/ 8004 h 31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066" h="319216">
                <a:moveTo>
                  <a:pt x="63605" y="8004"/>
                </a:moveTo>
                <a:cubicBezTo>
                  <a:pt x="58200" y="12984"/>
                  <a:pt x="54416" y="16119"/>
                  <a:pt x="51168" y="19534"/>
                </a:cubicBezTo>
                <a:cubicBezTo>
                  <a:pt x="44543" y="26506"/>
                  <a:pt x="46298" y="35904"/>
                  <a:pt x="54684" y="39888"/>
                </a:cubicBezTo>
                <a:cubicBezTo>
                  <a:pt x="62795" y="43731"/>
                  <a:pt x="71314" y="43878"/>
                  <a:pt x="80101" y="44018"/>
                </a:cubicBezTo>
                <a:cubicBezTo>
                  <a:pt x="88621" y="44018"/>
                  <a:pt x="97415" y="44587"/>
                  <a:pt x="105660" y="46866"/>
                </a:cubicBezTo>
                <a:cubicBezTo>
                  <a:pt x="115934" y="49713"/>
                  <a:pt x="118506" y="62239"/>
                  <a:pt x="110529" y="70067"/>
                </a:cubicBezTo>
                <a:cubicBezTo>
                  <a:pt x="107012" y="73629"/>
                  <a:pt x="102277" y="75902"/>
                  <a:pt x="97683" y="78041"/>
                </a:cubicBezTo>
                <a:cubicBezTo>
                  <a:pt x="82941" y="85012"/>
                  <a:pt x="81052" y="99390"/>
                  <a:pt x="86732" y="112344"/>
                </a:cubicBezTo>
                <a:cubicBezTo>
                  <a:pt x="89163" y="117758"/>
                  <a:pt x="92412" y="122878"/>
                  <a:pt x="96062" y="127577"/>
                </a:cubicBezTo>
                <a:cubicBezTo>
                  <a:pt x="99712" y="132275"/>
                  <a:pt x="103905" y="136547"/>
                  <a:pt x="108366" y="140390"/>
                </a:cubicBezTo>
                <a:cubicBezTo>
                  <a:pt x="120126" y="150784"/>
                  <a:pt x="129865" y="162595"/>
                  <a:pt x="136489" y="177400"/>
                </a:cubicBezTo>
                <a:cubicBezTo>
                  <a:pt x="141894" y="189358"/>
                  <a:pt x="150548" y="198328"/>
                  <a:pt x="162041" y="204163"/>
                </a:cubicBezTo>
                <a:cubicBezTo>
                  <a:pt x="170560" y="208434"/>
                  <a:pt x="178135" y="214410"/>
                  <a:pt x="183004" y="223239"/>
                </a:cubicBezTo>
                <a:cubicBezTo>
                  <a:pt x="185844" y="228366"/>
                  <a:pt x="186112" y="234342"/>
                  <a:pt x="181511" y="237757"/>
                </a:cubicBezTo>
                <a:cubicBezTo>
                  <a:pt x="169883" y="246440"/>
                  <a:pt x="165832" y="258685"/>
                  <a:pt x="163802" y="272635"/>
                </a:cubicBezTo>
                <a:cubicBezTo>
                  <a:pt x="162717" y="280322"/>
                  <a:pt x="157312" y="284880"/>
                  <a:pt x="150280" y="285021"/>
                </a:cubicBezTo>
                <a:cubicBezTo>
                  <a:pt x="138244" y="285161"/>
                  <a:pt x="127835" y="288296"/>
                  <a:pt x="119316" y="297975"/>
                </a:cubicBezTo>
                <a:cubicBezTo>
                  <a:pt x="114721" y="303242"/>
                  <a:pt x="107689" y="303810"/>
                  <a:pt x="101065" y="302527"/>
                </a:cubicBezTo>
                <a:cubicBezTo>
                  <a:pt x="94709" y="301250"/>
                  <a:pt x="88353" y="299679"/>
                  <a:pt x="82131" y="297975"/>
                </a:cubicBezTo>
                <a:cubicBezTo>
                  <a:pt x="65775" y="293703"/>
                  <a:pt x="50766" y="295414"/>
                  <a:pt x="37511" y="307513"/>
                </a:cubicBezTo>
                <a:cubicBezTo>
                  <a:pt x="33184" y="311497"/>
                  <a:pt x="28315" y="314912"/>
                  <a:pt x="23452" y="318047"/>
                </a:cubicBezTo>
                <a:cubicBezTo>
                  <a:pt x="18717" y="321035"/>
                  <a:pt x="13580" y="318047"/>
                  <a:pt x="12093" y="311924"/>
                </a:cubicBezTo>
                <a:cubicBezTo>
                  <a:pt x="9930" y="303669"/>
                  <a:pt x="12227" y="296691"/>
                  <a:pt x="18449" y="291711"/>
                </a:cubicBezTo>
                <a:cubicBezTo>
                  <a:pt x="22368" y="288577"/>
                  <a:pt x="27237" y="286725"/>
                  <a:pt x="31831" y="284733"/>
                </a:cubicBezTo>
                <a:cubicBezTo>
                  <a:pt x="35756" y="282882"/>
                  <a:pt x="40217" y="282033"/>
                  <a:pt x="44001" y="280035"/>
                </a:cubicBezTo>
                <a:cubicBezTo>
                  <a:pt x="52788" y="275195"/>
                  <a:pt x="53331" y="263665"/>
                  <a:pt x="45354" y="257542"/>
                </a:cubicBezTo>
                <a:cubicBezTo>
                  <a:pt x="44811" y="257121"/>
                  <a:pt x="44135" y="256547"/>
                  <a:pt x="43459" y="256406"/>
                </a:cubicBezTo>
                <a:cubicBezTo>
                  <a:pt x="34537" y="254127"/>
                  <a:pt x="30210" y="248292"/>
                  <a:pt x="29943" y="238613"/>
                </a:cubicBezTo>
                <a:cubicBezTo>
                  <a:pt x="29668" y="226655"/>
                  <a:pt x="32240" y="215553"/>
                  <a:pt x="41569" y="208294"/>
                </a:cubicBezTo>
                <a:cubicBezTo>
                  <a:pt x="45220" y="205446"/>
                  <a:pt x="50900" y="205159"/>
                  <a:pt x="55903" y="204731"/>
                </a:cubicBezTo>
                <a:cubicBezTo>
                  <a:pt x="77402" y="202739"/>
                  <a:pt x="83618" y="192633"/>
                  <a:pt x="75507" y="171565"/>
                </a:cubicBezTo>
                <a:cubicBezTo>
                  <a:pt x="70235" y="157902"/>
                  <a:pt x="62259" y="146513"/>
                  <a:pt x="49815" y="138826"/>
                </a:cubicBezTo>
                <a:cubicBezTo>
                  <a:pt x="41703" y="133840"/>
                  <a:pt x="33726" y="128573"/>
                  <a:pt x="25884" y="123452"/>
                </a:cubicBezTo>
                <a:cubicBezTo>
                  <a:pt x="8443" y="112063"/>
                  <a:pt x="600" y="95265"/>
                  <a:pt x="57" y="73910"/>
                </a:cubicBezTo>
                <a:cubicBezTo>
                  <a:pt x="-345" y="56972"/>
                  <a:pt x="1277" y="40603"/>
                  <a:pt x="7766" y="24942"/>
                </a:cubicBezTo>
                <a:cubicBezTo>
                  <a:pt x="11825" y="14976"/>
                  <a:pt x="17230" y="6293"/>
                  <a:pt x="27779" y="2450"/>
                </a:cubicBezTo>
                <a:cubicBezTo>
                  <a:pt x="39132" y="-1674"/>
                  <a:pt x="45762" y="-1106"/>
                  <a:pt x="63880" y="8145"/>
                </a:cubicBezTo>
                <a:lnTo>
                  <a:pt x="63605" y="8004"/>
                </a:lnTo>
                <a:close/>
              </a:path>
            </a:pathLst>
          </a:custGeom>
          <a:solidFill>
            <a:schemeClr val="accent4"/>
          </a:solidFill>
          <a:ln w="6377" cap="flat">
            <a:noFill/>
            <a:prstDash val="solid"/>
            <a:miter/>
          </a:ln>
        </p:spPr>
        <p:txBody>
          <a:bodyPr rtlCol="0" anchor="ctr"/>
          <a:lstStyle/>
          <a:p>
            <a:endParaRPr lang="en-PK"/>
          </a:p>
        </p:txBody>
      </p:sp>
      <p:sp>
        <p:nvSpPr>
          <p:cNvPr id="229" name="Freeform 228">
            <a:extLst>
              <a:ext uri="{FF2B5EF4-FFF2-40B4-BE49-F238E27FC236}">
                <a16:creationId xmlns:a16="http://schemas.microsoft.com/office/drawing/2014/main" id="{2032D62D-9431-DBA2-490F-F9BAACAD8DCD}"/>
              </a:ext>
            </a:extLst>
          </p:cNvPr>
          <p:cNvSpPr/>
          <p:nvPr/>
        </p:nvSpPr>
        <p:spPr>
          <a:xfrm>
            <a:off x="11138489" y="5774862"/>
            <a:ext cx="350985" cy="217066"/>
          </a:xfrm>
          <a:custGeom>
            <a:avLst/>
            <a:gdLst>
              <a:gd name="connsiteX0" fmla="*/ 350986 w 350985"/>
              <a:gd name="connsiteY0" fmla="*/ 11753 h 217066"/>
              <a:gd name="connsiteX1" fmla="*/ 334713 w 350985"/>
              <a:gd name="connsiteY1" fmla="*/ 39634 h 217066"/>
              <a:gd name="connsiteX2" fmla="*/ 283596 w 350985"/>
              <a:gd name="connsiteY2" fmla="*/ 81962 h 217066"/>
              <a:gd name="connsiteX3" fmla="*/ 240712 w 350985"/>
              <a:gd name="connsiteY3" fmla="*/ 112326 h 217066"/>
              <a:gd name="connsiteX4" fmla="*/ 188702 w 350985"/>
              <a:gd name="connsiteY4" fmla="*/ 133196 h 217066"/>
              <a:gd name="connsiteX5" fmla="*/ 159284 w 350985"/>
              <a:gd name="connsiteY5" fmla="*/ 144145 h 217066"/>
              <a:gd name="connsiteX6" fmla="*/ 127823 w 350985"/>
              <a:gd name="connsiteY6" fmla="*/ 170570 h 217066"/>
              <a:gd name="connsiteX7" fmla="*/ 95851 w 350985"/>
              <a:gd name="connsiteY7" fmla="*/ 200053 h 217066"/>
              <a:gd name="connsiteX8" fmla="*/ 47734 w 350985"/>
              <a:gd name="connsiteY8" fmla="*/ 216984 h 217066"/>
              <a:gd name="connsiteX9" fmla="*/ 0 w 350985"/>
              <a:gd name="connsiteY9" fmla="*/ 209246 h 217066"/>
              <a:gd name="connsiteX10" fmla="*/ 4658 w 350985"/>
              <a:gd name="connsiteY10" fmla="*/ 199906 h 217066"/>
              <a:gd name="connsiteX11" fmla="*/ 21250 w 350985"/>
              <a:gd name="connsiteY11" fmla="*/ 187788 h 217066"/>
              <a:gd name="connsiteX12" fmla="*/ 97829 w 350985"/>
              <a:gd name="connsiteY12" fmla="*/ 133930 h 217066"/>
              <a:gd name="connsiteX13" fmla="*/ 153477 w 350985"/>
              <a:gd name="connsiteY13" fmla="*/ 110136 h 217066"/>
              <a:gd name="connsiteX14" fmla="*/ 169175 w 350985"/>
              <a:gd name="connsiteY14" fmla="*/ 108093 h 217066"/>
              <a:gd name="connsiteX15" fmla="*/ 231906 w 350985"/>
              <a:gd name="connsiteY15" fmla="*/ 74811 h 217066"/>
              <a:gd name="connsiteX16" fmla="*/ 258389 w 350985"/>
              <a:gd name="connsiteY16" fmla="*/ 39927 h 217066"/>
              <a:gd name="connsiteX17" fmla="*/ 280597 w 350985"/>
              <a:gd name="connsiteY17" fmla="*/ 13649 h 217066"/>
              <a:gd name="connsiteX18" fmla="*/ 324502 w 350985"/>
              <a:gd name="connsiteY18" fmla="*/ 1245 h 217066"/>
              <a:gd name="connsiteX19" fmla="*/ 344221 w 350985"/>
              <a:gd name="connsiteY19" fmla="*/ 6352 h 217066"/>
              <a:gd name="connsiteX20" fmla="*/ 350858 w 350985"/>
              <a:gd name="connsiteY20" fmla="*/ 11900 h 217066"/>
              <a:gd name="connsiteX21" fmla="*/ 350986 w 350985"/>
              <a:gd name="connsiteY21" fmla="*/ 11753 h 21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0985" h="217066">
                <a:moveTo>
                  <a:pt x="350986" y="11753"/>
                </a:moveTo>
                <a:cubicBezTo>
                  <a:pt x="349965" y="24305"/>
                  <a:pt x="342626" y="32630"/>
                  <a:pt x="334713" y="39634"/>
                </a:cubicBezTo>
                <a:cubicBezTo>
                  <a:pt x="318121" y="54375"/>
                  <a:pt x="301146" y="68388"/>
                  <a:pt x="283596" y="81962"/>
                </a:cubicBezTo>
                <a:cubicBezTo>
                  <a:pt x="269685" y="92764"/>
                  <a:pt x="254879" y="102104"/>
                  <a:pt x="240712" y="112326"/>
                </a:cubicBezTo>
                <a:cubicBezTo>
                  <a:pt x="224950" y="123709"/>
                  <a:pt x="208422" y="132175"/>
                  <a:pt x="188702" y="133196"/>
                </a:cubicBezTo>
                <a:cubicBezTo>
                  <a:pt x="178110" y="133783"/>
                  <a:pt x="167899" y="137435"/>
                  <a:pt x="159284" y="144145"/>
                </a:cubicBezTo>
                <a:cubicBezTo>
                  <a:pt x="148371" y="152464"/>
                  <a:pt x="138033" y="161517"/>
                  <a:pt x="127823" y="170570"/>
                </a:cubicBezTo>
                <a:cubicBezTo>
                  <a:pt x="116974" y="180204"/>
                  <a:pt x="106891" y="190713"/>
                  <a:pt x="95851" y="200053"/>
                </a:cubicBezTo>
                <a:cubicBezTo>
                  <a:pt x="82003" y="211730"/>
                  <a:pt x="65985" y="217859"/>
                  <a:pt x="47734" y="216984"/>
                </a:cubicBezTo>
                <a:cubicBezTo>
                  <a:pt x="31972" y="216256"/>
                  <a:pt x="15826" y="218446"/>
                  <a:pt x="0" y="209246"/>
                </a:cubicBezTo>
                <a:cubicBezTo>
                  <a:pt x="1532" y="206035"/>
                  <a:pt x="2425" y="201949"/>
                  <a:pt x="4658" y="199906"/>
                </a:cubicBezTo>
                <a:cubicBezTo>
                  <a:pt x="9764" y="195380"/>
                  <a:pt x="15698" y="191734"/>
                  <a:pt x="21250" y="187788"/>
                </a:cubicBezTo>
                <a:cubicBezTo>
                  <a:pt x="46840" y="169836"/>
                  <a:pt x="72942" y="152611"/>
                  <a:pt x="97829" y="133930"/>
                </a:cubicBezTo>
                <a:cubicBezTo>
                  <a:pt x="114804" y="121232"/>
                  <a:pt x="132545" y="112179"/>
                  <a:pt x="153477" y="110136"/>
                </a:cubicBezTo>
                <a:cubicBezTo>
                  <a:pt x="158709" y="109555"/>
                  <a:pt x="163942" y="108533"/>
                  <a:pt x="169175" y="108093"/>
                </a:cubicBezTo>
                <a:cubicBezTo>
                  <a:pt x="194510" y="105903"/>
                  <a:pt x="215505" y="94520"/>
                  <a:pt x="231906" y="74811"/>
                </a:cubicBezTo>
                <a:cubicBezTo>
                  <a:pt x="241287" y="63575"/>
                  <a:pt x="249327" y="51310"/>
                  <a:pt x="258389" y="39927"/>
                </a:cubicBezTo>
                <a:cubicBezTo>
                  <a:pt x="265473" y="30874"/>
                  <a:pt x="272684" y="21828"/>
                  <a:pt x="280597" y="13649"/>
                </a:cubicBezTo>
                <a:cubicBezTo>
                  <a:pt x="292786" y="1098"/>
                  <a:pt x="307974" y="-2114"/>
                  <a:pt x="324502" y="1245"/>
                </a:cubicBezTo>
                <a:cubicBezTo>
                  <a:pt x="331139" y="2560"/>
                  <a:pt x="337840" y="4162"/>
                  <a:pt x="344221" y="6352"/>
                </a:cubicBezTo>
                <a:cubicBezTo>
                  <a:pt x="346710" y="7227"/>
                  <a:pt x="348689" y="10004"/>
                  <a:pt x="350858" y="11900"/>
                </a:cubicBezTo>
                <a:lnTo>
                  <a:pt x="350986" y="117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0" name="Freeform 229">
            <a:extLst>
              <a:ext uri="{FF2B5EF4-FFF2-40B4-BE49-F238E27FC236}">
                <a16:creationId xmlns:a16="http://schemas.microsoft.com/office/drawing/2014/main" id="{6363A567-9256-BAB5-EE77-001E0F21C33E}"/>
              </a:ext>
            </a:extLst>
          </p:cNvPr>
          <p:cNvSpPr/>
          <p:nvPr/>
        </p:nvSpPr>
        <p:spPr>
          <a:xfrm>
            <a:off x="9862172" y="4402229"/>
            <a:ext cx="306334" cy="102150"/>
          </a:xfrm>
          <a:custGeom>
            <a:avLst/>
            <a:gdLst>
              <a:gd name="connsiteX0" fmla="*/ 282899 w 306334"/>
              <a:gd name="connsiteY0" fmla="*/ 102150 h 102150"/>
              <a:gd name="connsiteX1" fmla="*/ 190749 w 306334"/>
              <a:gd name="connsiteY1" fmla="*/ 94240 h 102150"/>
              <a:gd name="connsiteX2" fmla="*/ 155459 w 306334"/>
              <a:gd name="connsiteY2" fmla="*/ 81101 h 102150"/>
              <a:gd name="connsiteX3" fmla="*/ 100578 w 306334"/>
              <a:gd name="connsiteY3" fmla="*/ 66124 h 102150"/>
              <a:gd name="connsiteX4" fmla="*/ 52972 w 306334"/>
              <a:gd name="connsiteY4" fmla="*/ 56375 h 102150"/>
              <a:gd name="connsiteX5" fmla="*/ 27636 w 306334"/>
              <a:gd name="connsiteY5" fmla="*/ 47756 h 102150"/>
              <a:gd name="connsiteX6" fmla="*/ 6896 w 306334"/>
              <a:gd name="connsiteY6" fmla="*/ 39705 h 102150"/>
              <a:gd name="connsiteX7" fmla="*/ 3259 w 306334"/>
              <a:gd name="connsiteY7" fmla="*/ 20629 h 102150"/>
              <a:gd name="connsiteX8" fmla="*/ 55907 w 306334"/>
              <a:gd name="connsiteY8" fmla="*/ 4381 h 102150"/>
              <a:gd name="connsiteX9" fmla="*/ 84050 w 306334"/>
              <a:gd name="connsiteY9" fmla="*/ 18088 h 102150"/>
              <a:gd name="connsiteX10" fmla="*/ 106322 w 306334"/>
              <a:gd name="connsiteY10" fmla="*/ 28539 h 102150"/>
              <a:gd name="connsiteX11" fmla="*/ 141037 w 306334"/>
              <a:gd name="connsiteY11" fmla="*/ 28967 h 102150"/>
              <a:gd name="connsiteX12" fmla="*/ 155779 w 306334"/>
              <a:gd name="connsiteY12" fmla="*/ 23457 h 102150"/>
              <a:gd name="connsiteX13" fmla="*/ 175051 w 306334"/>
              <a:gd name="connsiteY13" fmla="*/ 24868 h 102150"/>
              <a:gd name="connsiteX14" fmla="*/ 207278 w 306334"/>
              <a:gd name="connsiteY14" fmla="*/ 29956 h 102150"/>
              <a:gd name="connsiteX15" fmla="*/ 229421 w 306334"/>
              <a:gd name="connsiteY15" fmla="*/ 30799 h 102150"/>
              <a:gd name="connsiteX16" fmla="*/ 253799 w 306334"/>
              <a:gd name="connsiteY16" fmla="*/ 50437 h 102150"/>
              <a:gd name="connsiteX17" fmla="*/ 278304 w 306334"/>
              <a:gd name="connsiteY17" fmla="*/ 70644 h 102150"/>
              <a:gd name="connsiteX18" fmla="*/ 293429 w 306334"/>
              <a:gd name="connsiteY18" fmla="*/ 74315 h 102150"/>
              <a:gd name="connsiteX19" fmla="*/ 302809 w 306334"/>
              <a:gd name="connsiteY19" fmla="*/ 80112 h 102150"/>
              <a:gd name="connsiteX20" fmla="*/ 299300 w 306334"/>
              <a:gd name="connsiteY20" fmla="*/ 98620 h 102150"/>
              <a:gd name="connsiteX21" fmla="*/ 282899 w 306334"/>
              <a:gd name="connsiteY21" fmla="*/ 101869 h 102150"/>
              <a:gd name="connsiteX22" fmla="*/ 282899 w 306334"/>
              <a:gd name="connsiteY22" fmla="*/ 102150 h 1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6334" h="102150">
                <a:moveTo>
                  <a:pt x="282899" y="102150"/>
                </a:moveTo>
                <a:cubicBezTo>
                  <a:pt x="248630" y="99182"/>
                  <a:pt x="219722" y="96781"/>
                  <a:pt x="190749" y="94240"/>
                </a:cubicBezTo>
                <a:cubicBezTo>
                  <a:pt x="177859" y="93110"/>
                  <a:pt x="165989" y="88590"/>
                  <a:pt x="155459" y="81101"/>
                </a:cubicBezTo>
                <a:cubicBezTo>
                  <a:pt x="138931" y="69373"/>
                  <a:pt x="120744" y="64566"/>
                  <a:pt x="100578" y="66124"/>
                </a:cubicBezTo>
                <a:cubicBezTo>
                  <a:pt x="83922" y="67394"/>
                  <a:pt x="68223" y="64144"/>
                  <a:pt x="52972" y="56375"/>
                </a:cubicBezTo>
                <a:cubicBezTo>
                  <a:pt x="45122" y="52417"/>
                  <a:pt x="35997" y="50725"/>
                  <a:pt x="27636" y="47756"/>
                </a:cubicBezTo>
                <a:cubicBezTo>
                  <a:pt x="20617" y="45355"/>
                  <a:pt x="13469" y="43095"/>
                  <a:pt x="6896" y="39705"/>
                </a:cubicBezTo>
                <a:cubicBezTo>
                  <a:pt x="-634" y="35607"/>
                  <a:pt x="-2229" y="27549"/>
                  <a:pt x="3259" y="20629"/>
                </a:cubicBezTo>
                <a:cubicBezTo>
                  <a:pt x="15895" y="4381"/>
                  <a:pt x="32678" y="-6498"/>
                  <a:pt x="55907" y="4381"/>
                </a:cubicBezTo>
                <a:cubicBezTo>
                  <a:pt x="65288" y="8760"/>
                  <a:pt x="74668" y="13568"/>
                  <a:pt x="84050" y="18088"/>
                </a:cubicBezTo>
                <a:cubicBezTo>
                  <a:pt x="91452" y="21618"/>
                  <a:pt x="98791" y="25289"/>
                  <a:pt x="106322" y="28539"/>
                </a:cubicBezTo>
                <a:cubicBezTo>
                  <a:pt x="117808" y="33628"/>
                  <a:pt x="129295" y="34049"/>
                  <a:pt x="141037" y="28967"/>
                </a:cubicBezTo>
                <a:cubicBezTo>
                  <a:pt x="145823" y="26847"/>
                  <a:pt x="150737" y="25008"/>
                  <a:pt x="155779" y="23457"/>
                </a:cubicBezTo>
                <a:cubicBezTo>
                  <a:pt x="162351" y="21478"/>
                  <a:pt x="169052" y="20769"/>
                  <a:pt x="175051" y="24868"/>
                </a:cubicBezTo>
                <a:cubicBezTo>
                  <a:pt x="185006" y="31648"/>
                  <a:pt x="195791" y="31648"/>
                  <a:pt x="207278" y="29956"/>
                </a:cubicBezTo>
                <a:cubicBezTo>
                  <a:pt x="214425" y="28826"/>
                  <a:pt x="222147" y="29956"/>
                  <a:pt x="229421" y="30799"/>
                </a:cubicBezTo>
                <a:cubicBezTo>
                  <a:pt x="241483" y="32217"/>
                  <a:pt x="250289" y="37726"/>
                  <a:pt x="253799" y="50437"/>
                </a:cubicBezTo>
                <a:cubicBezTo>
                  <a:pt x="257118" y="62453"/>
                  <a:pt x="266115" y="68665"/>
                  <a:pt x="278304" y="70644"/>
                </a:cubicBezTo>
                <a:cubicBezTo>
                  <a:pt x="283474" y="71493"/>
                  <a:pt x="288515" y="72623"/>
                  <a:pt x="293429" y="74315"/>
                </a:cubicBezTo>
                <a:cubicBezTo>
                  <a:pt x="296747" y="75592"/>
                  <a:pt x="300130" y="77711"/>
                  <a:pt x="302809" y="80112"/>
                </a:cubicBezTo>
                <a:cubicBezTo>
                  <a:pt x="308681" y="85762"/>
                  <a:pt x="307021" y="96072"/>
                  <a:pt x="299300" y="98620"/>
                </a:cubicBezTo>
                <a:cubicBezTo>
                  <a:pt x="292407" y="100880"/>
                  <a:pt x="284878" y="101442"/>
                  <a:pt x="282899" y="101869"/>
                </a:cubicBezTo>
                <a:lnTo>
                  <a:pt x="282899" y="10215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1" name="Freeform 230">
            <a:extLst>
              <a:ext uri="{FF2B5EF4-FFF2-40B4-BE49-F238E27FC236}">
                <a16:creationId xmlns:a16="http://schemas.microsoft.com/office/drawing/2014/main" id="{4C00F2CF-9BAE-CFC5-CF32-9FAE0DBB92FA}"/>
              </a:ext>
            </a:extLst>
          </p:cNvPr>
          <p:cNvSpPr/>
          <p:nvPr/>
        </p:nvSpPr>
        <p:spPr>
          <a:xfrm>
            <a:off x="11534130" y="5532254"/>
            <a:ext cx="172346" cy="248994"/>
          </a:xfrm>
          <a:custGeom>
            <a:avLst/>
            <a:gdLst>
              <a:gd name="connsiteX0" fmla="*/ 136390 w 172346"/>
              <a:gd name="connsiteY0" fmla="*/ 112380 h 248994"/>
              <a:gd name="connsiteX1" fmla="*/ 156109 w 172346"/>
              <a:gd name="connsiteY1" fmla="*/ 113778 h 248994"/>
              <a:gd name="connsiteX2" fmla="*/ 170085 w 172346"/>
              <a:gd name="connsiteY2" fmla="*/ 140190 h 248994"/>
              <a:gd name="connsiteX3" fmla="*/ 154833 w 172346"/>
              <a:gd name="connsiteY3" fmla="*/ 155844 h 248994"/>
              <a:gd name="connsiteX4" fmla="*/ 128031 w 172346"/>
              <a:gd name="connsiteY4" fmla="*/ 166609 h 248994"/>
              <a:gd name="connsiteX5" fmla="*/ 73851 w 172346"/>
              <a:gd name="connsiteY5" fmla="*/ 206440 h 248994"/>
              <a:gd name="connsiteX6" fmla="*/ 51324 w 172346"/>
              <a:gd name="connsiteY6" fmla="*/ 236913 h 248994"/>
              <a:gd name="connsiteX7" fmla="*/ 11694 w 172346"/>
              <a:gd name="connsiteY7" fmla="*/ 245717 h 248994"/>
              <a:gd name="connsiteX8" fmla="*/ 19225 w 172346"/>
              <a:gd name="connsiteY8" fmla="*/ 225032 h 248994"/>
              <a:gd name="connsiteX9" fmla="*/ 12524 w 172346"/>
              <a:gd name="connsiteY9" fmla="*/ 194840 h 248994"/>
              <a:gd name="connsiteX10" fmla="*/ 7483 w 172346"/>
              <a:gd name="connsiteY10" fmla="*/ 190365 h 248994"/>
              <a:gd name="connsiteX11" fmla="*/ 6526 w 172346"/>
              <a:gd name="connsiteY11" fmla="*/ 161297 h 248994"/>
              <a:gd name="connsiteX12" fmla="*/ 24777 w 172346"/>
              <a:gd name="connsiteY12" fmla="*/ 148860 h 248994"/>
              <a:gd name="connsiteX13" fmla="*/ 48835 w 172346"/>
              <a:gd name="connsiteY13" fmla="*/ 137253 h 248994"/>
              <a:gd name="connsiteX14" fmla="*/ 76467 w 172346"/>
              <a:gd name="connsiteY14" fmla="*/ 90156 h 248994"/>
              <a:gd name="connsiteX15" fmla="*/ 75063 w 172346"/>
              <a:gd name="connsiteY15" fmla="*/ 52278 h 248994"/>
              <a:gd name="connsiteX16" fmla="*/ 77616 w 172346"/>
              <a:gd name="connsiteY16" fmla="*/ 14540 h 248994"/>
              <a:gd name="connsiteX17" fmla="*/ 91719 w 172346"/>
              <a:gd name="connsiteY17" fmla="*/ 3 h 248994"/>
              <a:gd name="connsiteX18" fmla="*/ 107227 w 172346"/>
              <a:gd name="connsiteY18" fmla="*/ 13423 h 248994"/>
              <a:gd name="connsiteX19" fmla="*/ 108886 w 172346"/>
              <a:gd name="connsiteY19" fmla="*/ 35506 h 248994"/>
              <a:gd name="connsiteX20" fmla="*/ 109013 w 172346"/>
              <a:gd name="connsiteY20" fmla="*/ 64440 h 248994"/>
              <a:gd name="connsiteX21" fmla="*/ 121010 w 172346"/>
              <a:gd name="connsiteY21" fmla="*/ 81352 h 248994"/>
              <a:gd name="connsiteX22" fmla="*/ 133774 w 172346"/>
              <a:gd name="connsiteY22" fmla="*/ 97702 h 248994"/>
              <a:gd name="connsiteX23" fmla="*/ 136518 w 172346"/>
              <a:gd name="connsiteY23" fmla="*/ 112380 h 248994"/>
              <a:gd name="connsiteX24" fmla="*/ 136390 w 172346"/>
              <a:gd name="connsiteY24" fmla="*/ 112380 h 24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346" h="248994">
                <a:moveTo>
                  <a:pt x="136390" y="112380"/>
                </a:moveTo>
                <a:cubicBezTo>
                  <a:pt x="144367" y="112936"/>
                  <a:pt x="150238" y="112795"/>
                  <a:pt x="156109" y="113778"/>
                </a:cubicBezTo>
                <a:cubicBezTo>
                  <a:pt x="170085" y="116013"/>
                  <a:pt x="175956" y="127192"/>
                  <a:pt x="170085" y="140190"/>
                </a:cubicBezTo>
                <a:cubicBezTo>
                  <a:pt x="166830" y="147321"/>
                  <a:pt x="161534" y="152633"/>
                  <a:pt x="154833" y="155844"/>
                </a:cubicBezTo>
                <a:cubicBezTo>
                  <a:pt x="146154" y="160039"/>
                  <a:pt x="137348" y="164648"/>
                  <a:pt x="128031" y="166609"/>
                </a:cubicBezTo>
                <a:cubicBezTo>
                  <a:pt x="103589" y="171639"/>
                  <a:pt x="87125" y="186457"/>
                  <a:pt x="73851" y="206440"/>
                </a:cubicBezTo>
                <a:cubicBezTo>
                  <a:pt x="66831" y="216923"/>
                  <a:pt x="59748" y="227407"/>
                  <a:pt x="51324" y="236913"/>
                </a:cubicBezTo>
                <a:cubicBezTo>
                  <a:pt x="41177" y="248513"/>
                  <a:pt x="28287" y="252427"/>
                  <a:pt x="11694" y="245717"/>
                </a:cubicBezTo>
                <a:cubicBezTo>
                  <a:pt x="14311" y="238445"/>
                  <a:pt x="16417" y="231601"/>
                  <a:pt x="19225" y="225032"/>
                </a:cubicBezTo>
                <a:cubicBezTo>
                  <a:pt x="24266" y="213150"/>
                  <a:pt x="21714" y="203229"/>
                  <a:pt x="12524" y="194840"/>
                </a:cubicBezTo>
                <a:cubicBezTo>
                  <a:pt x="10865" y="193301"/>
                  <a:pt x="9014" y="192044"/>
                  <a:pt x="7483" y="190365"/>
                </a:cubicBezTo>
                <a:cubicBezTo>
                  <a:pt x="-1899" y="180865"/>
                  <a:pt x="-2728" y="170382"/>
                  <a:pt x="6526" y="161297"/>
                </a:cubicBezTo>
                <a:cubicBezTo>
                  <a:pt x="11694" y="156266"/>
                  <a:pt x="18395" y="152493"/>
                  <a:pt x="24777" y="148860"/>
                </a:cubicBezTo>
                <a:cubicBezTo>
                  <a:pt x="32626" y="144525"/>
                  <a:pt x="40986" y="141448"/>
                  <a:pt x="48835" y="137253"/>
                </a:cubicBezTo>
                <a:cubicBezTo>
                  <a:pt x="67278" y="127192"/>
                  <a:pt x="77616" y="111959"/>
                  <a:pt x="76467" y="90156"/>
                </a:cubicBezTo>
                <a:cubicBezTo>
                  <a:pt x="75893" y="77439"/>
                  <a:pt x="74936" y="64855"/>
                  <a:pt x="75063" y="52278"/>
                </a:cubicBezTo>
                <a:cubicBezTo>
                  <a:pt x="75063" y="39701"/>
                  <a:pt x="75765" y="26983"/>
                  <a:pt x="77616" y="14540"/>
                </a:cubicBezTo>
                <a:cubicBezTo>
                  <a:pt x="79020" y="4478"/>
                  <a:pt x="84572" y="-131"/>
                  <a:pt x="91719" y="3"/>
                </a:cubicBezTo>
                <a:cubicBezTo>
                  <a:pt x="99696" y="284"/>
                  <a:pt x="105248" y="4478"/>
                  <a:pt x="107227" y="13423"/>
                </a:cubicBezTo>
                <a:cubicBezTo>
                  <a:pt x="108758" y="20554"/>
                  <a:pt x="108631" y="28100"/>
                  <a:pt x="108886" y="35506"/>
                </a:cubicBezTo>
                <a:cubicBezTo>
                  <a:pt x="109141" y="45153"/>
                  <a:pt x="108631" y="54793"/>
                  <a:pt x="109013" y="64440"/>
                </a:cubicBezTo>
                <a:cubicBezTo>
                  <a:pt x="109460" y="72408"/>
                  <a:pt x="112651" y="79252"/>
                  <a:pt x="121010" y="81352"/>
                </a:cubicBezTo>
                <a:cubicBezTo>
                  <a:pt x="129817" y="83727"/>
                  <a:pt x="132625" y="89735"/>
                  <a:pt x="133774" y="97702"/>
                </a:cubicBezTo>
                <a:cubicBezTo>
                  <a:pt x="134285" y="102037"/>
                  <a:pt x="135433" y="106366"/>
                  <a:pt x="136518" y="112380"/>
                </a:cubicBezTo>
                <a:lnTo>
                  <a:pt x="136390" y="11238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3" name="Freeform 232">
            <a:extLst>
              <a:ext uri="{FF2B5EF4-FFF2-40B4-BE49-F238E27FC236}">
                <a16:creationId xmlns:a16="http://schemas.microsoft.com/office/drawing/2014/main" id="{074CA4D2-F2A6-0CA2-669A-FD2C90A45DE7}"/>
              </a:ext>
            </a:extLst>
          </p:cNvPr>
          <p:cNvSpPr/>
          <p:nvPr/>
        </p:nvSpPr>
        <p:spPr>
          <a:xfrm>
            <a:off x="10436501" y="2084715"/>
            <a:ext cx="159555" cy="268144"/>
          </a:xfrm>
          <a:custGeom>
            <a:avLst/>
            <a:gdLst>
              <a:gd name="connsiteX0" fmla="*/ 159300 w 159555"/>
              <a:gd name="connsiteY0" fmla="*/ 249686 h 268144"/>
              <a:gd name="connsiteX1" fmla="*/ 151706 w 159555"/>
              <a:gd name="connsiteY1" fmla="*/ 266566 h 268144"/>
              <a:gd name="connsiteX2" fmla="*/ 131796 w 159555"/>
              <a:gd name="connsiteY2" fmla="*/ 261541 h 268144"/>
              <a:gd name="connsiteX3" fmla="*/ 120946 w 159555"/>
              <a:gd name="connsiteY3" fmla="*/ 247732 h 268144"/>
              <a:gd name="connsiteX4" fmla="*/ 116224 w 159555"/>
              <a:gd name="connsiteY4" fmla="*/ 237830 h 268144"/>
              <a:gd name="connsiteX5" fmla="*/ 76914 w 159555"/>
              <a:gd name="connsiteY5" fmla="*/ 161524 h 268144"/>
              <a:gd name="connsiteX6" fmla="*/ 67597 w 159555"/>
              <a:gd name="connsiteY6" fmla="*/ 134608 h 268144"/>
              <a:gd name="connsiteX7" fmla="*/ 45006 w 159555"/>
              <a:gd name="connsiteY7" fmla="*/ 62906 h 268144"/>
              <a:gd name="connsiteX8" fmla="*/ 14055 w 159555"/>
              <a:gd name="connsiteY8" fmla="*/ 22876 h 268144"/>
              <a:gd name="connsiteX9" fmla="*/ 718 w 159555"/>
              <a:gd name="connsiteY9" fmla="*/ 8224 h 268144"/>
              <a:gd name="connsiteX10" fmla="*/ 718 w 159555"/>
              <a:gd name="connsiteY10" fmla="*/ 2229 h 268144"/>
              <a:gd name="connsiteX11" fmla="*/ 6270 w 159555"/>
              <a:gd name="connsiteY11" fmla="*/ 135 h 268144"/>
              <a:gd name="connsiteX12" fmla="*/ 25096 w 159555"/>
              <a:gd name="connsiteY12" fmla="*/ 11154 h 268144"/>
              <a:gd name="connsiteX13" fmla="*/ 63194 w 159555"/>
              <a:gd name="connsiteY13" fmla="*/ 44634 h 268144"/>
              <a:gd name="connsiteX14" fmla="*/ 80232 w 159555"/>
              <a:gd name="connsiteY14" fmla="*/ 79505 h 268144"/>
              <a:gd name="connsiteX15" fmla="*/ 81700 w 159555"/>
              <a:gd name="connsiteY15" fmla="*/ 90524 h 268144"/>
              <a:gd name="connsiteX16" fmla="*/ 102377 w 159555"/>
              <a:gd name="connsiteY16" fmla="*/ 122886 h 268144"/>
              <a:gd name="connsiteX17" fmla="*/ 117054 w 159555"/>
              <a:gd name="connsiteY17" fmla="*/ 132655 h 268144"/>
              <a:gd name="connsiteX18" fmla="*/ 131094 w 159555"/>
              <a:gd name="connsiteY18" fmla="*/ 159156 h 268144"/>
              <a:gd name="connsiteX19" fmla="*/ 131094 w 159555"/>
              <a:gd name="connsiteY19" fmla="*/ 181335 h 268144"/>
              <a:gd name="connsiteX20" fmla="*/ 142644 w 159555"/>
              <a:gd name="connsiteY20" fmla="*/ 213978 h 268144"/>
              <a:gd name="connsiteX21" fmla="*/ 152408 w 159555"/>
              <a:gd name="connsiteY21" fmla="*/ 226108 h 268144"/>
              <a:gd name="connsiteX22" fmla="*/ 159555 w 159555"/>
              <a:gd name="connsiteY22" fmla="*/ 249545 h 268144"/>
              <a:gd name="connsiteX23" fmla="*/ 159300 w 159555"/>
              <a:gd name="connsiteY23" fmla="*/ 249686 h 2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555" h="268144">
                <a:moveTo>
                  <a:pt x="159300" y="249686"/>
                </a:moveTo>
                <a:cubicBezTo>
                  <a:pt x="158470" y="255821"/>
                  <a:pt x="158726" y="263074"/>
                  <a:pt x="151706" y="266566"/>
                </a:cubicBezTo>
                <a:cubicBezTo>
                  <a:pt x="144048" y="270333"/>
                  <a:pt x="137284" y="266841"/>
                  <a:pt x="131796" y="261541"/>
                </a:cubicBezTo>
                <a:cubicBezTo>
                  <a:pt x="127647" y="257494"/>
                  <a:pt x="124201" y="252616"/>
                  <a:pt x="120946" y="247732"/>
                </a:cubicBezTo>
                <a:cubicBezTo>
                  <a:pt x="118841" y="244802"/>
                  <a:pt x="117182" y="241316"/>
                  <a:pt x="116224" y="237830"/>
                </a:cubicBezTo>
                <a:cubicBezTo>
                  <a:pt x="107737" y="209931"/>
                  <a:pt x="95484" y="184125"/>
                  <a:pt x="76914" y="161524"/>
                </a:cubicBezTo>
                <a:cubicBezTo>
                  <a:pt x="70724" y="153997"/>
                  <a:pt x="68682" y="144510"/>
                  <a:pt x="67597" y="134608"/>
                </a:cubicBezTo>
                <a:cubicBezTo>
                  <a:pt x="64406" y="109358"/>
                  <a:pt x="57004" y="85366"/>
                  <a:pt x="45006" y="62906"/>
                </a:cubicBezTo>
                <a:cubicBezTo>
                  <a:pt x="37030" y="47705"/>
                  <a:pt x="27393" y="33895"/>
                  <a:pt x="14055" y="22876"/>
                </a:cubicBezTo>
                <a:cubicBezTo>
                  <a:pt x="9014" y="18688"/>
                  <a:pt x="4866" y="13389"/>
                  <a:pt x="718" y="8224"/>
                </a:cubicBezTo>
                <a:cubicBezTo>
                  <a:pt x="-239" y="6972"/>
                  <a:pt x="-239" y="3621"/>
                  <a:pt x="718" y="2229"/>
                </a:cubicBezTo>
                <a:cubicBezTo>
                  <a:pt x="1675" y="831"/>
                  <a:pt x="4994" y="-421"/>
                  <a:pt x="6270" y="135"/>
                </a:cubicBezTo>
                <a:cubicBezTo>
                  <a:pt x="12715" y="3487"/>
                  <a:pt x="19416" y="6551"/>
                  <a:pt x="25096" y="11154"/>
                </a:cubicBezTo>
                <a:cubicBezTo>
                  <a:pt x="38114" y="21899"/>
                  <a:pt x="50813" y="33059"/>
                  <a:pt x="63194" y="44634"/>
                </a:cubicBezTo>
                <a:cubicBezTo>
                  <a:pt x="73085" y="53980"/>
                  <a:pt x="80105" y="65000"/>
                  <a:pt x="80232" y="79505"/>
                </a:cubicBezTo>
                <a:cubicBezTo>
                  <a:pt x="80232" y="83131"/>
                  <a:pt x="81317" y="86898"/>
                  <a:pt x="81700" y="90524"/>
                </a:cubicBezTo>
                <a:cubicBezTo>
                  <a:pt x="83104" y="105036"/>
                  <a:pt x="90379" y="115353"/>
                  <a:pt x="102377" y="122886"/>
                </a:cubicBezTo>
                <a:cubicBezTo>
                  <a:pt x="107291" y="125957"/>
                  <a:pt x="112268" y="129162"/>
                  <a:pt x="117054" y="132655"/>
                </a:cubicBezTo>
                <a:cubicBezTo>
                  <a:pt x="125988" y="139071"/>
                  <a:pt x="130710" y="147996"/>
                  <a:pt x="131094" y="159156"/>
                </a:cubicBezTo>
                <a:cubicBezTo>
                  <a:pt x="131348" y="166549"/>
                  <a:pt x="131348" y="173942"/>
                  <a:pt x="131094" y="181335"/>
                </a:cubicBezTo>
                <a:cubicBezTo>
                  <a:pt x="130519" y="193887"/>
                  <a:pt x="134795" y="204491"/>
                  <a:pt x="142644" y="213978"/>
                </a:cubicBezTo>
                <a:cubicBezTo>
                  <a:pt x="145962" y="218019"/>
                  <a:pt x="149089" y="222067"/>
                  <a:pt x="152408" y="226108"/>
                </a:cubicBezTo>
                <a:cubicBezTo>
                  <a:pt x="157640" y="232806"/>
                  <a:pt x="159555" y="240620"/>
                  <a:pt x="159555" y="249545"/>
                </a:cubicBezTo>
                <a:lnTo>
                  <a:pt x="159300" y="24968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5" name="Freeform 234">
            <a:extLst>
              <a:ext uri="{FF2B5EF4-FFF2-40B4-BE49-F238E27FC236}">
                <a16:creationId xmlns:a16="http://schemas.microsoft.com/office/drawing/2014/main" id="{42F3975C-5A22-45AD-CB51-AEB2B3A3CB26}"/>
              </a:ext>
            </a:extLst>
          </p:cNvPr>
          <p:cNvSpPr/>
          <p:nvPr/>
        </p:nvSpPr>
        <p:spPr>
          <a:xfrm>
            <a:off x="3716732" y="3265817"/>
            <a:ext cx="299933" cy="127687"/>
          </a:xfrm>
          <a:custGeom>
            <a:avLst/>
            <a:gdLst>
              <a:gd name="connsiteX0" fmla="*/ 0 w 299933"/>
              <a:gd name="connsiteY0" fmla="*/ 27524 h 127687"/>
              <a:gd name="connsiteX1" fmla="*/ 16573 w 299933"/>
              <a:gd name="connsiteY1" fmla="*/ 10860 h 127687"/>
              <a:gd name="connsiteX2" fmla="*/ 55807 w 299933"/>
              <a:gd name="connsiteY2" fmla="*/ 1278 h 127687"/>
              <a:gd name="connsiteX3" fmla="*/ 194472 w 299933"/>
              <a:gd name="connsiteY3" fmla="*/ 31686 h 127687"/>
              <a:gd name="connsiteX4" fmla="*/ 290080 w 299933"/>
              <a:gd name="connsiteY4" fmla="*/ 102227 h 127687"/>
              <a:gd name="connsiteX5" fmla="*/ 296315 w 299933"/>
              <a:gd name="connsiteY5" fmla="*/ 108611 h 127687"/>
              <a:gd name="connsiteX6" fmla="*/ 299710 w 299933"/>
              <a:gd name="connsiteY6" fmla="*/ 122912 h 127687"/>
              <a:gd name="connsiteX7" fmla="*/ 286117 w 299933"/>
              <a:gd name="connsiteY7" fmla="*/ 127355 h 127687"/>
              <a:gd name="connsiteX8" fmla="*/ 274924 w 299933"/>
              <a:gd name="connsiteY8" fmla="*/ 125970 h 127687"/>
              <a:gd name="connsiteX9" fmla="*/ 227898 w 299933"/>
              <a:gd name="connsiteY9" fmla="*/ 122082 h 127687"/>
              <a:gd name="connsiteX10" fmla="*/ 195748 w 299933"/>
              <a:gd name="connsiteY10" fmla="*/ 106115 h 127687"/>
              <a:gd name="connsiteX11" fmla="*/ 123649 w 299933"/>
              <a:gd name="connsiteY11" fmla="*/ 53067 h 127687"/>
              <a:gd name="connsiteX12" fmla="*/ 106795 w 299933"/>
              <a:gd name="connsiteY12" fmla="*/ 46683 h 127687"/>
              <a:gd name="connsiteX13" fmla="*/ 56234 w 299933"/>
              <a:gd name="connsiteY13" fmla="*/ 37100 h 127687"/>
              <a:gd name="connsiteX14" fmla="*/ 22380 w 299933"/>
              <a:gd name="connsiteY14" fmla="*/ 36411 h 127687"/>
              <a:gd name="connsiteX15" fmla="*/ 0 w 299933"/>
              <a:gd name="connsiteY15" fmla="*/ 27798 h 127687"/>
              <a:gd name="connsiteX16" fmla="*/ 0 w 299933"/>
              <a:gd name="connsiteY16" fmla="*/ 27524 h 12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933" h="127687">
                <a:moveTo>
                  <a:pt x="0" y="27524"/>
                </a:moveTo>
                <a:cubicBezTo>
                  <a:pt x="1557" y="17800"/>
                  <a:pt x="9062" y="13357"/>
                  <a:pt x="16573" y="10860"/>
                </a:cubicBezTo>
                <a:cubicBezTo>
                  <a:pt x="29317" y="6551"/>
                  <a:pt x="42495" y="2663"/>
                  <a:pt x="55807" y="1278"/>
                </a:cubicBezTo>
                <a:cubicBezTo>
                  <a:pt x="105379" y="-3862"/>
                  <a:pt x="151556" y="6551"/>
                  <a:pt x="194472" y="31686"/>
                </a:cubicBezTo>
                <a:cubicBezTo>
                  <a:pt x="229034" y="51822"/>
                  <a:pt x="259768" y="76677"/>
                  <a:pt x="290080" y="102227"/>
                </a:cubicBezTo>
                <a:cubicBezTo>
                  <a:pt x="292346" y="104168"/>
                  <a:pt x="295179" y="105974"/>
                  <a:pt x="296315" y="108611"/>
                </a:cubicBezTo>
                <a:cubicBezTo>
                  <a:pt x="298153" y="113195"/>
                  <a:pt x="300706" y="118609"/>
                  <a:pt x="299710" y="122912"/>
                </a:cubicBezTo>
                <a:cubicBezTo>
                  <a:pt x="298153" y="129022"/>
                  <a:pt x="291357" y="127636"/>
                  <a:pt x="286117" y="127355"/>
                </a:cubicBezTo>
                <a:cubicBezTo>
                  <a:pt x="282288" y="127215"/>
                  <a:pt x="278466" y="127081"/>
                  <a:pt x="274924" y="125970"/>
                </a:cubicBezTo>
                <a:cubicBezTo>
                  <a:pt x="259487" y="121246"/>
                  <a:pt x="243763" y="120550"/>
                  <a:pt x="227898" y="122082"/>
                </a:cubicBezTo>
                <a:cubicBezTo>
                  <a:pt x="213310" y="123467"/>
                  <a:pt x="202685" y="118053"/>
                  <a:pt x="195748" y="106115"/>
                </a:cubicBezTo>
                <a:cubicBezTo>
                  <a:pt x="179603" y="77928"/>
                  <a:pt x="154389" y="61954"/>
                  <a:pt x="123649" y="53067"/>
                </a:cubicBezTo>
                <a:cubicBezTo>
                  <a:pt x="117842" y="51401"/>
                  <a:pt x="112322" y="49045"/>
                  <a:pt x="106795" y="46683"/>
                </a:cubicBezTo>
                <a:cubicBezTo>
                  <a:pt x="90650" y="39877"/>
                  <a:pt x="73796" y="36685"/>
                  <a:pt x="56234" y="37100"/>
                </a:cubicBezTo>
                <a:cubicBezTo>
                  <a:pt x="44901" y="37381"/>
                  <a:pt x="33567" y="37241"/>
                  <a:pt x="22380" y="36411"/>
                </a:cubicBezTo>
                <a:cubicBezTo>
                  <a:pt x="14448" y="35715"/>
                  <a:pt x="5807" y="35300"/>
                  <a:pt x="0" y="27798"/>
                </a:cubicBezTo>
                <a:lnTo>
                  <a:pt x="0" y="2752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36" name="Freeform 235">
            <a:extLst>
              <a:ext uri="{FF2B5EF4-FFF2-40B4-BE49-F238E27FC236}">
                <a16:creationId xmlns:a16="http://schemas.microsoft.com/office/drawing/2014/main" id="{C1A3B875-476C-2F17-290F-69840F11961F}"/>
              </a:ext>
            </a:extLst>
          </p:cNvPr>
          <p:cNvSpPr/>
          <p:nvPr/>
        </p:nvSpPr>
        <p:spPr>
          <a:xfrm>
            <a:off x="10289755" y="4204315"/>
            <a:ext cx="140359" cy="185145"/>
          </a:xfrm>
          <a:custGeom>
            <a:avLst/>
            <a:gdLst>
              <a:gd name="connsiteX0" fmla="*/ 37637 w 140359"/>
              <a:gd name="connsiteY0" fmla="*/ 185146 h 185145"/>
              <a:gd name="connsiteX1" fmla="*/ 31830 w 140359"/>
              <a:gd name="connsiteY1" fmla="*/ 174069 h 185145"/>
              <a:gd name="connsiteX2" fmla="*/ 29788 w 140359"/>
              <a:gd name="connsiteY2" fmla="*/ 155797 h 185145"/>
              <a:gd name="connsiteX3" fmla="*/ 9239 w 140359"/>
              <a:gd name="connsiteY3" fmla="*/ 105878 h 185145"/>
              <a:gd name="connsiteX4" fmla="*/ 9239 w 140359"/>
              <a:gd name="connsiteY4" fmla="*/ 74084 h 185145"/>
              <a:gd name="connsiteX5" fmla="*/ 25640 w 140359"/>
              <a:gd name="connsiteY5" fmla="*/ 43733 h 185145"/>
              <a:gd name="connsiteX6" fmla="*/ 33808 w 140359"/>
              <a:gd name="connsiteY6" fmla="*/ 19708 h 185145"/>
              <a:gd name="connsiteX7" fmla="*/ 51804 w 140359"/>
              <a:gd name="connsiteY7" fmla="*/ 0 h 185145"/>
              <a:gd name="connsiteX8" fmla="*/ 61760 w 140359"/>
              <a:gd name="connsiteY8" fmla="*/ 2592 h 185145"/>
              <a:gd name="connsiteX9" fmla="*/ 92838 w 140359"/>
              <a:gd name="connsiteY9" fmla="*/ 4603 h 185145"/>
              <a:gd name="connsiteX10" fmla="*/ 131701 w 140359"/>
              <a:gd name="connsiteY10" fmla="*/ 3882 h 185145"/>
              <a:gd name="connsiteX11" fmla="*/ 137381 w 140359"/>
              <a:gd name="connsiteY11" fmla="*/ 19274 h 185145"/>
              <a:gd name="connsiteX12" fmla="*/ 125575 w 140359"/>
              <a:gd name="connsiteY12" fmla="*/ 30785 h 185145"/>
              <a:gd name="connsiteX13" fmla="*/ 115556 w 140359"/>
              <a:gd name="connsiteY13" fmla="*/ 55531 h 185145"/>
              <a:gd name="connsiteX14" fmla="*/ 124810 w 140359"/>
              <a:gd name="connsiteY14" fmla="*/ 95663 h 185145"/>
              <a:gd name="connsiteX15" fmla="*/ 135722 w 140359"/>
              <a:gd name="connsiteY15" fmla="*/ 128319 h 185145"/>
              <a:gd name="connsiteX16" fmla="*/ 113705 w 140359"/>
              <a:gd name="connsiteY16" fmla="*/ 143858 h 185145"/>
              <a:gd name="connsiteX17" fmla="*/ 97113 w 140359"/>
              <a:gd name="connsiteY17" fmla="*/ 128178 h 185145"/>
              <a:gd name="connsiteX18" fmla="*/ 90030 w 140359"/>
              <a:gd name="connsiteY18" fmla="*/ 103867 h 185145"/>
              <a:gd name="connsiteX19" fmla="*/ 81734 w 140359"/>
              <a:gd name="connsiteY19" fmla="*/ 82575 h 185145"/>
              <a:gd name="connsiteX20" fmla="*/ 57292 w 140359"/>
              <a:gd name="connsiteY20" fmla="*/ 76248 h 185145"/>
              <a:gd name="connsiteX21" fmla="*/ 57292 w 140359"/>
              <a:gd name="connsiteY21" fmla="*/ 103005 h 185145"/>
              <a:gd name="connsiteX22" fmla="*/ 57292 w 140359"/>
              <a:gd name="connsiteY22" fmla="*/ 148895 h 185145"/>
              <a:gd name="connsiteX23" fmla="*/ 47784 w 140359"/>
              <a:gd name="connsiteY23" fmla="*/ 176948 h 185145"/>
              <a:gd name="connsiteX24" fmla="*/ 38084 w 140359"/>
              <a:gd name="connsiteY24" fmla="*/ 184999 h 185145"/>
              <a:gd name="connsiteX25" fmla="*/ 37637 w 140359"/>
              <a:gd name="connsiteY25" fmla="*/ 185146 h 1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59" h="185145">
                <a:moveTo>
                  <a:pt x="37637" y="185146"/>
                </a:moveTo>
                <a:cubicBezTo>
                  <a:pt x="35212" y="180683"/>
                  <a:pt x="32596" y="177523"/>
                  <a:pt x="31830" y="174069"/>
                </a:cubicBezTo>
                <a:cubicBezTo>
                  <a:pt x="30554" y="168170"/>
                  <a:pt x="30107" y="161983"/>
                  <a:pt x="29788" y="155797"/>
                </a:cubicBezTo>
                <a:cubicBezTo>
                  <a:pt x="28895" y="136950"/>
                  <a:pt x="24300" y="120121"/>
                  <a:pt x="9239" y="105878"/>
                </a:cubicBezTo>
                <a:cubicBezTo>
                  <a:pt x="-3397" y="93939"/>
                  <a:pt x="-2759" y="87465"/>
                  <a:pt x="9239" y="74084"/>
                </a:cubicBezTo>
                <a:cubicBezTo>
                  <a:pt x="17344" y="65024"/>
                  <a:pt x="22449" y="54956"/>
                  <a:pt x="25640" y="43733"/>
                </a:cubicBezTo>
                <a:cubicBezTo>
                  <a:pt x="28129" y="35676"/>
                  <a:pt x="30745" y="27619"/>
                  <a:pt x="33808" y="19708"/>
                </a:cubicBezTo>
                <a:cubicBezTo>
                  <a:pt x="36871" y="11651"/>
                  <a:pt x="40892" y="4169"/>
                  <a:pt x="51804" y="0"/>
                </a:cubicBezTo>
                <a:cubicBezTo>
                  <a:pt x="54229" y="575"/>
                  <a:pt x="58058" y="1296"/>
                  <a:pt x="61760" y="2592"/>
                </a:cubicBezTo>
                <a:cubicBezTo>
                  <a:pt x="71906" y="6327"/>
                  <a:pt x="81734" y="6474"/>
                  <a:pt x="92838" y="4603"/>
                </a:cubicBezTo>
                <a:cubicBezTo>
                  <a:pt x="105409" y="2445"/>
                  <a:pt x="118811" y="3020"/>
                  <a:pt x="131701" y="3882"/>
                </a:cubicBezTo>
                <a:cubicBezTo>
                  <a:pt x="140316" y="4463"/>
                  <a:pt x="143061" y="12801"/>
                  <a:pt x="137381" y="19274"/>
                </a:cubicBezTo>
                <a:cubicBezTo>
                  <a:pt x="133871" y="23450"/>
                  <a:pt x="129723" y="27191"/>
                  <a:pt x="125575" y="30785"/>
                </a:cubicBezTo>
                <a:cubicBezTo>
                  <a:pt x="117853" y="37546"/>
                  <a:pt x="115110" y="45750"/>
                  <a:pt x="115556" y="55531"/>
                </a:cubicBezTo>
                <a:cubicBezTo>
                  <a:pt x="116322" y="69481"/>
                  <a:pt x="119576" y="82575"/>
                  <a:pt x="124810" y="95663"/>
                </a:cubicBezTo>
                <a:cubicBezTo>
                  <a:pt x="129085" y="106312"/>
                  <a:pt x="133425" y="117242"/>
                  <a:pt x="135722" y="128319"/>
                </a:cubicBezTo>
                <a:cubicBezTo>
                  <a:pt x="138785" y="143571"/>
                  <a:pt x="129851" y="149183"/>
                  <a:pt x="113705" y="143858"/>
                </a:cubicBezTo>
                <a:cubicBezTo>
                  <a:pt x="105282" y="140979"/>
                  <a:pt x="99730" y="135801"/>
                  <a:pt x="97113" y="128178"/>
                </a:cubicBezTo>
                <a:cubicBezTo>
                  <a:pt x="94242" y="120268"/>
                  <a:pt x="92646" y="111924"/>
                  <a:pt x="90030" y="103867"/>
                </a:cubicBezTo>
                <a:cubicBezTo>
                  <a:pt x="87732" y="96672"/>
                  <a:pt x="85627" y="89049"/>
                  <a:pt x="81734" y="82575"/>
                </a:cubicBezTo>
                <a:cubicBezTo>
                  <a:pt x="77011" y="74805"/>
                  <a:pt x="69290" y="70777"/>
                  <a:pt x="57292" y="76248"/>
                </a:cubicBezTo>
                <a:lnTo>
                  <a:pt x="57292" y="103005"/>
                </a:lnTo>
                <a:cubicBezTo>
                  <a:pt x="57292" y="118251"/>
                  <a:pt x="57484" y="133503"/>
                  <a:pt x="57292" y="148895"/>
                </a:cubicBezTo>
                <a:cubicBezTo>
                  <a:pt x="57164" y="159110"/>
                  <a:pt x="54101" y="168604"/>
                  <a:pt x="47784" y="176948"/>
                </a:cubicBezTo>
                <a:cubicBezTo>
                  <a:pt x="45614" y="179821"/>
                  <a:pt x="42104" y="181839"/>
                  <a:pt x="38084" y="184999"/>
                </a:cubicBezTo>
                <a:lnTo>
                  <a:pt x="37637" y="18514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37" name="Freeform 236">
            <a:extLst>
              <a:ext uri="{FF2B5EF4-FFF2-40B4-BE49-F238E27FC236}">
                <a16:creationId xmlns:a16="http://schemas.microsoft.com/office/drawing/2014/main" id="{8F4EE9CB-337C-2586-6DB1-56CD4743B640}"/>
              </a:ext>
            </a:extLst>
          </p:cNvPr>
          <p:cNvSpPr/>
          <p:nvPr/>
        </p:nvSpPr>
        <p:spPr>
          <a:xfrm>
            <a:off x="4737782" y="2180482"/>
            <a:ext cx="185065" cy="159607"/>
          </a:xfrm>
          <a:custGeom>
            <a:avLst/>
            <a:gdLst>
              <a:gd name="connsiteX0" fmla="*/ 140 w 185065"/>
              <a:gd name="connsiteY0" fmla="*/ 125209 h 159607"/>
              <a:gd name="connsiteX1" fmla="*/ 11761 w 185065"/>
              <a:gd name="connsiteY1" fmla="*/ 104702 h 159607"/>
              <a:gd name="connsiteX2" fmla="*/ 36956 w 185065"/>
              <a:gd name="connsiteY2" fmla="*/ 85907 h 159607"/>
              <a:gd name="connsiteX3" fmla="*/ 64677 w 185065"/>
              <a:gd name="connsiteY3" fmla="*/ 66824 h 159607"/>
              <a:gd name="connsiteX4" fmla="*/ 96170 w 185065"/>
              <a:gd name="connsiteY4" fmla="*/ 31800 h 159607"/>
              <a:gd name="connsiteX5" fmla="*/ 111850 w 185065"/>
              <a:gd name="connsiteY5" fmla="*/ 9729 h 159607"/>
              <a:gd name="connsiteX6" fmla="*/ 124587 w 185065"/>
              <a:gd name="connsiteY6" fmla="*/ 1040 h 159607"/>
              <a:gd name="connsiteX7" fmla="*/ 139010 w 185065"/>
              <a:gd name="connsiteY7" fmla="*/ 4456 h 159607"/>
              <a:gd name="connsiteX8" fmla="*/ 141671 w 185065"/>
              <a:gd name="connsiteY8" fmla="*/ 16848 h 159607"/>
              <a:gd name="connsiteX9" fmla="*/ 135647 w 185065"/>
              <a:gd name="connsiteY9" fmla="*/ 33932 h 159607"/>
              <a:gd name="connsiteX10" fmla="*/ 131167 w 185065"/>
              <a:gd name="connsiteY10" fmla="*/ 49172 h 159607"/>
              <a:gd name="connsiteX11" fmla="*/ 135647 w 185065"/>
              <a:gd name="connsiteY11" fmla="*/ 65547 h 159607"/>
              <a:gd name="connsiteX12" fmla="*/ 149928 w 185065"/>
              <a:gd name="connsiteY12" fmla="*/ 61844 h 159607"/>
              <a:gd name="connsiteX13" fmla="*/ 163929 w 185065"/>
              <a:gd name="connsiteY13" fmla="*/ 54726 h 159607"/>
              <a:gd name="connsiteX14" fmla="*/ 178205 w 185065"/>
              <a:gd name="connsiteY14" fmla="*/ 56718 h 159607"/>
              <a:gd name="connsiteX15" fmla="*/ 181709 w 185065"/>
              <a:gd name="connsiteY15" fmla="*/ 73662 h 159607"/>
              <a:gd name="connsiteX16" fmla="*/ 174146 w 185065"/>
              <a:gd name="connsiteY16" fmla="*/ 84771 h 159607"/>
              <a:gd name="connsiteX17" fmla="*/ 171064 w 185065"/>
              <a:gd name="connsiteY17" fmla="*/ 112677 h 159607"/>
              <a:gd name="connsiteX18" fmla="*/ 183387 w 185065"/>
              <a:gd name="connsiteY18" fmla="*/ 141866 h 159607"/>
              <a:gd name="connsiteX19" fmla="*/ 185065 w 185065"/>
              <a:gd name="connsiteY19" fmla="*/ 150268 h 159607"/>
              <a:gd name="connsiteX20" fmla="*/ 146986 w 185065"/>
              <a:gd name="connsiteY20" fmla="*/ 151838 h 159607"/>
              <a:gd name="connsiteX21" fmla="*/ 141951 w 185065"/>
              <a:gd name="connsiteY21" fmla="*/ 147280 h 159607"/>
              <a:gd name="connsiteX22" fmla="*/ 84830 w 185065"/>
              <a:gd name="connsiteY22" fmla="*/ 127769 h 159607"/>
              <a:gd name="connsiteX23" fmla="*/ 26739 w 185065"/>
              <a:gd name="connsiteY23" fmla="*/ 131044 h 159607"/>
              <a:gd name="connsiteX24" fmla="*/ 8960 w 185065"/>
              <a:gd name="connsiteY24" fmla="*/ 129340 h 159607"/>
              <a:gd name="connsiteX25" fmla="*/ 0 w 185065"/>
              <a:gd name="connsiteY25" fmla="*/ 125349 h 159607"/>
              <a:gd name="connsiteX26" fmla="*/ 140 w 185065"/>
              <a:gd name="connsiteY26" fmla="*/ 125209 h 1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65" h="159607">
                <a:moveTo>
                  <a:pt x="140" y="125209"/>
                </a:moveTo>
                <a:cubicBezTo>
                  <a:pt x="140" y="114388"/>
                  <a:pt x="6299" y="109401"/>
                  <a:pt x="11761" y="104702"/>
                </a:cubicBezTo>
                <a:cubicBezTo>
                  <a:pt x="19738" y="97871"/>
                  <a:pt x="28417" y="91889"/>
                  <a:pt x="36956" y="85907"/>
                </a:cubicBezTo>
                <a:cubicBezTo>
                  <a:pt x="46056" y="79357"/>
                  <a:pt x="55577" y="73375"/>
                  <a:pt x="64677" y="66824"/>
                </a:cubicBezTo>
                <a:cubicBezTo>
                  <a:pt x="77695" y="57573"/>
                  <a:pt x="87912" y="45609"/>
                  <a:pt x="96170" y="31800"/>
                </a:cubicBezTo>
                <a:cubicBezTo>
                  <a:pt x="100790" y="24107"/>
                  <a:pt x="105972" y="16560"/>
                  <a:pt x="111850" y="9729"/>
                </a:cubicBezTo>
                <a:cubicBezTo>
                  <a:pt x="115072" y="5879"/>
                  <a:pt x="119973" y="3319"/>
                  <a:pt x="124587" y="1040"/>
                </a:cubicBezTo>
                <a:cubicBezTo>
                  <a:pt x="129909" y="-1520"/>
                  <a:pt x="134951" y="1040"/>
                  <a:pt x="139010" y="4456"/>
                </a:cubicBezTo>
                <a:cubicBezTo>
                  <a:pt x="142928" y="7590"/>
                  <a:pt x="143209" y="12289"/>
                  <a:pt x="141671" y="16848"/>
                </a:cubicBezTo>
                <a:cubicBezTo>
                  <a:pt x="139712" y="22542"/>
                  <a:pt x="137472" y="28237"/>
                  <a:pt x="135647" y="33932"/>
                </a:cubicBezTo>
                <a:cubicBezTo>
                  <a:pt x="133968" y="38918"/>
                  <a:pt x="132009" y="43898"/>
                  <a:pt x="131167" y="49172"/>
                </a:cubicBezTo>
                <a:cubicBezTo>
                  <a:pt x="130331" y="55007"/>
                  <a:pt x="129208" y="61844"/>
                  <a:pt x="135647" y="65547"/>
                </a:cubicBezTo>
                <a:cubicBezTo>
                  <a:pt x="141109" y="68823"/>
                  <a:pt x="145449" y="64124"/>
                  <a:pt x="149928" y="61844"/>
                </a:cubicBezTo>
                <a:cubicBezTo>
                  <a:pt x="154549" y="59565"/>
                  <a:pt x="159169" y="56999"/>
                  <a:pt x="163929" y="54726"/>
                </a:cubicBezTo>
                <a:cubicBezTo>
                  <a:pt x="168965" y="52300"/>
                  <a:pt x="174427" y="51872"/>
                  <a:pt x="178205" y="56718"/>
                </a:cubicBezTo>
                <a:cubicBezTo>
                  <a:pt x="181983" y="61557"/>
                  <a:pt x="184504" y="67399"/>
                  <a:pt x="181709" y="73662"/>
                </a:cubicBezTo>
                <a:cubicBezTo>
                  <a:pt x="179883" y="77646"/>
                  <a:pt x="176667" y="81068"/>
                  <a:pt x="174146" y="84771"/>
                </a:cubicBezTo>
                <a:cubicBezTo>
                  <a:pt x="168129" y="93453"/>
                  <a:pt x="166865" y="102851"/>
                  <a:pt x="171064" y="112677"/>
                </a:cubicBezTo>
                <a:cubicBezTo>
                  <a:pt x="175129" y="122362"/>
                  <a:pt x="179469" y="132187"/>
                  <a:pt x="183387" y="141866"/>
                </a:cubicBezTo>
                <a:cubicBezTo>
                  <a:pt x="184504" y="144573"/>
                  <a:pt x="184504" y="147707"/>
                  <a:pt x="185065" y="150268"/>
                </a:cubicBezTo>
                <a:cubicBezTo>
                  <a:pt x="168965" y="162372"/>
                  <a:pt x="160286" y="162513"/>
                  <a:pt x="146986" y="151838"/>
                </a:cubicBezTo>
                <a:cubicBezTo>
                  <a:pt x="145308" y="150414"/>
                  <a:pt x="143489" y="148991"/>
                  <a:pt x="141951" y="147280"/>
                </a:cubicBezTo>
                <a:cubicBezTo>
                  <a:pt x="126412" y="130048"/>
                  <a:pt x="106815" y="126064"/>
                  <a:pt x="84830" y="127769"/>
                </a:cubicBezTo>
                <a:cubicBezTo>
                  <a:pt x="65513" y="129340"/>
                  <a:pt x="46196" y="130189"/>
                  <a:pt x="26739" y="131044"/>
                </a:cubicBezTo>
                <a:cubicBezTo>
                  <a:pt x="20861" y="131332"/>
                  <a:pt x="14837" y="130336"/>
                  <a:pt x="8960" y="129340"/>
                </a:cubicBezTo>
                <a:cubicBezTo>
                  <a:pt x="6158" y="128765"/>
                  <a:pt x="3638" y="126914"/>
                  <a:pt x="0" y="125349"/>
                </a:cubicBezTo>
                <a:lnTo>
                  <a:pt x="140" y="12520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38" name="Freeform 237">
            <a:extLst>
              <a:ext uri="{FF2B5EF4-FFF2-40B4-BE49-F238E27FC236}">
                <a16:creationId xmlns:a16="http://schemas.microsoft.com/office/drawing/2014/main" id="{1832A71B-E4FC-D649-EDD1-9E7580F90C2A}"/>
              </a:ext>
            </a:extLst>
          </p:cNvPr>
          <p:cNvSpPr/>
          <p:nvPr/>
        </p:nvSpPr>
        <p:spPr>
          <a:xfrm>
            <a:off x="5905608" y="1625044"/>
            <a:ext cx="242499" cy="108533"/>
          </a:xfrm>
          <a:custGeom>
            <a:avLst/>
            <a:gdLst>
              <a:gd name="connsiteX0" fmla="*/ 140 w 242499"/>
              <a:gd name="connsiteY0" fmla="*/ 23067 h 108533"/>
              <a:gd name="connsiteX1" fmla="*/ 2923 w 242499"/>
              <a:gd name="connsiteY1" fmla="*/ 15055 h 108533"/>
              <a:gd name="connsiteX2" fmla="*/ 36477 w 242499"/>
              <a:gd name="connsiteY2" fmla="*/ 3838 h 108533"/>
              <a:gd name="connsiteX3" fmla="*/ 52214 w 242499"/>
              <a:gd name="connsiteY3" fmla="*/ 12433 h 108533"/>
              <a:gd name="connsiteX4" fmla="*/ 90918 w 242499"/>
              <a:gd name="connsiteY4" fmla="*/ 18843 h 108533"/>
              <a:gd name="connsiteX5" fmla="*/ 141601 w 242499"/>
              <a:gd name="connsiteY5" fmla="*/ 11850 h 108533"/>
              <a:gd name="connsiteX6" fmla="*/ 193814 w 242499"/>
              <a:gd name="connsiteY6" fmla="*/ 1216 h 108533"/>
              <a:gd name="connsiteX7" fmla="*/ 234752 w 242499"/>
              <a:gd name="connsiteY7" fmla="*/ 13598 h 108533"/>
              <a:gd name="connsiteX8" fmla="*/ 234057 w 242499"/>
              <a:gd name="connsiteY8" fmla="*/ 45647 h 108533"/>
              <a:gd name="connsiteX9" fmla="*/ 192704 w 242499"/>
              <a:gd name="connsiteY9" fmla="*/ 67645 h 108533"/>
              <a:gd name="connsiteX10" fmla="*/ 170981 w 242499"/>
              <a:gd name="connsiteY10" fmla="*/ 72744 h 108533"/>
              <a:gd name="connsiteX11" fmla="*/ 139099 w 242499"/>
              <a:gd name="connsiteY11" fmla="*/ 92556 h 108533"/>
              <a:gd name="connsiteX12" fmla="*/ 136170 w 242499"/>
              <a:gd name="connsiteY12" fmla="*/ 96052 h 108533"/>
              <a:gd name="connsiteX13" fmla="*/ 103732 w 242499"/>
              <a:gd name="connsiteY13" fmla="*/ 102608 h 108533"/>
              <a:gd name="connsiteX14" fmla="*/ 69476 w 242499"/>
              <a:gd name="connsiteY14" fmla="*/ 95178 h 108533"/>
              <a:gd name="connsiteX15" fmla="*/ 49425 w 242499"/>
              <a:gd name="connsiteY15" fmla="*/ 95324 h 108533"/>
              <a:gd name="connsiteX16" fmla="*/ 27983 w 242499"/>
              <a:gd name="connsiteY16" fmla="*/ 66917 h 108533"/>
              <a:gd name="connsiteX17" fmla="*/ 6681 w 242499"/>
              <a:gd name="connsiteY17" fmla="*/ 27584 h 108533"/>
              <a:gd name="connsiteX18" fmla="*/ 0 w 242499"/>
              <a:gd name="connsiteY18" fmla="*/ 22922 h 108533"/>
              <a:gd name="connsiteX19" fmla="*/ 140 w 242499"/>
              <a:gd name="connsiteY19" fmla="*/ 23067 h 10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499" h="108533">
                <a:moveTo>
                  <a:pt x="140" y="23067"/>
                </a:moveTo>
                <a:cubicBezTo>
                  <a:pt x="1391" y="19279"/>
                  <a:pt x="1812" y="16949"/>
                  <a:pt x="2923" y="15055"/>
                </a:cubicBezTo>
                <a:cubicBezTo>
                  <a:pt x="11972" y="-2281"/>
                  <a:pt x="24091" y="-2281"/>
                  <a:pt x="36477" y="3838"/>
                </a:cubicBezTo>
                <a:cubicBezTo>
                  <a:pt x="41767" y="6460"/>
                  <a:pt x="47198" y="9228"/>
                  <a:pt x="52214" y="12433"/>
                </a:cubicBezTo>
                <a:cubicBezTo>
                  <a:pt x="64326" y="20153"/>
                  <a:pt x="77274" y="20882"/>
                  <a:pt x="90918" y="18843"/>
                </a:cubicBezTo>
                <a:cubicBezTo>
                  <a:pt x="107766" y="16221"/>
                  <a:pt x="124753" y="14764"/>
                  <a:pt x="141601" y="11850"/>
                </a:cubicBezTo>
                <a:cubicBezTo>
                  <a:pt x="159143" y="8936"/>
                  <a:pt x="176412" y="5149"/>
                  <a:pt x="193814" y="1216"/>
                </a:cubicBezTo>
                <a:cubicBezTo>
                  <a:pt x="209685" y="-2427"/>
                  <a:pt x="223195" y="2235"/>
                  <a:pt x="234752" y="13598"/>
                </a:cubicBezTo>
                <a:cubicBezTo>
                  <a:pt x="245333" y="23941"/>
                  <a:pt x="245052" y="35741"/>
                  <a:pt x="234057" y="45647"/>
                </a:cubicBezTo>
                <a:cubicBezTo>
                  <a:pt x="222078" y="56574"/>
                  <a:pt x="207879" y="63275"/>
                  <a:pt x="192704" y="67645"/>
                </a:cubicBezTo>
                <a:cubicBezTo>
                  <a:pt x="185601" y="69684"/>
                  <a:pt x="178218" y="70996"/>
                  <a:pt x="170981" y="72744"/>
                </a:cubicBezTo>
                <a:cubicBezTo>
                  <a:pt x="158307" y="75803"/>
                  <a:pt x="147172" y="81339"/>
                  <a:pt x="139099" y="92556"/>
                </a:cubicBezTo>
                <a:cubicBezTo>
                  <a:pt x="138122" y="93867"/>
                  <a:pt x="137146" y="95033"/>
                  <a:pt x="136170" y="96052"/>
                </a:cubicBezTo>
                <a:cubicBezTo>
                  <a:pt x="123081" y="110620"/>
                  <a:pt x="119743" y="111932"/>
                  <a:pt x="103732" y="102608"/>
                </a:cubicBezTo>
                <a:cubicBezTo>
                  <a:pt x="92731" y="96198"/>
                  <a:pt x="81729" y="94304"/>
                  <a:pt x="69476" y="95178"/>
                </a:cubicBezTo>
                <a:cubicBezTo>
                  <a:pt x="62795" y="95761"/>
                  <a:pt x="56113" y="95907"/>
                  <a:pt x="49425" y="95324"/>
                </a:cubicBezTo>
                <a:cubicBezTo>
                  <a:pt x="33139" y="93721"/>
                  <a:pt x="25622" y="83670"/>
                  <a:pt x="27983" y="66917"/>
                </a:cubicBezTo>
                <a:cubicBezTo>
                  <a:pt x="30587" y="47978"/>
                  <a:pt x="23484" y="34867"/>
                  <a:pt x="6681" y="27584"/>
                </a:cubicBezTo>
                <a:cubicBezTo>
                  <a:pt x="4735" y="26710"/>
                  <a:pt x="3063" y="25107"/>
                  <a:pt x="0" y="22922"/>
                </a:cubicBezTo>
                <a:lnTo>
                  <a:pt x="140" y="2306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42" name="Freeform 241">
            <a:extLst>
              <a:ext uri="{FF2B5EF4-FFF2-40B4-BE49-F238E27FC236}">
                <a16:creationId xmlns:a16="http://schemas.microsoft.com/office/drawing/2014/main" id="{4CF4F714-39D7-3302-EB1D-31F37C43B01F}"/>
              </a:ext>
            </a:extLst>
          </p:cNvPr>
          <p:cNvSpPr/>
          <p:nvPr/>
        </p:nvSpPr>
        <p:spPr>
          <a:xfrm>
            <a:off x="3952850" y="1293058"/>
            <a:ext cx="268027" cy="70227"/>
          </a:xfrm>
          <a:custGeom>
            <a:avLst/>
            <a:gdLst>
              <a:gd name="connsiteX0" fmla="*/ 88449 w 268027"/>
              <a:gd name="connsiteY0" fmla="*/ 208 h 70227"/>
              <a:gd name="connsiteX1" fmla="*/ 126942 w 268027"/>
              <a:gd name="connsiteY1" fmla="*/ 21954 h 70227"/>
              <a:gd name="connsiteX2" fmla="*/ 130663 w 268027"/>
              <a:gd name="connsiteY2" fmla="*/ 28257 h 70227"/>
              <a:gd name="connsiteX3" fmla="*/ 174019 w 268027"/>
              <a:gd name="connsiteY3" fmla="*/ 43386 h 70227"/>
              <a:gd name="connsiteX4" fmla="*/ 200062 w 268027"/>
              <a:gd name="connsiteY4" fmla="*/ 28100 h 70227"/>
              <a:gd name="connsiteX5" fmla="*/ 260738 w 268027"/>
              <a:gd name="connsiteY5" fmla="*/ 29834 h 70227"/>
              <a:gd name="connsiteX6" fmla="*/ 267892 w 268027"/>
              <a:gd name="connsiteY6" fmla="*/ 41494 h 70227"/>
              <a:gd name="connsiteX7" fmla="*/ 259162 w 268027"/>
              <a:gd name="connsiteY7" fmla="*/ 54731 h 70227"/>
              <a:gd name="connsiteX8" fmla="*/ 237267 w 268027"/>
              <a:gd name="connsiteY8" fmla="*/ 61507 h 70227"/>
              <a:gd name="connsiteX9" fmla="*/ 180745 w 268027"/>
              <a:gd name="connsiteY9" fmla="*/ 70017 h 70227"/>
              <a:gd name="connsiteX10" fmla="*/ 149406 w 268027"/>
              <a:gd name="connsiteY10" fmla="*/ 65762 h 70227"/>
              <a:gd name="connsiteX11" fmla="*/ 72993 w 268027"/>
              <a:gd name="connsiteY11" fmla="*/ 60562 h 70227"/>
              <a:gd name="connsiteX12" fmla="*/ 27492 w 268027"/>
              <a:gd name="connsiteY12" fmla="*/ 63241 h 70227"/>
              <a:gd name="connsiteX13" fmla="*/ 4168 w 268027"/>
              <a:gd name="connsiteY13" fmla="*/ 54573 h 70227"/>
              <a:gd name="connsiteX14" fmla="*/ 2451 w 268027"/>
              <a:gd name="connsiteY14" fmla="*/ 39130 h 70227"/>
              <a:gd name="connsiteX15" fmla="*/ 15757 w 268027"/>
              <a:gd name="connsiteY15" fmla="*/ 25578 h 70227"/>
              <a:gd name="connsiteX16" fmla="*/ 88736 w 268027"/>
              <a:gd name="connsiteY16" fmla="*/ 50 h 70227"/>
              <a:gd name="connsiteX17" fmla="*/ 88449 w 268027"/>
              <a:gd name="connsiteY17" fmla="*/ 208 h 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027" h="70227">
                <a:moveTo>
                  <a:pt x="88449" y="208"/>
                </a:moveTo>
                <a:cubicBezTo>
                  <a:pt x="105481" y="-1368"/>
                  <a:pt x="118072" y="6038"/>
                  <a:pt x="126942" y="21954"/>
                </a:cubicBezTo>
                <a:cubicBezTo>
                  <a:pt x="128085" y="24160"/>
                  <a:pt x="129521" y="26051"/>
                  <a:pt x="130663" y="28257"/>
                </a:cubicBezTo>
                <a:cubicBezTo>
                  <a:pt x="140108" y="46379"/>
                  <a:pt x="152986" y="50477"/>
                  <a:pt x="174019" y="43386"/>
                </a:cubicBezTo>
                <a:cubicBezTo>
                  <a:pt x="183324" y="40234"/>
                  <a:pt x="191766" y="33773"/>
                  <a:pt x="200062" y="28100"/>
                </a:cubicBezTo>
                <a:cubicBezTo>
                  <a:pt x="220669" y="14075"/>
                  <a:pt x="240847" y="18645"/>
                  <a:pt x="260738" y="29834"/>
                </a:cubicBezTo>
                <a:cubicBezTo>
                  <a:pt x="264172" y="31725"/>
                  <a:pt x="267318" y="37240"/>
                  <a:pt x="267892" y="41494"/>
                </a:cubicBezTo>
                <a:cubicBezTo>
                  <a:pt x="268894" y="47955"/>
                  <a:pt x="264172" y="52683"/>
                  <a:pt x="259162" y="54731"/>
                </a:cubicBezTo>
                <a:cubicBezTo>
                  <a:pt x="252149" y="57883"/>
                  <a:pt x="244708" y="60089"/>
                  <a:pt x="237267" y="61507"/>
                </a:cubicBezTo>
                <a:cubicBezTo>
                  <a:pt x="218524" y="64816"/>
                  <a:pt x="199775" y="68599"/>
                  <a:pt x="180745" y="70017"/>
                </a:cubicBezTo>
                <a:cubicBezTo>
                  <a:pt x="170446" y="70805"/>
                  <a:pt x="159284" y="69386"/>
                  <a:pt x="149406" y="65762"/>
                </a:cubicBezTo>
                <a:cubicBezTo>
                  <a:pt x="124084" y="56464"/>
                  <a:pt x="99036" y="55519"/>
                  <a:pt x="72993" y="60562"/>
                </a:cubicBezTo>
                <a:cubicBezTo>
                  <a:pt x="58111" y="63399"/>
                  <a:pt x="42661" y="62925"/>
                  <a:pt x="27492" y="63241"/>
                </a:cubicBezTo>
                <a:cubicBezTo>
                  <a:pt x="19049" y="63399"/>
                  <a:pt x="11034" y="60404"/>
                  <a:pt x="4168" y="54573"/>
                </a:cubicBezTo>
                <a:cubicBezTo>
                  <a:pt x="-414" y="50634"/>
                  <a:pt x="-1557" y="44173"/>
                  <a:pt x="2451" y="39130"/>
                </a:cubicBezTo>
                <a:cubicBezTo>
                  <a:pt x="6459" y="34088"/>
                  <a:pt x="10747" y="29046"/>
                  <a:pt x="15757" y="25578"/>
                </a:cubicBezTo>
                <a:cubicBezTo>
                  <a:pt x="37939" y="9821"/>
                  <a:pt x="62265" y="1311"/>
                  <a:pt x="88736" y="50"/>
                </a:cubicBezTo>
                <a:lnTo>
                  <a:pt x="88449" y="20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43" name="Freeform 242">
            <a:extLst>
              <a:ext uri="{FF2B5EF4-FFF2-40B4-BE49-F238E27FC236}">
                <a16:creationId xmlns:a16="http://schemas.microsoft.com/office/drawing/2014/main" id="{D0EBB445-DC15-91CA-FEDF-A427C88B6B58}"/>
              </a:ext>
            </a:extLst>
          </p:cNvPr>
          <p:cNvSpPr/>
          <p:nvPr/>
        </p:nvSpPr>
        <p:spPr>
          <a:xfrm>
            <a:off x="3627392" y="1350517"/>
            <a:ext cx="268024" cy="95764"/>
          </a:xfrm>
          <a:custGeom>
            <a:avLst/>
            <a:gdLst>
              <a:gd name="connsiteX0" fmla="*/ 268025 w 268024"/>
              <a:gd name="connsiteY0" fmla="*/ 27866 h 95764"/>
              <a:gd name="connsiteX1" fmla="*/ 252339 w 268024"/>
              <a:gd name="connsiteY1" fmla="*/ 34468 h 95764"/>
              <a:gd name="connsiteX2" fmla="*/ 126316 w 268024"/>
              <a:gd name="connsiteY2" fmla="*/ 65423 h 95764"/>
              <a:gd name="connsiteX3" fmla="*/ 85991 w 268024"/>
              <a:gd name="connsiteY3" fmla="*/ 78626 h 95764"/>
              <a:gd name="connsiteX4" fmla="*/ 52806 w 268024"/>
              <a:gd name="connsiteY4" fmla="*/ 92269 h 95764"/>
              <a:gd name="connsiteX5" fmla="*/ 11358 w 268024"/>
              <a:gd name="connsiteY5" fmla="*/ 90656 h 95764"/>
              <a:gd name="connsiteX6" fmla="*/ 5755 w 268024"/>
              <a:gd name="connsiteY6" fmla="*/ 62488 h 95764"/>
              <a:gd name="connsiteX7" fmla="*/ 38103 w 268024"/>
              <a:gd name="connsiteY7" fmla="*/ 42537 h 95764"/>
              <a:gd name="connsiteX8" fmla="*/ 62187 w 268024"/>
              <a:gd name="connsiteY8" fmla="*/ 37842 h 95764"/>
              <a:gd name="connsiteX9" fmla="*/ 126597 w 268024"/>
              <a:gd name="connsiteY9" fmla="*/ 14370 h 95764"/>
              <a:gd name="connsiteX10" fmla="*/ 188211 w 268024"/>
              <a:gd name="connsiteY10" fmla="*/ 3074 h 95764"/>
              <a:gd name="connsiteX11" fmla="*/ 234560 w 268024"/>
              <a:gd name="connsiteY11" fmla="*/ 8502 h 95764"/>
              <a:gd name="connsiteX12" fmla="*/ 267884 w 268024"/>
              <a:gd name="connsiteY12" fmla="*/ 27866 h 95764"/>
              <a:gd name="connsiteX13" fmla="*/ 268025 w 268024"/>
              <a:gd name="connsiteY13" fmla="*/ 27866 h 9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24" h="95764">
                <a:moveTo>
                  <a:pt x="268025" y="27866"/>
                </a:moveTo>
                <a:cubicBezTo>
                  <a:pt x="261586" y="30654"/>
                  <a:pt x="257106" y="33295"/>
                  <a:pt x="252339" y="34468"/>
                </a:cubicBezTo>
                <a:cubicBezTo>
                  <a:pt x="210335" y="45031"/>
                  <a:pt x="168466" y="55887"/>
                  <a:pt x="126316" y="65423"/>
                </a:cubicBezTo>
                <a:cubicBezTo>
                  <a:pt x="112315" y="68650"/>
                  <a:pt x="99015" y="72905"/>
                  <a:pt x="85991" y="78626"/>
                </a:cubicBezTo>
                <a:cubicBezTo>
                  <a:pt x="75065" y="83467"/>
                  <a:pt x="64146" y="88455"/>
                  <a:pt x="52806" y="92269"/>
                </a:cubicBezTo>
                <a:cubicBezTo>
                  <a:pt x="39080" y="96964"/>
                  <a:pt x="24938" y="97404"/>
                  <a:pt x="11358" y="90656"/>
                </a:cubicBezTo>
                <a:cubicBezTo>
                  <a:pt x="-1386" y="84201"/>
                  <a:pt x="-3626" y="73198"/>
                  <a:pt x="5755" y="62488"/>
                </a:cubicBezTo>
                <a:cubicBezTo>
                  <a:pt x="14434" y="52366"/>
                  <a:pt x="25500" y="45911"/>
                  <a:pt x="38103" y="42537"/>
                </a:cubicBezTo>
                <a:cubicBezTo>
                  <a:pt x="45940" y="40336"/>
                  <a:pt x="54064" y="38576"/>
                  <a:pt x="62187" y="37842"/>
                </a:cubicBezTo>
                <a:cubicBezTo>
                  <a:pt x="85710" y="35935"/>
                  <a:pt x="107413" y="29333"/>
                  <a:pt x="126597" y="14370"/>
                </a:cubicBezTo>
                <a:cubicBezTo>
                  <a:pt x="145224" y="-7"/>
                  <a:pt x="166507" y="-3234"/>
                  <a:pt x="188211" y="3074"/>
                </a:cubicBezTo>
                <a:cubicBezTo>
                  <a:pt x="203616" y="7475"/>
                  <a:pt x="218733" y="9089"/>
                  <a:pt x="234560" y="8502"/>
                </a:cubicBezTo>
                <a:cubicBezTo>
                  <a:pt x="247859" y="8061"/>
                  <a:pt x="259620" y="11582"/>
                  <a:pt x="267884" y="27866"/>
                </a:cubicBezTo>
                <a:lnTo>
                  <a:pt x="268025" y="27866"/>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44" name="Freeform 243">
            <a:extLst>
              <a:ext uri="{FF2B5EF4-FFF2-40B4-BE49-F238E27FC236}">
                <a16:creationId xmlns:a16="http://schemas.microsoft.com/office/drawing/2014/main" id="{DC3FAD9F-83D7-8DAE-EF95-A7F03D958B75}"/>
              </a:ext>
            </a:extLst>
          </p:cNvPr>
          <p:cNvSpPr/>
          <p:nvPr/>
        </p:nvSpPr>
        <p:spPr>
          <a:xfrm>
            <a:off x="10391846" y="3802102"/>
            <a:ext cx="146788" cy="140456"/>
          </a:xfrm>
          <a:custGeom>
            <a:avLst/>
            <a:gdLst>
              <a:gd name="connsiteX0" fmla="*/ 113910 w 146788"/>
              <a:gd name="connsiteY0" fmla="*/ 134 h 140456"/>
              <a:gd name="connsiteX1" fmla="*/ 135736 w 146788"/>
              <a:gd name="connsiteY1" fmla="*/ 4941 h 140456"/>
              <a:gd name="connsiteX2" fmla="*/ 134012 w 146788"/>
              <a:gd name="connsiteY2" fmla="*/ 27031 h 140456"/>
              <a:gd name="connsiteX3" fmla="*/ 142053 w 146788"/>
              <a:gd name="connsiteY3" fmla="*/ 47474 h 140456"/>
              <a:gd name="connsiteX4" fmla="*/ 144223 w 146788"/>
              <a:gd name="connsiteY4" fmla="*/ 81502 h 140456"/>
              <a:gd name="connsiteX5" fmla="*/ 126993 w 146788"/>
              <a:gd name="connsiteY5" fmla="*/ 131313 h 140456"/>
              <a:gd name="connsiteX6" fmla="*/ 108678 w 146788"/>
              <a:gd name="connsiteY6" fmla="*/ 138859 h 140456"/>
              <a:gd name="connsiteX7" fmla="*/ 83726 w 146788"/>
              <a:gd name="connsiteY7" fmla="*/ 114848 h 140456"/>
              <a:gd name="connsiteX8" fmla="*/ 82130 w 146788"/>
              <a:gd name="connsiteY8" fmla="*/ 108534 h 140456"/>
              <a:gd name="connsiteX9" fmla="*/ 31461 w 146788"/>
              <a:gd name="connsiteY9" fmla="*/ 78623 h 140456"/>
              <a:gd name="connsiteX10" fmla="*/ 17932 w 146788"/>
              <a:gd name="connsiteY10" fmla="*/ 81228 h 140456"/>
              <a:gd name="connsiteX11" fmla="*/ 4914 w 146788"/>
              <a:gd name="connsiteY11" fmla="*/ 78215 h 140456"/>
              <a:gd name="connsiteX12" fmla="*/ 1021 w 146788"/>
              <a:gd name="connsiteY12" fmla="*/ 66959 h 140456"/>
              <a:gd name="connsiteX13" fmla="*/ 7147 w 146788"/>
              <a:gd name="connsiteY13" fmla="*/ 57765 h 140456"/>
              <a:gd name="connsiteX14" fmla="*/ 60561 w 146788"/>
              <a:gd name="connsiteY14" fmla="*/ 36499 h 140456"/>
              <a:gd name="connsiteX15" fmla="*/ 67580 w 146788"/>
              <a:gd name="connsiteY15" fmla="*/ 36908 h 140456"/>
              <a:gd name="connsiteX16" fmla="*/ 109698 w 146788"/>
              <a:gd name="connsiteY16" fmla="*/ 10700 h 140456"/>
              <a:gd name="connsiteX17" fmla="*/ 114166 w 146788"/>
              <a:gd name="connsiteY17" fmla="*/ 0 h 140456"/>
              <a:gd name="connsiteX18" fmla="*/ 113910 w 146788"/>
              <a:gd name="connsiteY18" fmla="*/ 134 h 14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788" h="140456">
                <a:moveTo>
                  <a:pt x="113910" y="134"/>
                </a:moveTo>
                <a:cubicBezTo>
                  <a:pt x="122079" y="1922"/>
                  <a:pt x="128588" y="3428"/>
                  <a:pt x="135736" y="4941"/>
                </a:cubicBezTo>
                <a:cubicBezTo>
                  <a:pt x="134906" y="13171"/>
                  <a:pt x="132863" y="20309"/>
                  <a:pt x="134012" y="27031"/>
                </a:cubicBezTo>
                <a:cubicBezTo>
                  <a:pt x="135162" y="34028"/>
                  <a:pt x="138990" y="40751"/>
                  <a:pt x="142053" y="47474"/>
                </a:cubicBezTo>
                <a:cubicBezTo>
                  <a:pt x="147286" y="58589"/>
                  <a:pt x="148435" y="69704"/>
                  <a:pt x="144223" y="81502"/>
                </a:cubicBezTo>
                <a:cubicBezTo>
                  <a:pt x="138225" y="98108"/>
                  <a:pt x="133311" y="114988"/>
                  <a:pt x="126993" y="131313"/>
                </a:cubicBezTo>
                <a:cubicBezTo>
                  <a:pt x="123674" y="140372"/>
                  <a:pt x="117675" y="142294"/>
                  <a:pt x="108678" y="138859"/>
                </a:cubicBezTo>
                <a:cubicBezTo>
                  <a:pt x="96744" y="134333"/>
                  <a:pt x="86980" y="127610"/>
                  <a:pt x="83726" y="114848"/>
                </a:cubicBezTo>
                <a:cubicBezTo>
                  <a:pt x="83152" y="112652"/>
                  <a:pt x="82896" y="110596"/>
                  <a:pt x="82130" y="108534"/>
                </a:cubicBezTo>
                <a:cubicBezTo>
                  <a:pt x="73260" y="83150"/>
                  <a:pt x="59412" y="74780"/>
                  <a:pt x="31461" y="78623"/>
                </a:cubicBezTo>
                <a:cubicBezTo>
                  <a:pt x="26930" y="79172"/>
                  <a:pt x="22399" y="81228"/>
                  <a:pt x="17932" y="81228"/>
                </a:cubicBezTo>
                <a:cubicBezTo>
                  <a:pt x="13529" y="81228"/>
                  <a:pt x="8742" y="80136"/>
                  <a:pt x="4914" y="78215"/>
                </a:cubicBezTo>
                <a:cubicBezTo>
                  <a:pt x="574" y="76018"/>
                  <a:pt x="-1340" y="71626"/>
                  <a:pt x="1021" y="66959"/>
                </a:cubicBezTo>
                <a:cubicBezTo>
                  <a:pt x="2616" y="63665"/>
                  <a:pt x="4530" y="60236"/>
                  <a:pt x="7147" y="57765"/>
                </a:cubicBezTo>
                <a:cubicBezTo>
                  <a:pt x="21825" y="43911"/>
                  <a:pt x="38289" y="33620"/>
                  <a:pt x="60561" y="36499"/>
                </a:cubicBezTo>
                <a:cubicBezTo>
                  <a:pt x="62922" y="36774"/>
                  <a:pt x="65219" y="36908"/>
                  <a:pt x="67580" y="36908"/>
                </a:cubicBezTo>
                <a:cubicBezTo>
                  <a:pt x="92468" y="37457"/>
                  <a:pt x="100637" y="32381"/>
                  <a:pt x="109698" y="10700"/>
                </a:cubicBezTo>
                <a:cubicBezTo>
                  <a:pt x="110720" y="8095"/>
                  <a:pt x="111869" y="5350"/>
                  <a:pt x="114166" y="0"/>
                </a:cubicBezTo>
                <a:lnTo>
                  <a:pt x="113910" y="13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46" name="Freeform 245">
            <a:extLst>
              <a:ext uri="{FF2B5EF4-FFF2-40B4-BE49-F238E27FC236}">
                <a16:creationId xmlns:a16="http://schemas.microsoft.com/office/drawing/2014/main" id="{6714F5CB-CF1F-328F-0B1F-2E018281368C}"/>
              </a:ext>
            </a:extLst>
          </p:cNvPr>
          <p:cNvSpPr/>
          <p:nvPr/>
        </p:nvSpPr>
        <p:spPr>
          <a:xfrm>
            <a:off x="4093245" y="3412659"/>
            <a:ext cx="102103" cy="51072"/>
          </a:xfrm>
          <a:custGeom>
            <a:avLst/>
            <a:gdLst>
              <a:gd name="connsiteX0" fmla="*/ 2533 w 102103"/>
              <a:gd name="connsiteY0" fmla="*/ 50843 h 51072"/>
              <a:gd name="connsiteX1" fmla="*/ 5908 w 102103"/>
              <a:gd name="connsiteY1" fmla="*/ 26710 h 51072"/>
              <a:gd name="connsiteX2" fmla="*/ 20241 w 102103"/>
              <a:gd name="connsiteY2" fmla="*/ 94 h 51072"/>
              <a:gd name="connsiteX3" fmla="*/ 84989 w 102103"/>
              <a:gd name="connsiteY3" fmla="*/ 4199 h 51072"/>
              <a:gd name="connsiteX4" fmla="*/ 94721 w 102103"/>
              <a:gd name="connsiteY4" fmla="*/ 8304 h 51072"/>
              <a:gd name="connsiteX5" fmla="*/ 97420 w 102103"/>
              <a:gd name="connsiteY5" fmla="*/ 30566 h 51072"/>
              <a:gd name="connsiteX6" fmla="*/ 81473 w 102103"/>
              <a:gd name="connsiteY6" fmla="*/ 40143 h 51072"/>
              <a:gd name="connsiteX7" fmla="*/ 2533 w 102103"/>
              <a:gd name="connsiteY7" fmla="*/ 50843 h 5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03" h="51072">
                <a:moveTo>
                  <a:pt x="2533" y="50843"/>
                </a:moveTo>
                <a:cubicBezTo>
                  <a:pt x="-1928" y="40641"/>
                  <a:pt x="-307" y="33056"/>
                  <a:pt x="5908" y="26710"/>
                </a:cubicBezTo>
                <a:cubicBezTo>
                  <a:pt x="13209" y="19126"/>
                  <a:pt x="19157" y="11164"/>
                  <a:pt x="20241" y="94"/>
                </a:cubicBezTo>
                <a:cubicBezTo>
                  <a:pt x="42545" y="-404"/>
                  <a:pt x="63898" y="1090"/>
                  <a:pt x="84989" y="4199"/>
                </a:cubicBezTo>
                <a:cubicBezTo>
                  <a:pt x="88365" y="4697"/>
                  <a:pt x="91747" y="6561"/>
                  <a:pt x="94721" y="8304"/>
                </a:cubicBezTo>
                <a:cubicBezTo>
                  <a:pt x="103234" y="13527"/>
                  <a:pt x="104721" y="23978"/>
                  <a:pt x="97420" y="30566"/>
                </a:cubicBezTo>
                <a:cubicBezTo>
                  <a:pt x="92959" y="34550"/>
                  <a:pt x="87286" y="38157"/>
                  <a:pt x="81473" y="40143"/>
                </a:cubicBezTo>
                <a:cubicBezTo>
                  <a:pt x="56463" y="49100"/>
                  <a:pt x="30241" y="51960"/>
                  <a:pt x="2533" y="50843"/>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247" name="Freeform 246">
            <a:extLst>
              <a:ext uri="{FF2B5EF4-FFF2-40B4-BE49-F238E27FC236}">
                <a16:creationId xmlns:a16="http://schemas.microsoft.com/office/drawing/2014/main" id="{C5A74616-4FB4-5A29-DC50-CB51849AB74E}"/>
              </a:ext>
            </a:extLst>
          </p:cNvPr>
          <p:cNvSpPr/>
          <p:nvPr/>
        </p:nvSpPr>
        <p:spPr>
          <a:xfrm>
            <a:off x="4035812" y="3406273"/>
            <a:ext cx="70195" cy="57458"/>
          </a:xfrm>
          <a:custGeom>
            <a:avLst/>
            <a:gdLst>
              <a:gd name="connsiteX0" fmla="*/ 68358 w 70195"/>
              <a:gd name="connsiteY0" fmla="*/ 4182 h 57458"/>
              <a:gd name="connsiteX1" fmla="*/ 64433 w 70195"/>
              <a:gd name="connsiteY1" fmla="*/ 21956 h 57458"/>
              <a:gd name="connsiteX2" fmla="*/ 49966 w 70195"/>
              <a:gd name="connsiteY2" fmla="*/ 55352 h 57458"/>
              <a:gd name="connsiteX3" fmla="*/ 465 w 70195"/>
              <a:gd name="connsiteY3" fmla="*/ 51177 h 57458"/>
              <a:gd name="connsiteX4" fmla="*/ 7765 w 70195"/>
              <a:gd name="connsiteY4" fmla="*/ 37936 h 57458"/>
              <a:gd name="connsiteX5" fmla="*/ 19667 w 70195"/>
              <a:gd name="connsiteY5" fmla="*/ 33646 h 57458"/>
              <a:gd name="connsiteX6" fmla="*/ 33330 w 70195"/>
              <a:gd name="connsiteY6" fmla="*/ 18138 h 57458"/>
              <a:gd name="connsiteX7" fmla="*/ 39820 w 70195"/>
              <a:gd name="connsiteY7" fmla="*/ 2867 h 57458"/>
              <a:gd name="connsiteX8" fmla="*/ 62679 w 70195"/>
              <a:gd name="connsiteY8" fmla="*/ 1794 h 57458"/>
              <a:gd name="connsiteX9" fmla="*/ 67950 w 70195"/>
              <a:gd name="connsiteY9" fmla="*/ 4297 h 57458"/>
              <a:gd name="connsiteX10" fmla="*/ 68358 w 70195"/>
              <a:gd name="connsiteY10" fmla="*/ 4182 h 5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95" h="57458">
                <a:moveTo>
                  <a:pt x="68358" y="4182"/>
                </a:moveTo>
                <a:cubicBezTo>
                  <a:pt x="72142" y="11217"/>
                  <a:pt x="69711" y="17181"/>
                  <a:pt x="64433" y="21956"/>
                </a:cubicBezTo>
                <a:cubicBezTo>
                  <a:pt x="54427" y="31137"/>
                  <a:pt x="49424" y="41754"/>
                  <a:pt x="49966" y="55352"/>
                </a:cubicBezTo>
                <a:cubicBezTo>
                  <a:pt x="32111" y="58455"/>
                  <a:pt x="15749" y="58934"/>
                  <a:pt x="465" y="51177"/>
                </a:cubicBezTo>
                <a:cubicBezTo>
                  <a:pt x="-1431" y="44142"/>
                  <a:pt x="2762" y="40560"/>
                  <a:pt x="7765" y="37936"/>
                </a:cubicBezTo>
                <a:cubicBezTo>
                  <a:pt x="11416" y="36027"/>
                  <a:pt x="15749" y="34954"/>
                  <a:pt x="19667" y="33646"/>
                </a:cubicBezTo>
                <a:cubicBezTo>
                  <a:pt x="27918" y="30900"/>
                  <a:pt x="32519" y="25767"/>
                  <a:pt x="33330" y="18138"/>
                </a:cubicBezTo>
                <a:cubicBezTo>
                  <a:pt x="34006" y="12526"/>
                  <a:pt x="33196" y="6448"/>
                  <a:pt x="39820" y="2867"/>
                </a:cubicBezTo>
                <a:cubicBezTo>
                  <a:pt x="47127" y="-1072"/>
                  <a:pt x="54970" y="-472"/>
                  <a:pt x="62679" y="1794"/>
                </a:cubicBezTo>
                <a:cubicBezTo>
                  <a:pt x="64574" y="2388"/>
                  <a:pt x="66329" y="3460"/>
                  <a:pt x="67950" y="4297"/>
                </a:cubicBezTo>
                <a:lnTo>
                  <a:pt x="68358" y="4182"/>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51" name="Freeform 250">
            <a:extLst>
              <a:ext uri="{FF2B5EF4-FFF2-40B4-BE49-F238E27FC236}">
                <a16:creationId xmlns:a16="http://schemas.microsoft.com/office/drawing/2014/main" id="{90CA7A3C-86EA-9E7D-5043-041798139AFC}"/>
              </a:ext>
            </a:extLst>
          </p:cNvPr>
          <p:cNvSpPr/>
          <p:nvPr/>
        </p:nvSpPr>
        <p:spPr>
          <a:xfrm>
            <a:off x="6167253" y="2020874"/>
            <a:ext cx="134010" cy="146837"/>
          </a:xfrm>
          <a:custGeom>
            <a:avLst/>
            <a:gdLst>
              <a:gd name="connsiteX0" fmla="*/ 118473 w 134010"/>
              <a:gd name="connsiteY0" fmla="*/ 79828 h 146837"/>
              <a:gd name="connsiteX1" fmla="*/ 87114 w 134010"/>
              <a:gd name="connsiteY1" fmla="*/ 121288 h 146837"/>
              <a:gd name="connsiteX2" fmla="*/ 53490 w 134010"/>
              <a:gd name="connsiteY2" fmla="*/ 132805 h 146837"/>
              <a:gd name="connsiteX3" fmla="*/ 20478 w 134010"/>
              <a:gd name="connsiteY3" fmla="*/ 146046 h 146837"/>
              <a:gd name="connsiteX4" fmla="*/ 274 w 134010"/>
              <a:gd name="connsiteY4" fmla="*/ 128343 h 146837"/>
              <a:gd name="connsiteX5" fmla="*/ 7510 w 134010"/>
              <a:gd name="connsiteY5" fmla="*/ 117400 h 146837"/>
              <a:gd name="connsiteX6" fmla="*/ 14747 w 134010"/>
              <a:gd name="connsiteY6" fmla="*/ 74357 h 146837"/>
              <a:gd name="connsiteX7" fmla="*/ 8863 w 134010"/>
              <a:gd name="connsiteY7" fmla="*/ 59673 h 146837"/>
              <a:gd name="connsiteX8" fmla="*/ 23943 w 134010"/>
              <a:gd name="connsiteY8" fmla="*/ 39517 h 146837"/>
              <a:gd name="connsiteX9" fmla="*/ 28614 w 134010"/>
              <a:gd name="connsiteY9" fmla="*/ 38802 h 146837"/>
              <a:gd name="connsiteX10" fmla="*/ 66457 w 134010"/>
              <a:gd name="connsiteY10" fmla="*/ 18072 h 146837"/>
              <a:gd name="connsiteX11" fmla="*/ 96456 w 134010"/>
              <a:gd name="connsiteY11" fmla="*/ 656 h 146837"/>
              <a:gd name="connsiteX12" fmla="*/ 116661 w 134010"/>
              <a:gd name="connsiteY12" fmla="*/ 5406 h 146837"/>
              <a:gd name="connsiteX13" fmla="*/ 128122 w 134010"/>
              <a:gd name="connsiteY13" fmla="*/ 17210 h 146837"/>
              <a:gd name="connsiteX14" fmla="*/ 129628 w 134010"/>
              <a:gd name="connsiteY14" fmla="*/ 42397 h 146837"/>
              <a:gd name="connsiteX15" fmla="*/ 125856 w 134010"/>
              <a:gd name="connsiteY15" fmla="*/ 48302 h 146837"/>
              <a:gd name="connsiteX16" fmla="*/ 118620 w 134010"/>
              <a:gd name="connsiteY16" fmla="*/ 79681 h 146837"/>
              <a:gd name="connsiteX17" fmla="*/ 118473 w 134010"/>
              <a:gd name="connsiteY17" fmla="*/ 79828 h 14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10" h="146837">
                <a:moveTo>
                  <a:pt x="118473" y="79828"/>
                </a:moveTo>
                <a:cubicBezTo>
                  <a:pt x="121032" y="111067"/>
                  <a:pt x="116961" y="116825"/>
                  <a:pt x="87114" y="121288"/>
                </a:cubicBezTo>
                <a:cubicBezTo>
                  <a:pt x="74900" y="123159"/>
                  <a:pt x="64345" y="127762"/>
                  <a:pt x="53490" y="132805"/>
                </a:cubicBezTo>
                <a:cubicBezTo>
                  <a:pt x="42788" y="137843"/>
                  <a:pt x="31933" y="143167"/>
                  <a:pt x="20478" y="146046"/>
                </a:cubicBezTo>
                <a:cubicBezTo>
                  <a:pt x="7057" y="149500"/>
                  <a:pt x="-1685" y="141296"/>
                  <a:pt x="274" y="128343"/>
                </a:cubicBezTo>
                <a:cubicBezTo>
                  <a:pt x="874" y="124308"/>
                  <a:pt x="4192" y="119992"/>
                  <a:pt x="7510" y="117400"/>
                </a:cubicBezTo>
                <a:cubicBezTo>
                  <a:pt x="29674" y="99983"/>
                  <a:pt x="29974" y="97966"/>
                  <a:pt x="14747" y="74357"/>
                </a:cubicBezTo>
                <a:cubicBezTo>
                  <a:pt x="11882" y="69894"/>
                  <a:pt x="9470" y="64710"/>
                  <a:pt x="8863" y="59673"/>
                </a:cubicBezTo>
                <a:cubicBezTo>
                  <a:pt x="7510" y="48877"/>
                  <a:pt x="12934" y="42256"/>
                  <a:pt x="23943" y="39517"/>
                </a:cubicBezTo>
                <a:cubicBezTo>
                  <a:pt x="25449" y="39090"/>
                  <a:pt x="27108" y="38943"/>
                  <a:pt x="28614" y="38802"/>
                </a:cubicBezTo>
                <a:cubicBezTo>
                  <a:pt x="44900" y="38081"/>
                  <a:pt x="57561" y="31601"/>
                  <a:pt x="66457" y="18072"/>
                </a:cubicBezTo>
                <a:cubicBezTo>
                  <a:pt x="73240" y="7704"/>
                  <a:pt x="84402" y="3388"/>
                  <a:pt x="96456" y="656"/>
                </a:cubicBezTo>
                <a:cubicBezTo>
                  <a:pt x="104146" y="-1074"/>
                  <a:pt x="110930" y="656"/>
                  <a:pt x="116661" y="5406"/>
                </a:cubicBezTo>
                <a:cubicBezTo>
                  <a:pt x="120885" y="9000"/>
                  <a:pt x="124504" y="13035"/>
                  <a:pt x="128122" y="17210"/>
                </a:cubicBezTo>
                <a:cubicBezTo>
                  <a:pt x="135052" y="25127"/>
                  <a:pt x="136258" y="33618"/>
                  <a:pt x="129628" y="42397"/>
                </a:cubicBezTo>
                <a:cubicBezTo>
                  <a:pt x="128268" y="44274"/>
                  <a:pt x="127063" y="46285"/>
                  <a:pt x="125856" y="48302"/>
                </a:cubicBezTo>
                <a:cubicBezTo>
                  <a:pt x="119373" y="58377"/>
                  <a:pt x="116661" y="69319"/>
                  <a:pt x="118620" y="79681"/>
                </a:cubicBezTo>
                <a:lnTo>
                  <a:pt x="118473" y="7982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52" name="Freeform 251">
            <a:extLst>
              <a:ext uri="{FF2B5EF4-FFF2-40B4-BE49-F238E27FC236}">
                <a16:creationId xmlns:a16="http://schemas.microsoft.com/office/drawing/2014/main" id="{6B25C325-169F-5CB7-EFA0-FBD47989395B}"/>
              </a:ext>
            </a:extLst>
          </p:cNvPr>
          <p:cNvSpPr/>
          <p:nvPr/>
        </p:nvSpPr>
        <p:spPr>
          <a:xfrm>
            <a:off x="10596045" y="2410317"/>
            <a:ext cx="146787" cy="114919"/>
          </a:xfrm>
          <a:custGeom>
            <a:avLst/>
            <a:gdLst>
              <a:gd name="connsiteX0" fmla="*/ 146787 w 146787"/>
              <a:gd name="connsiteY0" fmla="*/ 62968 h 114919"/>
              <a:gd name="connsiteX1" fmla="*/ 136258 w 146787"/>
              <a:gd name="connsiteY1" fmla="*/ 78942 h 114919"/>
              <a:gd name="connsiteX2" fmla="*/ 112008 w 146787"/>
              <a:gd name="connsiteY2" fmla="*/ 99180 h 114919"/>
              <a:gd name="connsiteX3" fmla="*/ 95225 w 146787"/>
              <a:gd name="connsiteY3" fmla="*/ 103585 h 114919"/>
              <a:gd name="connsiteX4" fmla="*/ 81440 w 146787"/>
              <a:gd name="connsiteY4" fmla="*/ 97112 h 114919"/>
              <a:gd name="connsiteX5" fmla="*/ 54638 w 146787"/>
              <a:gd name="connsiteY5" fmla="*/ 103311 h 114919"/>
              <a:gd name="connsiteX6" fmla="*/ 24516 w 146787"/>
              <a:gd name="connsiteY6" fmla="*/ 107435 h 114919"/>
              <a:gd name="connsiteX7" fmla="*/ 5244 w 146787"/>
              <a:gd name="connsiteY7" fmla="*/ 93396 h 114919"/>
              <a:gd name="connsiteX8" fmla="*/ 7159 w 146787"/>
              <a:gd name="connsiteY8" fmla="*/ 71504 h 114919"/>
              <a:gd name="connsiteX9" fmla="*/ 20943 w 146787"/>
              <a:gd name="connsiteY9" fmla="*/ 34475 h 114919"/>
              <a:gd name="connsiteX10" fmla="*/ 15646 w 146787"/>
              <a:gd name="connsiteY10" fmla="*/ 11070 h 114919"/>
              <a:gd name="connsiteX11" fmla="*/ 27899 w 146787"/>
              <a:gd name="connsiteY11" fmla="*/ 332 h 114919"/>
              <a:gd name="connsiteX12" fmla="*/ 34217 w 146787"/>
              <a:gd name="connsiteY12" fmla="*/ 2119 h 114919"/>
              <a:gd name="connsiteX13" fmla="*/ 77739 w 146787"/>
              <a:gd name="connsiteY13" fmla="*/ 21668 h 114919"/>
              <a:gd name="connsiteX14" fmla="*/ 114880 w 146787"/>
              <a:gd name="connsiteY14" fmla="*/ 31583 h 114919"/>
              <a:gd name="connsiteX15" fmla="*/ 146086 w 146787"/>
              <a:gd name="connsiteY15" fmla="*/ 57325 h 114919"/>
              <a:gd name="connsiteX16" fmla="*/ 146787 w 146787"/>
              <a:gd name="connsiteY16" fmla="*/ 62968 h 1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787" h="114919">
                <a:moveTo>
                  <a:pt x="146787" y="62968"/>
                </a:moveTo>
                <a:cubicBezTo>
                  <a:pt x="146787" y="71230"/>
                  <a:pt x="142959" y="77148"/>
                  <a:pt x="136258" y="78942"/>
                </a:cubicBezTo>
                <a:cubicBezTo>
                  <a:pt x="124962" y="82108"/>
                  <a:pt x="117879" y="89265"/>
                  <a:pt x="112008" y="99180"/>
                </a:cubicBezTo>
                <a:cubicBezTo>
                  <a:pt x="107860" y="106197"/>
                  <a:pt x="103266" y="106886"/>
                  <a:pt x="95225" y="103585"/>
                </a:cubicBezTo>
                <a:cubicBezTo>
                  <a:pt x="90565" y="101657"/>
                  <a:pt x="86035" y="99040"/>
                  <a:pt x="81440" y="97112"/>
                </a:cubicBezTo>
                <a:cubicBezTo>
                  <a:pt x="68997" y="92017"/>
                  <a:pt x="62296" y="92847"/>
                  <a:pt x="54638" y="103311"/>
                </a:cubicBezTo>
                <a:cubicBezTo>
                  <a:pt x="44555" y="117490"/>
                  <a:pt x="40854" y="118455"/>
                  <a:pt x="24516" y="107435"/>
                </a:cubicBezTo>
                <a:cubicBezTo>
                  <a:pt x="17944" y="103030"/>
                  <a:pt x="10988" y="98765"/>
                  <a:pt x="5244" y="93396"/>
                </a:cubicBezTo>
                <a:cubicBezTo>
                  <a:pt x="-2541" y="86239"/>
                  <a:pt x="-1456" y="77978"/>
                  <a:pt x="7159" y="71504"/>
                </a:cubicBezTo>
                <a:cubicBezTo>
                  <a:pt x="23559" y="59253"/>
                  <a:pt x="25602" y="53468"/>
                  <a:pt x="20943" y="34475"/>
                </a:cubicBezTo>
                <a:cubicBezTo>
                  <a:pt x="19028" y="26763"/>
                  <a:pt x="16731" y="18916"/>
                  <a:pt x="15646" y="11070"/>
                </a:cubicBezTo>
                <a:cubicBezTo>
                  <a:pt x="14689" y="3358"/>
                  <a:pt x="20560" y="-1322"/>
                  <a:pt x="27899" y="332"/>
                </a:cubicBezTo>
                <a:cubicBezTo>
                  <a:pt x="30068" y="747"/>
                  <a:pt x="32111" y="1296"/>
                  <a:pt x="34217" y="2119"/>
                </a:cubicBezTo>
                <a:cubicBezTo>
                  <a:pt x="48767" y="8452"/>
                  <a:pt x="63827" y="14096"/>
                  <a:pt x="77739" y="21668"/>
                </a:cubicBezTo>
                <a:cubicBezTo>
                  <a:pt x="89609" y="28142"/>
                  <a:pt x="101478" y="31583"/>
                  <a:pt x="114880" y="31583"/>
                </a:cubicBezTo>
                <a:cubicBezTo>
                  <a:pt x="129748" y="31583"/>
                  <a:pt x="142448" y="42870"/>
                  <a:pt x="146086" y="57325"/>
                </a:cubicBezTo>
                <a:cubicBezTo>
                  <a:pt x="146660" y="59393"/>
                  <a:pt x="146660" y="61730"/>
                  <a:pt x="146787" y="62968"/>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253" name="Freeform 252">
            <a:extLst>
              <a:ext uri="{FF2B5EF4-FFF2-40B4-BE49-F238E27FC236}">
                <a16:creationId xmlns:a16="http://schemas.microsoft.com/office/drawing/2014/main" id="{E10B9372-6E00-B9EF-84D1-D88903E3309B}"/>
              </a:ext>
            </a:extLst>
          </p:cNvPr>
          <p:cNvSpPr/>
          <p:nvPr/>
        </p:nvSpPr>
        <p:spPr>
          <a:xfrm>
            <a:off x="10276970" y="3444579"/>
            <a:ext cx="89348" cy="178762"/>
          </a:xfrm>
          <a:custGeom>
            <a:avLst/>
            <a:gdLst>
              <a:gd name="connsiteX0" fmla="*/ 80927 w 89348"/>
              <a:gd name="connsiteY0" fmla="*/ 168815 h 178762"/>
              <a:gd name="connsiteX1" fmla="*/ 52656 w 89348"/>
              <a:gd name="connsiteY1" fmla="*/ 175544 h 178762"/>
              <a:gd name="connsiteX2" fmla="*/ 5305 w 89348"/>
              <a:gd name="connsiteY2" fmla="*/ 133899 h 178762"/>
              <a:gd name="connsiteX3" fmla="*/ 3965 w 89348"/>
              <a:gd name="connsiteY3" fmla="*/ 105846 h 178762"/>
              <a:gd name="connsiteX4" fmla="*/ 12835 w 89348"/>
              <a:gd name="connsiteY4" fmla="*/ 92254 h 178762"/>
              <a:gd name="connsiteX5" fmla="*/ 21387 w 89348"/>
              <a:gd name="connsiteY5" fmla="*/ 48464 h 178762"/>
              <a:gd name="connsiteX6" fmla="*/ 18068 w 89348"/>
              <a:gd name="connsiteY6" fmla="*/ 32720 h 178762"/>
              <a:gd name="connsiteX7" fmla="*/ 31788 w 89348"/>
              <a:gd name="connsiteY7" fmla="*/ 5102 h 178762"/>
              <a:gd name="connsiteX8" fmla="*/ 65866 w 89348"/>
              <a:gd name="connsiteY8" fmla="*/ 4674 h 178762"/>
              <a:gd name="connsiteX9" fmla="*/ 73716 w 89348"/>
              <a:gd name="connsiteY9" fmla="*/ 12974 h 178762"/>
              <a:gd name="connsiteX10" fmla="*/ 86479 w 89348"/>
              <a:gd name="connsiteY10" fmla="*/ 45029 h 178762"/>
              <a:gd name="connsiteX11" fmla="*/ 87499 w 89348"/>
              <a:gd name="connsiteY11" fmla="*/ 74365 h 178762"/>
              <a:gd name="connsiteX12" fmla="*/ 76396 w 89348"/>
              <a:gd name="connsiteY12" fmla="*/ 114146 h 178762"/>
              <a:gd name="connsiteX13" fmla="*/ 80927 w 89348"/>
              <a:gd name="connsiteY13" fmla="*/ 168675 h 178762"/>
              <a:gd name="connsiteX14" fmla="*/ 80927 w 89348"/>
              <a:gd name="connsiteY14" fmla="*/ 168815 h 17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348" h="178762">
                <a:moveTo>
                  <a:pt x="80927" y="168815"/>
                </a:moveTo>
                <a:cubicBezTo>
                  <a:pt x="70844" y="180262"/>
                  <a:pt x="61655" y="180837"/>
                  <a:pt x="52656" y="175544"/>
                </a:cubicBezTo>
                <a:cubicBezTo>
                  <a:pt x="34022" y="164665"/>
                  <a:pt x="18387" y="150211"/>
                  <a:pt x="5305" y="133899"/>
                </a:cubicBezTo>
                <a:cubicBezTo>
                  <a:pt x="-1459" y="125453"/>
                  <a:pt x="-1587" y="115436"/>
                  <a:pt x="3965" y="105846"/>
                </a:cubicBezTo>
                <a:cubicBezTo>
                  <a:pt x="6646" y="101128"/>
                  <a:pt x="9709" y="96691"/>
                  <a:pt x="12835" y="92254"/>
                </a:cubicBezTo>
                <a:cubicBezTo>
                  <a:pt x="22472" y="78802"/>
                  <a:pt x="24705" y="64201"/>
                  <a:pt x="21387" y="48464"/>
                </a:cubicBezTo>
                <a:cubicBezTo>
                  <a:pt x="20365" y="43165"/>
                  <a:pt x="18387" y="38013"/>
                  <a:pt x="18068" y="32720"/>
                </a:cubicBezTo>
                <a:cubicBezTo>
                  <a:pt x="17494" y="21414"/>
                  <a:pt x="21706" y="11684"/>
                  <a:pt x="31788" y="5102"/>
                </a:cubicBezTo>
                <a:cubicBezTo>
                  <a:pt x="42892" y="-2055"/>
                  <a:pt x="54635" y="-1200"/>
                  <a:pt x="65866" y="4674"/>
                </a:cubicBezTo>
                <a:cubicBezTo>
                  <a:pt x="69057" y="6385"/>
                  <a:pt x="72184" y="9679"/>
                  <a:pt x="73716" y="12974"/>
                </a:cubicBezTo>
                <a:cubicBezTo>
                  <a:pt x="78374" y="23418"/>
                  <a:pt x="82585" y="34150"/>
                  <a:pt x="86479" y="45029"/>
                </a:cubicBezTo>
                <a:cubicBezTo>
                  <a:pt x="89797" y="54618"/>
                  <a:pt x="90372" y="64489"/>
                  <a:pt x="87499" y="74365"/>
                </a:cubicBezTo>
                <a:cubicBezTo>
                  <a:pt x="83798" y="87670"/>
                  <a:pt x="80161" y="100841"/>
                  <a:pt x="76396" y="114146"/>
                </a:cubicBezTo>
                <a:cubicBezTo>
                  <a:pt x="71163" y="132750"/>
                  <a:pt x="64654" y="151213"/>
                  <a:pt x="80927" y="168675"/>
                </a:cubicBezTo>
                <a:lnTo>
                  <a:pt x="80927" y="16881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6" name="Freeform 255">
            <a:extLst>
              <a:ext uri="{FF2B5EF4-FFF2-40B4-BE49-F238E27FC236}">
                <a16:creationId xmlns:a16="http://schemas.microsoft.com/office/drawing/2014/main" id="{792E9130-132E-6FB6-AC30-23100850F9EC}"/>
              </a:ext>
            </a:extLst>
          </p:cNvPr>
          <p:cNvSpPr/>
          <p:nvPr/>
        </p:nvSpPr>
        <p:spPr>
          <a:xfrm>
            <a:off x="10334412" y="4114935"/>
            <a:ext cx="172302" cy="63844"/>
          </a:xfrm>
          <a:custGeom>
            <a:avLst/>
            <a:gdLst>
              <a:gd name="connsiteX0" fmla="*/ 128 w 172302"/>
              <a:gd name="connsiteY0" fmla="*/ 62158 h 63844"/>
              <a:gd name="connsiteX1" fmla="*/ 43139 w 172302"/>
              <a:gd name="connsiteY1" fmla="*/ 18266 h 63844"/>
              <a:gd name="connsiteX2" fmla="*/ 75303 w 172302"/>
              <a:gd name="connsiteY2" fmla="*/ 14722 h 63844"/>
              <a:gd name="connsiteX3" fmla="*/ 107976 w 172302"/>
              <a:gd name="connsiteY3" fmla="*/ 17582 h 63844"/>
              <a:gd name="connsiteX4" fmla="*/ 151562 w 172302"/>
              <a:gd name="connsiteY4" fmla="*/ 6269 h 63844"/>
              <a:gd name="connsiteX5" fmla="*/ 164197 w 172302"/>
              <a:gd name="connsiteY5" fmla="*/ 0 h 63844"/>
              <a:gd name="connsiteX6" fmla="*/ 172302 w 172302"/>
              <a:gd name="connsiteY6" fmla="*/ 15131 h 63844"/>
              <a:gd name="connsiteX7" fmla="*/ 165984 w 172302"/>
              <a:gd name="connsiteY7" fmla="*/ 30804 h 63844"/>
              <a:gd name="connsiteX8" fmla="*/ 133566 w 172302"/>
              <a:gd name="connsiteY8" fmla="*/ 52888 h 63844"/>
              <a:gd name="connsiteX9" fmla="*/ 99872 w 172302"/>
              <a:gd name="connsiteY9" fmla="*/ 52888 h 63844"/>
              <a:gd name="connsiteX10" fmla="*/ 82195 w 172302"/>
              <a:gd name="connsiteY10" fmla="*/ 44441 h 63844"/>
              <a:gd name="connsiteX11" fmla="*/ 33950 w 172302"/>
              <a:gd name="connsiteY11" fmla="*/ 51937 h 63844"/>
              <a:gd name="connsiteX12" fmla="*/ 13593 w 172302"/>
              <a:gd name="connsiteY12" fmla="*/ 63799 h 63844"/>
              <a:gd name="connsiteX13" fmla="*/ 0 w 172302"/>
              <a:gd name="connsiteY13" fmla="*/ 62298 h 63844"/>
              <a:gd name="connsiteX14" fmla="*/ 128 w 172302"/>
              <a:gd name="connsiteY14" fmla="*/ 62158 h 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302" h="63844">
                <a:moveTo>
                  <a:pt x="128" y="62158"/>
                </a:moveTo>
                <a:cubicBezTo>
                  <a:pt x="11295" y="40624"/>
                  <a:pt x="25718" y="27536"/>
                  <a:pt x="43139" y="18266"/>
                </a:cubicBezTo>
                <a:cubicBezTo>
                  <a:pt x="52903" y="13088"/>
                  <a:pt x="64135" y="13222"/>
                  <a:pt x="75303" y="14722"/>
                </a:cubicBezTo>
                <a:cubicBezTo>
                  <a:pt x="86151" y="16082"/>
                  <a:pt x="96999" y="16906"/>
                  <a:pt x="107976" y="17582"/>
                </a:cubicBezTo>
                <a:cubicBezTo>
                  <a:pt x="123802" y="18674"/>
                  <a:pt x="138353" y="15405"/>
                  <a:pt x="151562" y="6269"/>
                </a:cubicBezTo>
                <a:cubicBezTo>
                  <a:pt x="155519" y="3409"/>
                  <a:pt x="160496" y="1909"/>
                  <a:pt x="164197" y="0"/>
                </a:cubicBezTo>
                <a:cubicBezTo>
                  <a:pt x="172047" y="3409"/>
                  <a:pt x="172302" y="9136"/>
                  <a:pt x="172302" y="15131"/>
                </a:cubicBezTo>
                <a:cubicBezTo>
                  <a:pt x="172302" y="21126"/>
                  <a:pt x="170771" y="27127"/>
                  <a:pt x="165984" y="30804"/>
                </a:cubicBezTo>
                <a:cubicBezTo>
                  <a:pt x="155519" y="38581"/>
                  <a:pt x="144797" y="46350"/>
                  <a:pt x="133566" y="52888"/>
                </a:cubicBezTo>
                <a:cubicBezTo>
                  <a:pt x="122845" y="59164"/>
                  <a:pt x="111167" y="58615"/>
                  <a:pt x="99872" y="52888"/>
                </a:cubicBezTo>
                <a:cubicBezTo>
                  <a:pt x="94128" y="49894"/>
                  <a:pt x="88193" y="47027"/>
                  <a:pt x="82195" y="44441"/>
                </a:cubicBezTo>
                <a:cubicBezTo>
                  <a:pt x="64581" y="36940"/>
                  <a:pt x="48117" y="37348"/>
                  <a:pt x="33950" y="51937"/>
                </a:cubicBezTo>
                <a:cubicBezTo>
                  <a:pt x="28334" y="57663"/>
                  <a:pt x="22144" y="62975"/>
                  <a:pt x="13593" y="63799"/>
                </a:cubicBezTo>
                <a:cubicBezTo>
                  <a:pt x="10274" y="64067"/>
                  <a:pt x="6892" y="63115"/>
                  <a:pt x="0" y="62298"/>
                </a:cubicBezTo>
                <a:lnTo>
                  <a:pt x="128" y="6215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58" name="Freeform 257">
            <a:extLst>
              <a:ext uri="{FF2B5EF4-FFF2-40B4-BE49-F238E27FC236}">
                <a16:creationId xmlns:a16="http://schemas.microsoft.com/office/drawing/2014/main" id="{1A490301-1D49-ADFF-3E14-87DCEF4B7730}"/>
              </a:ext>
            </a:extLst>
          </p:cNvPr>
          <p:cNvSpPr/>
          <p:nvPr/>
        </p:nvSpPr>
        <p:spPr>
          <a:xfrm>
            <a:off x="4571862" y="1171756"/>
            <a:ext cx="178685" cy="57459"/>
          </a:xfrm>
          <a:custGeom>
            <a:avLst/>
            <a:gdLst>
              <a:gd name="connsiteX0" fmla="*/ 0 w 178685"/>
              <a:gd name="connsiteY0" fmla="*/ 41952 h 57459"/>
              <a:gd name="connsiteX1" fmla="*/ 22686 w 178685"/>
              <a:gd name="connsiteY1" fmla="*/ 26445 h 57459"/>
              <a:gd name="connsiteX2" fmla="*/ 31914 w 178685"/>
              <a:gd name="connsiteY2" fmla="*/ 26171 h 57459"/>
              <a:gd name="connsiteX3" fmla="*/ 86655 w 178685"/>
              <a:gd name="connsiteY3" fmla="*/ 12173 h 57459"/>
              <a:gd name="connsiteX4" fmla="*/ 94709 w 178685"/>
              <a:gd name="connsiteY4" fmla="*/ 7645 h 57459"/>
              <a:gd name="connsiteX5" fmla="*/ 150917 w 178685"/>
              <a:gd name="connsiteY5" fmla="*/ 10664 h 57459"/>
              <a:gd name="connsiteX6" fmla="*/ 176540 w 178685"/>
              <a:gd name="connsiteY6" fmla="*/ 35639 h 57459"/>
              <a:gd name="connsiteX7" fmla="*/ 170388 w 178685"/>
              <a:gd name="connsiteY7" fmla="*/ 51009 h 57459"/>
              <a:gd name="connsiteX8" fmla="*/ 154581 w 178685"/>
              <a:gd name="connsiteY8" fmla="*/ 54028 h 57459"/>
              <a:gd name="connsiteX9" fmla="*/ 54454 w 178685"/>
              <a:gd name="connsiteY9" fmla="*/ 57459 h 57459"/>
              <a:gd name="connsiteX10" fmla="*/ 17715 w 178685"/>
              <a:gd name="connsiteY10" fmla="*/ 52382 h 57459"/>
              <a:gd name="connsiteX11" fmla="*/ 147 w 178685"/>
              <a:gd name="connsiteY11" fmla="*/ 41815 h 57459"/>
              <a:gd name="connsiteX12" fmla="*/ 0 w 178685"/>
              <a:gd name="connsiteY12" fmla="*/ 41952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685" h="57459">
                <a:moveTo>
                  <a:pt x="0" y="41952"/>
                </a:moveTo>
                <a:cubicBezTo>
                  <a:pt x="3657" y="32346"/>
                  <a:pt x="12297" y="28229"/>
                  <a:pt x="22686" y="26445"/>
                </a:cubicBezTo>
                <a:cubicBezTo>
                  <a:pt x="25762" y="25896"/>
                  <a:pt x="28985" y="25896"/>
                  <a:pt x="31914" y="26171"/>
                </a:cubicBezTo>
                <a:cubicBezTo>
                  <a:pt x="52259" y="28641"/>
                  <a:pt x="70261" y="23563"/>
                  <a:pt x="86655" y="12173"/>
                </a:cubicBezTo>
                <a:cubicBezTo>
                  <a:pt x="89144" y="10389"/>
                  <a:pt x="91926" y="9154"/>
                  <a:pt x="94709" y="7645"/>
                </a:cubicBezTo>
                <a:cubicBezTo>
                  <a:pt x="114179" y="-3197"/>
                  <a:pt x="132768" y="-2785"/>
                  <a:pt x="150917" y="10664"/>
                </a:cubicBezTo>
                <a:cubicBezTo>
                  <a:pt x="160726" y="17937"/>
                  <a:pt x="170388" y="25210"/>
                  <a:pt x="176540" y="35639"/>
                </a:cubicBezTo>
                <a:cubicBezTo>
                  <a:pt x="180783" y="42776"/>
                  <a:pt x="178735" y="48402"/>
                  <a:pt x="170388" y="51009"/>
                </a:cubicBezTo>
                <a:cubicBezTo>
                  <a:pt x="165263" y="52656"/>
                  <a:pt x="159852" y="53891"/>
                  <a:pt x="154581" y="54028"/>
                </a:cubicBezTo>
                <a:cubicBezTo>
                  <a:pt x="121205" y="55401"/>
                  <a:pt x="87829" y="57047"/>
                  <a:pt x="54454" y="57459"/>
                </a:cubicBezTo>
                <a:cubicBezTo>
                  <a:pt x="42157" y="57459"/>
                  <a:pt x="29859" y="54852"/>
                  <a:pt x="17715" y="52382"/>
                </a:cubicBezTo>
                <a:cubicBezTo>
                  <a:pt x="11123" y="51009"/>
                  <a:pt x="3803" y="49362"/>
                  <a:pt x="147" y="41815"/>
                </a:cubicBezTo>
                <a:lnTo>
                  <a:pt x="0" y="41952"/>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59" name="Freeform 258">
            <a:extLst>
              <a:ext uri="{FF2B5EF4-FFF2-40B4-BE49-F238E27FC236}">
                <a16:creationId xmlns:a16="http://schemas.microsoft.com/office/drawing/2014/main" id="{753FD4EE-7FE4-D897-B558-63E081890530}"/>
              </a:ext>
            </a:extLst>
          </p:cNvPr>
          <p:cNvSpPr/>
          <p:nvPr/>
        </p:nvSpPr>
        <p:spPr>
          <a:xfrm>
            <a:off x="10761976" y="5768476"/>
            <a:ext cx="121250" cy="108538"/>
          </a:xfrm>
          <a:custGeom>
            <a:avLst/>
            <a:gdLst>
              <a:gd name="connsiteX0" fmla="*/ 121251 w 121250"/>
              <a:gd name="connsiteY0" fmla="*/ 10025 h 108538"/>
              <a:gd name="connsiteX1" fmla="*/ 120421 w 121250"/>
              <a:gd name="connsiteY1" fmla="*/ 20904 h 108538"/>
              <a:gd name="connsiteX2" fmla="*/ 96171 w 121250"/>
              <a:gd name="connsiteY2" fmla="*/ 67140 h 108538"/>
              <a:gd name="connsiteX3" fmla="*/ 69815 w 121250"/>
              <a:gd name="connsiteY3" fmla="*/ 80738 h 108538"/>
              <a:gd name="connsiteX4" fmla="*/ 39758 w 121250"/>
              <a:gd name="connsiteY4" fmla="*/ 92843 h 108538"/>
              <a:gd name="connsiteX5" fmla="*/ 8298 w 121250"/>
              <a:gd name="connsiteY5" fmla="*/ 108485 h 108538"/>
              <a:gd name="connsiteX6" fmla="*/ 193 w 121250"/>
              <a:gd name="connsiteY6" fmla="*/ 100728 h 108538"/>
              <a:gd name="connsiteX7" fmla="*/ 8042 w 121250"/>
              <a:gd name="connsiteY7" fmla="*/ 75982 h 108538"/>
              <a:gd name="connsiteX8" fmla="*/ 17423 w 121250"/>
              <a:gd name="connsiteY8" fmla="*/ 31783 h 108538"/>
              <a:gd name="connsiteX9" fmla="*/ 19720 w 121250"/>
              <a:gd name="connsiteY9" fmla="*/ 12471 h 108538"/>
              <a:gd name="connsiteX10" fmla="*/ 40078 w 121250"/>
              <a:gd name="connsiteY10" fmla="*/ 640 h 108538"/>
              <a:gd name="connsiteX11" fmla="*/ 42183 w 121250"/>
              <a:gd name="connsiteY11" fmla="*/ 1189 h 108538"/>
              <a:gd name="connsiteX12" fmla="*/ 108424 w 121250"/>
              <a:gd name="connsiteY12" fmla="*/ 8666 h 108538"/>
              <a:gd name="connsiteX13" fmla="*/ 121251 w 121250"/>
              <a:gd name="connsiteY13" fmla="*/ 9891 h 108538"/>
              <a:gd name="connsiteX14" fmla="*/ 121251 w 121250"/>
              <a:gd name="connsiteY14" fmla="*/ 10025 h 10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50" h="108538">
                <a:moveTo>
                  <a:pt x="121251" y="10025"/>
                </a:moveTo>
                <a:cubicBezTo>
                  <a:pt x="120805" y="15331"/>
                  <a:pt x="121251" y="18319"/>
                  <a:pt x="120421" y="20904"/>
                </a:cubicBezTo>
                <a:cubicBezTo>
                  <a:pt x="115125" y="37631"/>
                  <a:pt x="106573" y="52865"/>
                  <a:pt x="96171" y="67140"/>
                </a:cubicBezTo>
                <a:cubicBezTo>
                  <a:pt x="89789" y="75982"/>
                  <a:pt x="81813" y="81964"/>
                  <a:pt x="69815" y="80738"/>
                </a:cubicBezTo>
                <a:cubicBezTo>
                  <a:pt x="57435" y="79519"/>
                  <a:pt x="47927" y="84550"/>
                  <a:pt x="39758" y="92843"/>
                </a:cubicBezTo>
                <a:cubicBezTo>
                  <a:pt x="31271" y="101545"/>
                  <a:pt x="20869" y="107125"/>
                  <a:pt x="8298" y="108485"/>
                </a:cubicBezTo>
                <a:cubicBezTo>
                  <a:pt x="3192" y="109027"/>
                  <a:pt x="-956" y="105356"/>
                  <a:pt x="193" y="100728"/>
                </a:cubicBezTo>
                <a:cubicBezTo>
                  <a:pt x="2299" y="92435"/>
                  <a:pt x="4468" y="83867"/>
                  <a:pt x="8042" y="75982"/>
                </a:cubicBezTo>
                <a:cubicBezTo>
                  <a:pt x="14424" y="61841"/>
                  <a:pt x="17423" y="47284"/>
                  <a:pt x="17423" y="31783"/>
                </a:cubicBezTo>
                <a:cubicBezTo>
                  <a:pt x="17423" y="25392"/>
                  <a:pt x="18125" y="18727"/>
                  <a:pt x="19720" y="12471"/>
                </a:cubicBezTo>
                <a:cubicBezTo>
                  <a:pt x="22273" y="2275"/>
                  <a:pt x="29548" y="-1671"/>
                  <a:pt x="40078" y="640"/>
                </a:cubicBezTo>
                <a:cubicBezTo>
                  <a:pt x="40780" y="781"/>
                  <a:pt x="41609" y="915"/>
                  <a:pt x="42183" y="1189"/>
                </a:cubicBezTo>
                <a:cubicBezTo>
                  <a:pt x="63307" y="12069"/>
                  <a:pt x="85642" y="11794"/>
                  <a:pt x="108424" y="8666"/>
                </a:cubicBezTo>
                <a:cubicBezTo>
                  <a:pt x="111870" y="8257"/>
                  <a:pt x="115699" y="9349"/>
                  <a:pt x="121251" y="9891"/>
                </a:cubicBezTo>
                <a:lnTo>
                  <a:pt x="121251" y="10025"/>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2" name="Freeform 261">
            <a:extLst>
              <a:ext uri="{FF2B5EF4-FFF2-40B4-BE49-F238E27FC236}">
                <a16:creationId xmlns:a16="http://schemas.microsoft.com/office/drawing/2014/main" id="{3FC70A98-20BD-F98F-B2C9-2A44F128399F}"/>
              </a:ext>
            </a:extLst>
          </p:cNvPr>
          <p:cNvSpPr/>
          <p:nvPr/>
        </p:nvSpPr>
        <p:spPr>
          <a:xfrm>
            <a:off x="4176205" y="1376054"/>
            <a:ext cx="134012" cy="89380"/>
          </a:xfrm>
          <a:custGeom>
            <a:avLst/>
            <a:gdLst>
              <a:gd name="connsiteX0" fmla="*/ 134012 w 134012"/>
              <a:gd name="connsiteY0" fmla="*/ 23947 h 89380"/>
              <a:gd name="connsiteX1" fmla="*/ 119162 w 134012"/>
              <a:gd name="connsiteY1" fmla="*/ 50472 h 89380"/>
              <a:gd name="connsiteX2" fmla="*/ 112672 w 134012"/>
              <a:gd name="connsiteY2" fmla="*/ 52707 h 89380"/>
              <a:gd name="connsiteX3" fmla="*/ 64945 w 134012"/>
              <a:gd name="connsiteY3" fmla="*/ 79082 h 89380"/>
              <a:gd name="connsiteX4" fmla="*/ 55717 w 134012"/>
              <a:gd name="connsiteY4" fmla="*/ 86235 h 89380"/>
              <a:gd name="connsiteX5" fmla="*/ 40433 w 134012"/>
              <a:gd name="connsiteY5" fmla="*/ 87576 h 89380"/>
              <a:gd name="connsiteX6" fmla="*/ 5679 w 134012"/>
              <a:gd name="connsiteY6" fmla="*/ 64479 h 89380"/>
              <a:gd name="connsiteX7" fmla="*/ 1065 w 134012"/>
              <a:gd name="connsiteY7" fmla="*/ 47342 h 89380"/>
              <a:gd name="connsiteX8" fmla="*/ 14186 w 134012"/>
              <a:gd name="connsiteY8" fmla="*/ 36166 h 89380"/>
              <a:gd name="connsiteX9" fmla="*/ 63068 w 134012"/>
              <a:gd name="connsiteY9" fmla="*/ 13665 h 89380"/>
              <a:gd name="connsiteX10" fmla="*/ 109935 w 134012"/>
              <a:gd name="connsiteY10" fmla="*/ 2786 h 89380"/>
              <a:gd name="connsiteX11" fmla="*/ 127669 w 134012"/>
              <a:gd name="connsiteY11" fmla="*/ 13068 h 89380"/>
              <a:gd name="connsiteX12" fmla="*/ 133865 w 134012"/>
              <a:gd name="connsiteY12" fmla="*/ 23947 h 89380"/>
              <a:gd name="connsiteX13" fmla="*/ 134012 w 134012"/>
              <a:gd name="connsiteY13" fmla="*/ 23947 h 8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12" h="89380">
                <a:moveTo>
                  <a:pt x="134012" y="23947"/>
                </a:moveTo>
                <a:cubicBezTo>
                  <a:pt x="133145" y="36464"/>
                  <a:pt x="128824" y="45256"/>
                  <a:pt x="119162" y="50472"/>
                </a:cubicBezTo>
                <a:cubicBezTo>
                  <a:pt x="117139" y="51515"/>
                  <a:pt x="114836" y="52557"/>
                  <a:pt x="112672" y="52707"/>
                </a:cubicBezTo>
                <a:cubicBezTo>
                  <a:pt x="92915" y="54048"/>
                  <a:pt x="78786" y="66267"/>
                  <a:pt x="64945" y="79082"/>
                </a:cubicBezTo>
                <a:cubicBezTo>
                  <a:pt x="62060" y="81765"/>
                  <a:pt x="58889" y="84000"/>
                  <a:pt x="55717" y="86235"/>
                </a:cubicBezTo>
                <a:cubicBezTo>
                  <a:pt x="50956" y="89662"/>
                  <a:pt x="45187" y="90557"/>
                  <a:pt x="40433" y="87576"/>
                </a:cubicBezTo>
                <a:cubicBezTo>
                  <a:pt x="28608" y="80424"/>
                  <a:pt x="16783" y="72824"/>
                  <a:pt x="5679" y="64479"/>
                </a:cubicBezTo>
                <a:cubicBezTo>
                  <a:pt x="491" y="60605"/>
                  <a:pt x="-1385" y="54197"/>
                  <a:pt x="1065" y="47342"/>
                </a:cubicBezTo>
                <a:cubicBezTo>
                  <a:pt x="3375" y="40935"/>
                  <a:pt x="7268" y="35570"/>
                  <a:pt x="14186" y="36166"/>
                </a:cubicBezTo>
                <a:cubicBezTo>
                  <a:pt x="34664" y="37805"/>
                  <a:pt x="49080" y="25884"/>
                  <a:pt x="63068" y="13665"/>
                </a:cubicBezTo>
                <a:cubicBezTo>
                  <a:pt x="77057" y="1445"/>
                  <a:pt x="92488" y="-3622"/>
                  <a:pt x="109935" y="2786"/>
                </a:cubicBezTo>
                <a:cubicBezTo>
                  <a:pt x="116278" y="5021"/>
                  <a:pt x="122474" y="8747"/>
                  <a:pt x="127669" y="13068"/>
                </a:cubicBezTo>
                <a:cubicBezTo>
                  <a:pt x="130841" y="15751"/>
                  <a:pt x="132136" y="20817"/>
                  <a:pt x="133865" y="23947"/>
                </a:cubicBezTo>
                <a:lnTo>
                  <a:pt x="134012" y="23947"/>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63" name="Freeform 262">
            <a:extLst>
              <a:ext uri="{FF2B5EF4-FFF2-40B4-BE49-F238E27FC236}">
                <a16:creationId xmlns:a16="http://schemas.microsoft.com/office/drawing/2014/main" id="{BF4690EE-601B-C4DE-1C87-3D0D6B263EAB}"/>
              </a:ext>
            </a:extLst>
          </p:cNvPr>
          <p:cNvSpPr/>
          <p:nvPr/>
        </p:nvSpPr>
        <p:spPr>
          <a:xfrm>
            <a:off x="4322980" y="1644197"/>
            <a:ext cx="108488" cy="82996"/>
          </a:xfrm>
          <a:custGeom>
            <a:avLst/>
            <a:gdLst>
              <a:gd name="connsiteX0" fmla="*/ 90051 w 108488"/>
              <a:gd name="connsiteY0" fmla="*/ 77355 h 82996"/>
              <a:gd name="connsiteX1" fmla="*/ 67875 w 108488"/>
              <a:gd name="connsiteY1" fmla="*/ 72185 h 82996"/>
              <a:gd name="connsiteX2" fmla="*/ 33651 w 108488"/>
              <a:gd name="connsiteY2" fmla="*/ 74692 h 82996"/>
              <a:gd name="connsiteX3" fmla="*/ 8603 w 108488"/>
              <a:gd name="connsiteY3" fmla="*/ 82838 h 82996"/>
              <a:gd name="connsiteX4" fmla="*/ 384 w 108488"/>
              <a:gd name="connsiteY4" fmla="*/ 71559 h 82996"/>
              <a:gd name="connsiteX5" fmla="*/ 6957 w 108488"/>
              <a:gd name="connsiteY5" fmla="*/ 56049 h 82996"/>
              <a:gd name="connsiteX6" fmla="*/ 34474 w 108488"/>
              <a:gd name="connsiteY6" fmla="*/ 13908 h 82996"/>
              <a:gd name="connsiteX7" fmla="*/ 79649 w 108488"/>
              <a:gd name="connsiteY7" fmla="*/ 5448 h 82996"/>
              <a:gd name="connsiteX8" fmla="*/ 106484 w 108488"/>
              <a:gd name="connsiteY8" fmla="*/ 46963 h 82996"/>
              <a:gd name="connsiteX9" fmla="*/ 108398 w 108488"/>
              <a:gd name="connsiteY9" fmla="*/ 56676 h 82996"/>
              <a:gd name="connsiteX10" fmla="*/ 90192 w 108488"/>
              <a:gd name="connsiteY10" fmla="*/ 77042 h 82996"/>
              <a:gd name="connsiteX11" fmla="*/ 90051 w 108488"/>
              <a:gd name="connsiteY11" fmla="*/ 77355 h 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8" h="82996">
                <a:moveTo>
                  <a:pt x="90051" y="77355"/>
                </a:moveTo>
                <a:cubicBezTo>
                  <a:pt x="83485" y="75945"/>
                  <a:pt x="75406" y="75005"/>
                  <a:pt x="67875" y="72185"/>
                </a:cubicBezTo>
                <a:cubicBezTo>
                  <a:pt x="55967" y="67956"/>
                  <a:pt x="44876" y="70306"/>
                  <a:pt x="33651" y="74692"/>
                </a:cubicBezTo>
                <a:cubicBezTo>
                  <a:pt x="25438" y="77825"/>
                  <a:pt x="17091" y="80801"/>
                  <a:pt x="8603" y="82838"/>
                </a:cubicBezTo>
                <a:cubicBezTo>
                  <a:pt x="3262" y="84091"/>
                  <a:pt x="-1390" y="77669"/>
                  <a:pt x="384" y="71559"/>
                </a:cubicBezTo>
                <a:cubicBezTo>
                  <a:pt x="1890" y="66075"/>
                  <a:pt x="4085" y="60592"/>
                  <a:pt x="6957" y="56049"/>
                </a:cubicBezTo>
                <a:cubicBezTo>
                  <a:pt x="15859" y="41793"/>
                  <a:pt x="25030" y="27850"/>
                  <a:pt x="34474" y="13908"/>
                </a:cubicBezTo>
                <a:cubicBezTo>
                  <a:pt x="44059" y="-192"/>
                  <a:pt x="67193" y="-4578"/>
                  <a:pt x="79649" y="5448"/>
                </a:cubicBezTo>
                <a:cubicBezTo>
                  <a:pt x="92381" y="15944"/>
                  <a:pt x="101551" y="29731"/>
                  <a:pt x="106484" y="46963"/>
                </a:cubicBezTo>
                <a:cubicBezTo>
                  <a:pt x="107301" y="50096"/>
                  <a:pt x="108124" y="53386"/>
                  <a:pt x="108398" y="56676"/>
                </a:cubicBezTo>
                <a:cubicBezTo>
                  <a:pt x="109355" y="69679"/>
                  <a:pt x="102648" y="77512"/>
                  <a:pt x="90192" y="77042"/>
                </a:cubicBezTo>
                <a:lnTo>
                  <a:pt x="90051" y="7735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264" name="Freeform 263">
            <a:extLst>
              <a:ext uri="{FF2B5EF4-FFF2-40B4-BE49-F238E27FC236}">
                <a16:creationId xmlns:a16="http://schemas.microsoft.com/office/drawing/2014/main" id="{A92CB4D5-B457-E807-1FA9-B0C645B30CEE}"/>
              </a:ext>
            </a:extLst>
          </p:cNvPr>
          <p:cNvSpPr/>
          <p:nvPr/>
        </p:nvSpPr>
        <p:spPr>
          <a:xfrm>
            <a:off x="9019827" y="3808488"/>
            <a:ext cx="70166" cy="121302"/>
          </a:xfrm>
          <a:custGeom>
            <a:avLst/>
            <a:gdLst>
              <a:gd name="connsiteX0" fmla="*/ 877 w 70166"/>
              <a:gd name="connsiteY0" fmla="*/ 64136 h 121302"/>
              <a:gd name="connsiteX1" fmla="*/ 1132 w 70166"/>
              <a:gd name="connsiteY1" fmla="*/ 34270 h 121302"/>
              <a:gd name="connsiteX2" fmla="*/ 6301 w 70166"/>
              <a:gd name="connsiteY2" fmla="*/ 9773 h 121302"/>
              <a:gd name="connsiteX3" fmla="*/ 30806 w 70166"/>
              <a:gd name="connsiteY3" fmla="*/ 4264 h 121302"/>
              <a:gd name="connsiteX4" fmla="*/ 45484 w 70166"/>
              <a:gd name="connsiteY4" fmla="*/ 21514 h 121302"/>
              <a:gd name="connsiteX5" fmla="*/ 67436 w 70166"/>
              <a:gd name="connsiteY5" fmla="*/ 66894 h 121302"/>
              <a:gd name="connsiteX6" fmla="*/ 63161 w 70166"/>
              <a:gd name="connsiteY6" fmla="*/ 94436 h 121302"/>
              <a:gd name="connsiteX7" fmla="*/ 43761 w 70166"/>
              <a:gd name="connsiteY7" fmla="*/ 113717 h 121302"/>
              <a:gd name="connsiteX8" fmla="*/ 14725 w 70166"/>
              <a:gd name="connsiteY8" fmla="*/ 117777 h 121302"/>
              <a:gd name="connsiteX9" fmla="*/ 175 w 70166"/>
              <a:gd name="connsiteY9" fmla="*/ 91538 h 121302"/>
              <a:gd name="connsiteX10" fmla="*/ 2153 w 70166"/>
              <a:gd name="connsiteY10" fmla="*/ 63995 h 121302"/>
              <a:gd name="connsiteX11" fmla="*/ 1004 w 70166"/>
              <a:gd name="connsiteY11" fmla="*/ 63995 h 121302"/>
              <a:gd name="connsiteX12" fmla="*/ 877 w 70166"/>
              <a:gd name="connsiteY12" fmla="*/ 64136 h 1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66" h="121302">
                <a:moveTo>
                  <a:pt x="877" y="64136"/>
                </a:moveTo>
                <a:cubicBezTo>
                  <a:pt x="877" y="54132"/>
                  <a:pt x="303" y="44134"/>
                  <a:pt x="1132" y="34270"/>
                </a:cubicBezTo>
                <a:cubicBezTo>
                  <a:pt x="1898" y="26009"/>
                  <a:pt x="3174" y="17454"/>
                  <a:pt x="6301" y="9773"/>
                </a:cubicBezTo>
                <a:cubicBezTo>
                  <a:pt x="10449" y="-665"/>
                  <a:pt x="22127" y="-3129"/>
                  <a:pt x="30806" y="4264"/>
                </a:cubicBezTo>
                <a:cubicBezTo>
                  <a:pt x="36485" y="9192"/>
                  <a:pt x="41910" y="14989"/>
                  <a:pt x="45484" y="21514"/>
                </a:cubicBezTo>
                <a:cubicBezTo>
                  <a:pt x="53461" y="36300"/>
                  <a:pt x="60162" y="51667"/>
                  <a:pt x="67436" y="66894"/>
                </a:cubicBezTo>
                <a:cubicBezTo>
                  <a:pt x="72286" y="77039"/>
                  <a:pt x="70564" y="86462"/>
                  <a:pt x="63161" y="94436"/>
                </a:cubicBezTo>
                <a:cubicBezTo>
                  <a:pt x="57034" y="101108"/>
                  <a:pt x="50652" y="107773"/>
                  <a:pt x="43761" y="113717"/>
                </a:cubicBezTo>
                <a:cubicBezTo>
                  <a:pt x="35082" y="121550"/>
                  <a:pt x="25509" y="124015"/>
                  <a:pt x="14725" y="117777"/>
                </a:cubicBezTo>
                <a:cubicBezTo>
                  <a:pt x="4705" y="111980"/>
                  <a:pt x="-1102" y="103859"/>
                  <a:pt x="175" y="91538"/>
                </a:cubicBezTo>
                <a:cubicBezTo>
                  <a:pt x="1004" y="82408"/>
                  <a:pt x="1579" y="73125"/>
                  <a:pt x="2153" y="63995"/>
                </a:cubicBezTo>
                <a:cubicBezTo>
                  <a:pt x="1706" y="63995"/>
                  <a:pt x="1451" y="63995"/>
                  <a:pt x="1004" y="63995"/>
                </a:cubicBezTo>
                <a:lnTo>
                  <a:pt x="877" y="64136"/>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5" name="Freeform 264">
            <a:extLst>
              <a:ext uri="{FF2B5EF4-FFF2-40B4-BE49-F238E27FC236}">
                <a16:creationId xmlns:a16="http://schemas.microsoft.com/office/drawing/2014/main" id="{61A0D248-EEF7-193A-ECA3-6B544738B57C}"/>
              </a:ext>
            </a:extLst>
          </p:cNvPr>
          <p:cNvSpPr/>
          <p:nvPr/>
        </p:nvSpPr>
        <p:spPr>
          <a:xfrm>
            <a:off x="11291646" y="4338386"/>
            <a:ext cx="95739" cy="76610"/>
          </a:xfrm>
          <a:custGeom>
            <a:avLst/>
            <a:gdLst>
              <a:gd name="connsiteX0" fmla="*/ 84683 w 95739"/>
              <a:gd name="connsiteY0" fmla="*/ 0 h 76610"/>
              <a:gd name="connsiteX1" fmla="*/ 95660 w 95739"/>
              <a:gd name="connsiteY1" fmla="*/ 19255 h 76610"/>
              <a:gd name="connsiteX2" fmla="*/ 77728 w 95739"/>
              <a:gd name="connsiteY2" fmla="*/ 67387 h 76610"/>
              <a:gd name="connsiteX3" fmla="*/ 70835 w 95739"/>
              <a:gd name="connsiteY3" fmla="*/ 72430 h 76610"/>
              <a:gd name="connsiteX4" fmla="*/ 3510 w 95739"/>
              <a:gd name="connsiteY4" fmla="*/ 67693 h 76610"/>
              <a:gd name="connsiteX5" fmla="*/ 0 w 95739"/>
              <a:gd name="connsiteY5" fmla="*/ 62956 h 76610"/>
              <a:gd name="connsiteX6" fmla="*/ 7849 w 95739"/>
              <a:gd name="connsiteY6" fmla="*/ 56846 h 76610"/>
              <a:gd name="connsiteX7" fmla="*/ 68092 w 95739"/>
              <a:gd name="connsiteY7" fmla="*/ 12379 h 76610"/>
              <a:gd name="connsiteX8" fmla="*/ 77728 w 95739"/>
              <a:gd name="connsiteY8" fmla="*/ 3211 h 76610"/>
              <a:gd name="connsiteX9" fmla="*/ 84811 w 95739"/>
              <a:gd name="connsiteY9" fmla="*/ 0 h 76610"/>
              <a:gd name="connsiteX10" fmla="*/ 84683 w 95739"/>
              <a:gd name="connsiteY10" fmla="*/ 0 h 7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39" h="76610">
                <a:moveTo>
                  <a:pt x="84683" y="0"/>
                </a:moveTo>
                <a:cubicBezTo>
                  <a:pt x="93171" y="3365"/>
                  <a:pt x="96298" y="10541"/>
                  <a:pt x="95660" y="19255"/>
                </a:cubicBezTo>
                <a:cubicBezTo>
                  <a:pt x="94320" y="37591"/>
                  <a:pt x="88832" y="53941"/>
                  <a:pt x="77728" y="67387"/>
                </a:cubicBezTo>
                <a:cubicBezTo>
                  <a:pt x="75941" y="69679"/>
                  <a:pt x="73324" y="71664"/>
                  <a:pt x="70835" y="72430"/>
                </a:cubicBezTo>
                <a:cubicBezTo>
                  <a:pt x="47926" y="78693"/>
                  <a:pt x="25462" y="78540"/>
                  <a:pt x="3510" y="67693"/>
                </a:cubicBezTo>
                <a:cubicBezTo>
                  <a:pt x="2489" y="67233"/>
                  <a:pt x="1851" y="65401"/>
                  <a:pt x="0" y="62956"/>
                </a:cubicBezTo>
                <a:cubicBezTo>
                  <a:pt x="2744" y="60817"/>
                  <a:pt x="4978" y="57453"/>
                  <a:pt x="7849" y="56846"/>
                </a:cubicBezTo>
                <a:cubicBezTo>
                  <a:pt x="32929" y="51037"/>
                  <a:pt x="52648" y="36065"/>
                  <a:pt x="68092" y="12379"/>
                </a:cubicBezTo>
                <a:cubicBezTo>
                  <a:pt x="70580" y="8555"/>
                  <a:pt x="74218" y="5803"/>
                  <a:pt x="77728" y="3211"/>
                </a:cubicBezTo>
                <a:cubicBezTo>
                  <a:pt x="79961" y="1526"/>
                  <a:pt x="82833" y="919"/>
                  <a:pt x="84811" y="0"/>
                </a:cubicBezTo>
                <a:lnTo>
                  <a:pt x="84683"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6" name="Freeform 265">
            <a:extLst>
              <a:ext uri="{FF2B5EF4-FFF2-40B4-BE49-F238E27FC236}">
                <a16:creationId xmlns:a16="http://schemas.microsoft.com/office/drawing/2014/main" id="{CF11B741-D657-977A-5B0D-AB090506DEA4}"/>
              </a:ext>
            </a:extLst>
          </p:cNvPr>
          <p:cNvSpPr/>
          <p:nvPr/>
        </p:nvSpPr>
        <p:spPr>
          <a:xfrm>
            <a:off x="10245070" y="3189205"/>
            <a:ext cx="63830" cy="102149"/>
          </a:xfrm>
          <a:custGeom>
            <a:avLst/>
            <a:gdLst>
              <a:gd name="connsiteX0" fmla="*/ 0 w 63830"/>
              <a:gd name="connsiteY0" fmla="*/ 54989 h 102149"/>
              <a:gd name="connsiteX1" fmla="*/ 28398 w 63830"/>
              <a:gd name="connsiteY1" fmla="*/ 17468 h 102149"/>
              <a:gd name="connsiteX2" fmla="*/ 35800 w 63830"/>
              <a:gd name="connsiteY2" fmla="*/ 4004 h 102149"/>
              <a:gd name="connsiteX3" fmla="*/ 54179 w 63830"/>
              <a:gd name="connsiteY3" fmla="*/ 3730 h 102149"/>
              <a:gd name="connsiteX4" fmla="*/ 62922 w 63830"/>
              <a:gd name="connsiteY4" fmla="*/ 32038 h 102149"/>
              <a:gd name="connsiteX5" fmla="*/ 58583 w 63830"/>
              <a:gd name="connsiteY5" fmla="*/ 77801 h 102149"/>
              <a:gd name="connsiteX6" fmla="*/ 51180 w 63830"/>
              <a:gd name="connsiteY6" fmla="*/ 97860 h 102149"/>
              <a:gd name="connsiteX7" fmla="*/ 34524 w 63830"/>
              <a:gd name="connsiteY7" fmla="*/ 99648 h 102149"/>
              <a:gd name="connsiteX8" fmla="*/ 3765 w 63830"/>
              <a:gd name="connsiteY8" fmla="*/ 67081 h 102149"/>
              <a:gd name="connsiteX9" fmla="*/ 128 w 63830"/>
              <a:gd name="connsiteY9" fmla="*/ 54849 h 102149"/>
              <a:gd name="connsiteX10" fmla="*/ 0 w 63830"/>
              <a:gd name="connsiteY10" fmla="*/ 54989 h 1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0" h="102149">
                <a:moveTo>
                  <a:pt x="0" y="54989"/>
                </a:moveTo>
                <a:cubicBezTo>
                  <a:pt x="16656" y="45917"/>
                  <a:pt x="24186" y="32861"/>
                  <a:pt x="28398" y="17468"/>
                </a:cubicBezTo>
                <a:cubicBezTo>
                  <a:pt x="29738" y="12661"/>
                  <a:pt x="32610" y="7988"/>
                  <a:pt x="35800" y="4004"/>
                </a:cubicBezTo>
                <a:cubicBezTo>
                  <a:pt x="40140" y="-1359"/>
                  <a:pt x="49393" y="-1218"/>
                  <a:pt x="54179" y="3730"/>
                </a:cubicBezTo>
                <a:cubicBezTo>
                  <a:pt x="62029" y="11838"/>
                  <a:pt x="65667" y="21593"/>
                  <a:pt x="62922" y="32038"/>
                </a:cubicBezTo>
                <a:cubicBezTo>
                  <a:pt x="58966" y="47156"/>
                  <a:pt x="58710" y="62408"/>
                  <a:pt x="58583" y="77801"/>
                </a:cubicBezTo>
                <a:cubicBezTo>
                  <a:pt x="58583" y="85219"/>
                  <a:pt x="57115" y="92363"/>
                  <a:pt x="51180" y="97860"/>
                </a:cubicBezTo>
                <a:cubicBezTo>
                  <a:pt x="46202" y="102533"/>
                  <a:pt x="38545" y="103772"/>
                  <a:pt x="34524" y="99648"/>
                </a:cubicBezTo>
                <a:cubicBezTo>
                  <a:pt x="23931" y="89069"/>
                  <a:pt x="13593" y="78209"/>
                  <a:pt x="3765" y="67081"/>
                </a:cubicBezTo>
                <a:cubicBezTo>
                  <a:pt x="1595" y="64604"/>
                  <a:pt x="1595" y="60346"/>
                  <a:pt x="128" y="54849"/>
                </a:cubicBezTo>
                <a:lnTo>
                  <a:pt x="0" y="5498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7" name="Freeform 266">
            <a:extLst>
              <a:ext uri="{FF2B5EF4-FFF2-40B4-BE49-F238E27FC236}">
                <a16:creationId xmlns:a16="http://schemas.microsoft.com/office/drawing/2014/main" id="{2A5F6B74-4D31-6517-C4BE-3FAD921B0795}"/>
              </a:ext>
            </a:extLst>
          </p:cNvPr>
          <p:cNvSpPr/>
          <p:nvPr/>
        </p:nvSpPr>
        <p:spPr>
          <a:xfrm>
            <a:off x="4348508" y="1376055"/>
            <a:ext cx="89341" cy="63843"/>
          </a:xfrm>
          <a:custGeom>
            <a:avLst/>
            <a:gdLst>
              <a:gd name="connsiteX0" fmla="*/ 11773 w 89341"/>
              <a:gd name="connsiteY0" fmla="*/ 63843 h 63843"/>
              <a:gd name="connsiteX1" fmla="*/ 3962 w 89341"/>
              <a:gd name="connsiteY1" fmla="*/ 60054 h 63843"/>
              <a:gd name="connsiteX2" fmla="*/ 1148 w 89341"/>
              <a:gd name="connsiteY2" fmla="*/ 47264 h 63843"/>
              <a:gd name="connsiteX3" fmla="*/ 2297 w 89341"/>
              <a:gd name="connsiteY3" fmla="*/ 45211 h 63843"/>
              <a:gd name="connsiteX4" fmla="*/ 45947 w 89341"/>
              <a:gd name="connsiteY4" fmla="*/ 4948 h 63843"/>
              <a:gd name="connsiteX5" fmla="*/ 81920 w 89341"/>
              <a:gd name="connsiteY5" fmla="*/ 1632 h 63843"/>
              <a:gd name="connsiteX6" fmla="*/ 88831 w 89341"/>
              <a:gd name="connsiteY6" fmla="*/ 16948 h 63843"/>
              <a:gd name="connsiteX7" fmla="*/ 75136 w 89341"/>
              <a:gd name="connsiteY7" fmla="*/ 37948 h 63843"/>
              <a:gd name="connsiteX8" fmla="*/ 11773 w 89341"/>
              <a:gd name="connsiteY8" fmla="*/ 63843 h 6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41" h="63843">
                <a:moveTo>
                  <a:pt x="11773" y="63843"/>
                </a:moveTo>
                <a:cubicBezTo>
                  <a:pt x="8953" y="62422"/>
                  <a:pt x="6266" y="61633"/>
                  <a:pt x="3962" y="60054"/>
                </a:cubicBezTo>
                <a:cubicBezTo>
                  <a:pt x="121" y="57686"/>
                  <a:pt x="-1156" y="51527"/>
                  <a:pt x="1148" y="47264"/>
                </a:cubicBezTo>
                <a:cubicBezTo>
                  <a:pt x="1531" y="46475"/>
                  <a:pt x="1786" y="45843"/>
                  <a:pt x="2297" y="45211"/>
                </a:cubicBezTo>
                <a:cubicBezTo>
                  <a:pt x="15736" y="29896"/>
                  <a:pt x="29438" y="14896"/>
                  <a:pt x="45947" y="4948"/>
                </a:cubicBezTo>
                <a:cubicBezTo>
                  <a:pt x="57217" y="-1841"/>
                  <a:pt x="69756" y="-262"/>
                  <a:pt x="81920" y="1632"/>
                </a:cubicBezTo>
                <a:cubicBezTo>
                  <a:pt x="87548" y="2580"/>
                  <a:pt x="90624" y="10159"/>
                  <a:pt x="88831" y="16948"/>
                </a:cubicBezTo>
                <a:cubicBezTo>
                  <a:pt x="86399" y="26106"/>
                  <a:pt x="81920" y="33685"/>
                  <a:pt x="75136" y="37948"/>
                </a:cubicBezTo>
                <a:cubicBezTo>
                  <a:pt x="55168" y="50896"/>
                  <a:pt x="33145" y="55948"/>
                  <a:pt x="11773" y="63843"/>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268" name="Freeform 267">
            <a:extLst>
              <a:ext uri="{FF2B5EF4-FFF2-40B4-BE49-F238E27FC236}">
                <a16:creationId xmlns:a16="http://schemas.microsoft.com/office/drawing/2014/main" id="{8E35DFC3-E856-DD6C-13FD-E2081EFDF2D7}"/>
              </a:ext>
            </a:extLst>
          </p:cNvPr>
          <p:cNvSpPr/>
          <p:nvPr/>
        </p:nvSpPr>
        <p:spPr>
          <a:xfrm>
            <a:off x="2012855" y="2020871"/>
            <a:ext cx="89341" cy="44691"/>
          </a:xfrm>
          <a:custGeom>
            <a:avLst/>
            <a:gdLst>
              <a:gd name="connsiteX0" fmla="*/ 138 w 89341"/>
              <a:gd name="connsiteY0" fmla="*/ 38154 h 44691"/>
              <a:gd name="connsiteX1" fmla="*/ 48203 w 89341"/>
              <a:gd name="connsiteY1" fmla="*/ 7203 h 44691"/>
              <a:gd name="connsiteX2" fmla="*/ 89342 w 89341"/>
              <a:gd name="connsiteY2" fmla="*/ 2657 h 44691"/>
              <a:gd name="connsiteX3" fmla="*/ 86710 w 89341"/>
              <a:gd name="connsiteY3" fmla="*/ 11627 h 44691"/>
              <a:gd name="connsiteX4" fmla="*/ 69811 w 89341"/>
              <a:gd name="connsiteY4" fmla="*/ 27161 h 44691"/>
              <a:gd name="connsiteX5" fmla="*/ 18284 w 89341"/>
              <a:gd name="connsiteY5" fmla="*/ 44341 h 44691"/>
              <a:gd name="connsiteX6" fmla="*/ 0 w 89341"/>
              <a:gd name="connsiteY6" fmla="*/ 38154 h 44691"/>
              <a:gd name="connsiteX7" fmla="*/ 138 w 89341"/>
              <a:gd name="connsiteY7" fmla="*/ 38154 h 4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41" h="44691">
                <a:moveTo>
                  <a:pt x="138" y="38154"/>
                </a:moveTo>
                <a:cubicBezTo>
                  <a:pt x="11774" y="21102"/>
                  <a:pt x="30473" y="14532"/>
                  <a:pt x="48203" y="7203"/>
                </a:cubicBezTo>
                <a:cubicBezTo>
                  <a:pt x="69534" y="-1512"/>
                  <a:pt x="71058" y="-1384"/>
                  <a:pt x="89342" y="2657"/>
                </a:cubicBezTo>
                <a:cubicBezTo>
                  <a:pt x="88511" y="5690"/>
                  <a:pt x="88649" y="9482"/>
                  <a:pt x="86710" y="11627"/>
                </a:cubicBezTo>
                <a:cubicBezTo>
                  <a:pt x="81585" y="17309"/>
                  <a:pt x="76460" y="23375"/>
                  <a:pt x="69811" y="27161"/>
                </a:cubicBezTo>
                <a:cubicBezTo>
                  <a:pt x="54159" y="36258"/>
                  <a:pt x="36291" y="40804"/>
                  <a:pt x="18284" y="44341"/>
                </a:cubicBezTo>
                <a:cubicBezTo>
                  <a:pt x="12466" y="45477"/>
                  <a:pt x="6649" y="43964"/>
                  <a:pt x="0" y="38154"/>
                </a:cubicBezTo>
                <a:lnTo>
                  <a:pt x="138" y="3815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269" name="Freeform 268">
            <a:extLst>
              <a:ext uri="{FF2B5EF4-FFF2-40B4-BE49-F238E27FC236}">
                <a16:creationId xmlns:a16="http://schemas.microsoft.com/office/drawing/2014/main" id="{BF94FF4F-BD82-7ABC-7304-8CAF209E3081}"/>
              </a:ext>
            </a:extLst>
          </p:cNvPr>
          <p:cNvSpPr/>
          <p:nvPr/>
        </p:nvSpPr>
        <p:spPr>
          <a:xfrm>
            <a:off x="4297455" y="1293058"/>
            <a:ext cx="95723" cy="57459"/>
          </a:xfrm>
          <a:custGeom>
            <a:avLst/>
            <a:gdLst>
              <a:gd name="connsiteX0" fmla="*/ 0 w 95723"/>
              <a:gd name="connsiteY0" fmla="*/ 45394 h 57459"/>
              <a:gd name="connsiteX1" fmla="*/ 14237 w 95723"/>
              <a:gd name="connsiteY1" fmla="*/ 34719 h 57459"/>
              <a:gd name="connsiteX2" fmla="*/ 46924 w 95723"/>
              <a:gd name="connsiteY2" fmla="*/ 10822 h 57459"/>
              <a:gd name="connsiteX3" fmla="*/ 86145 w 95723"/>
              <a:gd name="connsiteY3" fmla="*/ 784 h 57459"/>
              <a:gd name="connsiteX4" fmla="*/ 95443 w 95723"/>
              <a:gd name="connsiteY4" fmla="*/ 15601 h 57459"/>
              <a:gd name="connsiteX5" fmla="*/ 92105 w 95723"/>
              <a:gd name="connsiteY5" fmla="*/ 25001 h 57459"/>
              <a:gd name="connsiteX6" fmla="*/ 77140 w 95723"/>
              <a:gd name="connsiteY6" fmla="*/ 51448 h 57459"/>
              <a:gd name="connsiteX7" fmla="*/ 0 w 95723"/>
              <a:gd name="connsiteY7" fmla="*/ 45394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23" h="57459">
                <a:moveTo>
                  <a:pt x="0" y="45394"/>
                </a:moveTo>
                <a:cubicBezTo>
                  <a:pt x="8136" y="39340"/>
                  <a:pt x="11187" y="36950"/>
                  <a:pt x="14237" y="34719"/>
                </a:cubicBezTo>
                <a:cubicBezTo>
                  <a:pt x="25131" y="26754"/>
                  <a:pt x="36898" y="19903"/>
                  <a:pt x="46924" y="10822"/>
                </a:cubicBezTo>
                <a:cubicBezTo>
                  <a:pt x="58838" y="-172"/>
                  <a:pt x="72054" y="-1127"/>
                  <a:pt x="86145" y="784"/>
                </a:cubicBezTo>
                <a:cubicBezTo>
                  <a:pt x="92539" y="1581"/>
                  <a:pt x="96898" y="8750"/>
                  <a:pt x="95443" y="15601"/>
                </a:cubicBezTo>
                <a:cubicBezTo>
                  <a:pt x="94715" y="18787"/>
                  <a:pt x="93701" y="22133"/>
                  <a:pt x="92105" y="25001"/>
                </a:cubicBezTo>
                <a:cubicBezTo>
                  <a:pt x="87306" y="33764"/>
                  <a:pt x="82367" y="42208"/>
                  <a:pt x="77140" y="51448"/>
                </a:cubicBezTo>
                <a:cubicBezTo>
                  <a:pt x="52297" y="58458"/>
                  <a:pt x="27894" y="62441"/>
                  <a:pt x="0" y="45394"/>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76" name="Freeform 575">
            <a:extLst>
              <a:ext uri="{FF2B5EF4-FFF2-40B4-BE49-F238E27FC236}">
                <a16:creationId xmlns:a16="http://schemas.microsoft.com/office/drawing/2014/main" id="{16226CCF-506D-6AC1-CE86-B42756787E4C}"/>
              </a:ext>
            </a:extLst>
          </p:cNvPr>
          <p:cNvSpPr/>
          <p:nvPr/>
        </p:nvSpPr>
        <p:spPr>
          <a:xfrm>
            <a:off x="6684157" y="2563539"/>
            <a:ext cx="51053" cy="76614"/>
          </a:xfrm>
          <a:custGeom>
            <a:avLst/>
            <a:gdLst>
              <a:gd name="connsiteX0" fmla="*/ 51054 w 51053"/>
              <a:gd name="connsiteY0" fmla="*/ 37625 h 76614"/>
              <a:gd name="connsiteX1" fmla="*/ 48801 w 51053"/>
              <a:gd name="connsiteY1" fmla="*/ 55980 h 76614"/>
              <a:gd name="connsiteX2" fmla="*/ 9459 w 51053"/>
              <a:gd name="connsiteY2" fmla="*/ 74060 h 76614"/>
              <a:gd name="connsiteX3" fmla="*/ 14 w 51053"/>
              <a:gd name="connsiteY3" fmla="*/ 60015 h 76614"/>
              <a:gd name="connsiteX4" fmla="*/ 3115 w 51053"/>
              <a:gd name="connsiteY4" fmla="*/ 15931 h 76614"/>
              <a:gd name="connsiteX5" fmla="*/ 28635 w 51053"/>
              <a:gd name="connsiteY5" fmla="*/ 72 h 76614"/>
              <a:gd name="connsiteX6" fmla="*/ 49924 w 51053"/>
              <a:gd name="connsiteY6" fmla="*/ 18568 h 76614"/>
              <a:gd name="connsiteX7" fmla="*/ 51054 w 51053"/>
              <a:gd name="connsiteY7" fmla="*/ 37759 h 76614"/>
              <a:gd name="connsiteX8" fmla="*/ 51054 w 51053"/>
              <a:gd name="connsiteY8" fmla="*/ 37625 h 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3" h="76614">
                <a:moveTo>
                  <a:pt x="51054" y="37625"/>
                </a:moveTo>
                <a:cubicBezTo>
                  <a:pt x="50492" y="42905"/>
                  <a:pt x="50492" y="49583"/>
                  <a:pt x="48801" y="55980"/>
                </a:cubicBezTo>
                <a:cubicBezTo>
                  <a:pt x="44570" y="72528"/>
                  <a:pt x="24972" y="81287"/>
                  <a:pt x="9459" y="74060"/>
                </a:cubicBezTo>
                <a:cubicBezTo>
                  <a:pt x="3684" y="71277"/>
                  <a:pt x="-267" y="66412"/>
                  <a:pt x="14" y="60015"/>
                </a:cubicBezTo>
                <a:cubicBezTo>
                  <a:pt x="582" y="45273"/>
                  <a:pt x="863" y="30391"/>
                  <a:pt x="3115" y="15931"/>
                </a:cubicBezTo>
                <a:cubicBezTo>
                  <a:pt x="5094" y="3552"/>
                  <a:pt x="13409" y="-617"/>
                  <a:pt x="28635" y="72"/>
                </a:cubicBezTo>
                <a:cubicBezTo>
                  <a:pt x="41469" y="634"/>
                  <a:pt x="47812" y="5914"/>
                  <a:pt x="49924" y="18568"/>
                </a:cubicBezTo>
                <a:cubicBezTo>
                  <a:pt x="50913" y="24409"/>
                  <a:pt x="50633" y="30391"/>
                  <a:pt x="51054" y="37759"/>
                </a:cubicBezTo>
                <a:lnTo>
                  <a:pt x="51054" y="3762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77" name="Freeform 576">
            <a:extLst>
              <a:ext uri="{FF2B5EF4-FFF2-40B4-BE49-F238E27FC236}">
                <a16:creationId xmlns:a16="http://schemas.microsoft.com/office/drawing/2014/main" id="{F5E750C3-E76B-9825-525E-E13AB4CFD3E7}"/>
              </a:ext>
            </a:extLst>
          </p:cNvPr>
          <p:cNvSpPr/>
          <p:nvPr/>
        </p:nvSpPr>
        <p:spPr>
          <a:xfrm>
            <a:off x="3818837" y="3425426"/>
            <a:ext cx="82960" cy="44693"/>
          </a:xfrm>
          <a:custGeom>
            <a:avLst/>
            <a:gdLst>
              <a:gd name="connsiteX0" fmla="*/ 82175 w 82960"/>
              <a:gd name="connsiteY0" fmla="*/ 42475 h 44693"/>
              <a:gd name="connsiteX1" fmla="*/ 10045 w 82960"/>
              <a:gd name="connsiteY1" fmla="*/ 31290 h 44693"/>
              <a:gd name="connsiteX2" fmla="*/ 3031 w 82960"/>
              <a:gd name="connsiteY2" fmla="*/ 23680 h 44693"/>
              <a:gd name="connsiteX3" fmla="*/ 5010 w 82960"/>
              <a:gd name="connsiteY3" fmla="*/ 4406 h 44693"/>
              <a:gd name="connsiteX4" fmla="*/ 34141 w 82960"/>
              <a:gd name="connsiteY4" fmla="*/ 3576 h 44693"/>
              <a:gd name="connsiteX5" fmla="*/ 47562 w 82960"/>
              <a:gd name="connsiteY5" fmla="*/ 14282 h 44693"/>
              <a:gd name="connsiteX6" fmla="*/ 75009 w 82960"/>
              <a:gd name="connsiteY6" fmla="*/ 32241 h 44693"/>
              <a:gd name="connsiteX7" fmla="*/ 82329 w 82960"/>
              <a:gd name="connsiteY7" fmla="*/ 42475 h 44693"/>
              <a:gd name="connsiteX8" fmla="*/ 82175 w 82960"/>
              <a:gd name="connsiteY8" fmla="*/ 42475 h 4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0" h="44693">
                <a:moveTo>
                  <a:pt x="82175" y="42475"/>
                </a:moveTo>
                <a:cubicBezTo>
                  <a:pt x="58385" y="47947"/>
                  <a:pt x="25450" y="42948"/>
                  <a:pt x="10045" y="31290"/>
                </a:cubicBezTo>
                <a:cubicBezTo>
                  <a:pt x="7147" y="29151"/>
                  <a:pt x="4856" y="26412"/>
                  <a:pt x="3031" y="23680"/>
                </a:cubicBezTo>
                <a:cubicBezTo>
                  <a:pt x="-1697" y="16421"/>
                  <a:pt x="-785" y="8568"/>
                  <a:pt x="5010" y="4406"/>
                </a:cubicBezTo>
                <a:cubicBezTo>
                  <a:pt x="12329" y="-945"/>
                  <a:pt x="25296" y="-1660"/>
                  <a:pt x="34141" y="3576"/>
                </a:cubicBezTo>
                <a:cubicBezTo>
                  <a:pt x="39170" y="6551"/>
                  <a:pt x="43592" y="10477"/>
                  <a:pt x="47562" y="14282"/>
                </a:cubicBezTo>
                <a:cubicBezTo>
                  <a:pt x="55334" y="21656"/>
                  <a:pt x="63267" y="28436"/>
                  <a:pt x="75009" y="32241"/>
                </a:cubicBezTo>
                <a:cubicBezTo>
                  <a:pt x="80344" y="33908"/>
                  <a:pt x="84620" y="36998"/>
                  <a:pt x="82329" y="42475"/>
                </a:cubicBezTo>
                <a:lnTo>
                  <a:pt x="82175" y="42475"/>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78" name="Freeform 577">
            <a:extLst>
              <a:ext uri="{FF2B5EF4-FFF2-40B4-BE49-F238E27FC236}">
                <a16:creationId xmlns:a16="http://schemas.microsoft.com/office/drawing/2014/main" id="{359C2FB5-886C-A027-0251-017F78050210}"/>
              </a:ext>
            </a:extLst>
          </p:cNvPr>
          <p:cNvSpPr/>
          <p:nvPr/>
        </p:nvSpPr>
        <p:spPr>
          <a:xfrm>
            <a:off x="6818171" y="2672075"/>
            <a:ext cx="70198" cy="57459"/>
          </a:xfrm>
          <a:custGeom>
            <a:avLst/>
            <a:gdLst>
              <a:gd name="connsiteX0" fmla="*/ 35425 w 70198"/>
              <a:gd name="connsiteY0" fmla="*/ 1251 h 57459"/>
              <a:gd name="connsiteX1" fmla="*/ 52833 w 70198"/>
              <a:gd name="connsiteY1" fmla="*/ 1947 h 57459"/>
              <a:gd name="connsiteX2" fmla="*/ 68456 w 70198"/>
              <a:gd name="connsiteY2" fmla="*/ 14741 h 57459"/>
              <a:gd name="connsiteX3" fmla="*/ 63657 w 70198"/>
              <a:gd name="connsiteY3" fmla="*/ 51030 h 57459"/>
              <a:gd name="connsiteX4" fmla="*/ 44882 w 70198"/>
              <a:gd name="connsiteY4" fmla="*/ 54369 h 57459"/>
              <a:gd name="connsiteX5" fmla="*/ 40083 w 70198"/>
              <a:gd name="connsiteY5" fmla="*/ 49919 h 57459"/>
              <a:gd name="connsiteX6" fmla="*/ 9113 w 70198"/>
              <a:gd name="connsiteY6" fmla="*/ 26699 h 57459"/>
              <a:gd name="connsiteX7" fmla="*/ 5419 w 70198"/>
              <a:gd name="connsiteY7" fmla="*/ 24471 h 57459"/>
              <a:gd name="connsiteX8" fmla="*/ 894 w 70198"/>
              <a:gd name="connsiteY8" fmla="*/ 10847 h 57459"/>
              <a:gd name="connsiteX9" fmla="*/ 9662 w 70198"/>
              <a:gd name="connsiteY9" fmla="*/ 2088 h 57459"/>
              <a:gd name="connsiteX10" fmla="*/ 35565 w 70198"/>
              <a:gd name="connsiteY10" fmla="*/ 0 h 57459"/>
              <a:gd name="connsiteX11" fmla="*/ 35565 w 70198"/>
              <a:gd name="connsiteY11" fmla="*/ 836 h 57459"/>
              <a:gd name="connsiteX12" fmla="*/ 35425 w 70198"/>
              <a:gd name="connsiteY12" fmla="*/ 1251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198" h="57459">
                <a:moveTo>
                  <a:pt x="35425" y="1251"/>
                </a:moveTo>
                <a:cubicBezTo>
                  <a:pt x="41181" y="1532"/>
                  <a:pt x="47077" y="2088"/>
                  <a:pt x="52833" y="1947"/>
                </a:cubicBezTo>
                <a:cubicBezTo>
                  <a:pt x="61602" y="1947"/>
                  <a:pt x="66401" y="7233"/>
                  <a:pt x="68456" y="14741"/>
                </a:cubicBezTo>
                <a:cubicBezTo>
                  <a:pt x="71742" y="27255"/>
                  <a:pt x="70511" y="39628"/>
                  <a:pt x="63657" y="51030"/>
                </a:cubicBezTo>
                <a:cubicBezTo>
                  <a:pt x="59407" y="58123"/>
                  <a:pt x="51736" y="59515"/>
                  <a:pt x="44882" y="54369"/>
                </a:cubicBezTo>
                <a:cubicBezTo>
                  <a:pt x="43102" y="53118"/>
                  <a:pt x="41321" y="51726"/>
                  <a:pt x="40083" y="49919"/>
                </a:cubicBezTo>
                <a:cubicBezTo>
                  <a:pt x="32004" y="39072"/>
                  <a:pt x="22272" y="30594"/>
                  <a:pt x="9113" y="26699"/>
                </a:cubicBezTo>
                <a:cubicBezTo>
                  <a:pt x="7748" y="26278"/>
                  <a:pt x="6376" y="25448"/>
                  <a:pt x="5419" y="24471"/>
                </a:cubicBezTo>
                <a:cubicBezTo>
                  <a:pt x="1443" y="20858"/>
                  <a:pt x="-1576" y="15993"/>
                  <a:pt x="894" y="10847"/>
                </a:cubicBezTo>
                <a:cubicBezTo>
                  <a:pt x="2541" y="7233"/>
                  <a:pt x="6235" y="2784"/>
                  <a:pt x="9662" y="2088"/>
                </a:cubicBezTo>
                <a:cubicBezTo>
                  <a:pt x="18163" y="415"/>
                  <a:pt x="26931" y="555"/>
                  <a:pt x="35565" y="0"/>
                </a:cubicBezTo>
                <a:cubicBezTo>
                  <a:pt x="35565" y="281"/>
                  <a:pt x="35565" y="555"/>
                  <a:pt x="35565" y="836"/>
                </a:cubicBezTo>
                <a:lnTo>
                  <a:pt x="35425" y="125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79" name="Freeform 578">
            <a:extLst>
              <a:ext uri="{FF2B5EF4-FFF2-40B4-BE49-F238E27FC236}">
                <a16:creationId xmlns:a16="http://schemas.microsoft.com/office/drawing/2014/main" id="{CD43A58A-32B4-9259-D691-25D322A33C52}"/>
              </a:ext>
            </a:extLst>
          </p:cNvPr>
          <p:cNvSpPr/>
          <p:nvPr/>
        </p:nvSpPr>
        <p:spPr>
          <a:xfrm>
            <a:off x="4361270" y="1216446"/>
            <a:ext cx="76579" cy="44690"/>
          </a:xfrm>
          <a:custGeom>
            <a:avLst/>
            <a:gdLst>
              <a:gd name="connsiteX0" fmla="*/ 30453 w 76579"/>
              <a:gd name="connsiteY0" fmla="*/ 0 h 44690"/>
              <a:gd name="connsiteX1" fmla="*/ 64403 w 76579"/>
              <a:gd name="connsiteY1" fmla="*/ 3906 h 44690"/>
              <a:gd name="connsiteX2" fmla="*/ 74984 w 76579"/>
              <a:gd name="connsiteY2" fmla="*/ 24161 h 44690"/>
              <a:gd name="connsiteX3" fmla="*/ 70446 w 76579"/>
              <a:gd name="connsiteY3" fmla="*/ 31973 h 44690"/>
              <a:gd name="connsiteX4" fmla="*/ 27843 w 76579"/>
              <a:gd name="connsiteY4" fmla="*/ 43113 h 44690"/>
              <a:gd name="connsiteX5" fmla="*/ 358 w 76579"/>
              <a:gd name="connsiteY5" fmla="*/ 13165 h 44690"/>
              <a:gd name="connsiteX6" fmla="*/ 7779 w 76579"/>
              <a:gd name="connsiteY6" fmla="*/ 1302 h 44690"/>
              <a:gd name="connsiteX7" fmla="*/ 30593 w 76579"/>
              <a:gd name="connsiteY7" fmla="*/ 145 h 44690"/>
              <a:gd name="connsiteX8" fmla="*/ 30453 w 76579"/>
              <a:gd name="connsiteY8" fmla="*/ 0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79" h="44690">
                <a:moveTo>
                  <a:pt x="30453" y="0"/>
                </a:moveTo>
                <a:cubicBezTo>
                  <a:pt x="41174" y="1157"/>
                  <a:pt x="52859" y="2026"/>
                  <a:pt x="64403" y="3906"/>
                </a:cubicBezTo>
                <a:cubicBezTo>
                  <a:pt x="75124" y="5642"/>
                  <a:pt x="79106" y="13889"/>
                  <a:pt x="74984" y="24161"/>
                </a:cubicBezTo>
                <a:cubicBezTo>
                  <a:pt x="73886" y="26909"/>
                  <a:pt x="72373" y="29803"/>
                  <a:pt x="70446" y="31973"/>
                </a:cubicBezTo>
                <a:cubicBezTo>
                  <a:pt x="58628" y="45283"/>
                  <a:pt x="43101" y="46441"/>
                  <a:pt x="27843" y="43113"/>
                </a:cubicBezTo>
                <a:cubicBezTo>
                  <a:pt x="13140" y="39930"/>
                  <a:pt x="4620" y="28067"/>
                  <a:pt x="358" y="13165"/>
                </a:cubicBezTo>
                <a:cubicBezTo>
                  <a:pt x="-1155" y="7668"/>
                  <a:pt x="2285" y="1881"/>
                  <a:pt x="7779" y="1302"/>
                </a:cubicBezTo>
                <a:cubicBezTo>
                  <a:pt x="15061" y="434"/>
                  <a:pt x="22348" y="434"/>
                  <a:pt x="30593" y="145"/>
                </a:cubicBezTo>
                <a:lnTo>
                  <a:pt x="30453"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80" name="Freeform 579">
            <a:extLst>
              <a:ext uri="{FF2B5EF4-FFF2-40B4-BE49-F238E27FC236}">
                <a16:creationId xmlns:a16="http://schemas.microsoft.com/office/drawing/2014/main" id="{53E8162C-6F7E-DD7C-98B3-AB2272AAB8AB}"/>
              </a:ext>
            </a:extLst>
          </p:cNvPr>
          <p:cNvSpPr/>
          <p:nvPr/>
        </p:nvSpPr>
        <p:spPr>
          <a:xfrm>
            <a:off x="9913216" y="3393505"/>
            <a:ext cx="70209" cy="51075"/>
          </a:xfrm>
          <a:custGeom>
            <a:avLst/>
            <a:gdLst>
              <a:gd name="connsiteX0" fmla="*/ 24071 w 70209"/>
              <a:gd name="connsiteY0" fmla="*/ 0 h 51075"/>
              <a:gd name="connsiteX1" fmla="*/ 58149 w 70209"/>
              <a:gd name="connsiteY1" fmla="*/ 8459 h 51075"/>
              <a:gd name="connsiteX2" fmla="*/ 64148 w 70209"/>
              <a:gd name="connsiteY2" fmla="*/ 38153 h 51075"/>
              <a:gd name="connsiteX3" fmla="*/ 15137 w 70209"/>
              <a:gd name="connsiteY3" fmla="*/ 46325 h 51075"/>
              <a:gd name="connsiteX4" fmla="*/ 2310 w 70209"/>
              <a:gd name="connsiteY4" fmla="*/ 8747 h 51075"/>
              <a:gd name="connsiteX5" fmla="*/ 24071 w 70209"/>
              <a:gd name="connsiteY5" fmla="*/ 0 h 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9" h="51075">
                <a:moveTo>
                  <a:pt x="24071" y="0"/>
                </a:moveTo>
                <a:cubicBezTo>
                  <a:pt x="32814" y="2152"/>
                  <a:pt x="45896" y="4016"/>
                  <a:pt x="58149" y="8459"/>
                </a:cubicBezTo>
                <a:cubicBezTo>
                  <a:pt x="71678" y="13337"/>
                  <a:pt x="74039" y="28251"/>
                  <a:pt x="64148" y="38153"/>
                </a:cubicBezTo>
                <a:cubicBezTo>
                  <a:pt x="50746" y="51630"/>
                  <a:pt x="31219" y="54931"/>
                  <a:pt x="15137" y="46325"/>
                </a:cubicBezTo>
                <a:cubicBezTo>
                  <a:pt x="2310" y="39442"/>
                  <a:pt x="-3624" y="21803"/>
                  <a:pt x="2310" y="8747"/>
                </a:cubicBezTo>
                <a:cubicBezTo>
                  <a:pt x="4991" y="3154"/>
                  <a:pt x="11372" y="0"/>
                  <a:pt x="24071" y="0"/>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581" name="Freeform 580">
            <a:extLst>
              <a:ext uri="{FF2B5EF4-FFF2-40B4-BE49-F238E27FC236}">
                <a16:creationId xmlns:a16="http://schemas.microsoft.com/office/drawing/2014/main" id="{E12DBE3A-A4B7-4B58-6839-137AB01D241D}"/>
              </a:ext>
            </a:extLst>
          </p:cNvPr>
          <p:cNvSpPr/>
          <p:nvPr/>
        </p:nvSpPr>
        <p:spPr>
          <a:xfrm>
            <a:off x="3889035" y="1280290"/>
            <a:ext cx="70196" cy="25537"/>
          </a:xfrm>
          <a:custGeom>
            <a:avLst/>
            <a:gdLst>
              <a:gd name="connsiteX0" fmla="*/ 0 w 70196"/>
              <a:gd name="connsiteY0" fmla="*/ 20893 h 25537"/>
              <a:gd name="connsiteX1" fmla="*/ 14001 w 70196"/>
              <a:gd name="connsiteY1" fmla="*/ 7835 h 25537"/>
              <a:gd name="connsiteX2" fmla="*/ 62201 w 70196"/>
              <a:gd name="connsiteY2" fmla="*/ 0 h 25537"/>
              <a:gd name="connsiteX3" fmla="*/ 69718 w 70196"/>
              <a:gd name="connsiteY3" fmla="*/ 4062 h 25537"/>
              <a:gd name="connsiteX4" fmla="*/ 68398 w 70196"/>
              <a:gd name="connsiteY4" fmla="*/ 12333 h 25537"/>
              <a:gd name="connsiteX5" fmla="*/ 57932 w 70196"/>
              <a:gd name="connsiteY5" fmla="*/ 21039 h 25537"/>
              <a:gd name="connsiteX6" fmla="*/ 0 w 70196"/>
              <a:gd name="connsiteY6" fmla="*/ 20893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6" h="25537">
                <a:moveTo>
                  <a:pt x="0" y="20893"/>
                </a:moveTo>
                <a:cubicBezTo>
                  <a:pt x="2061" y="12188"/>
                  <a:pt x="8404" y="10157"/>
                  <a:pt x="14001" y="7835"/>
                </a:cubicBezTo>
                <a:cubicBezTo>
                  <a:pt x="29336" y="1451"/>
                  <a:pt x="45845" y="290"/>
                  <a:pt x="62201" y="0"/>
                </a:cubicBezTo>
                <a:cubicBezTo>
                  <a:pt x="64709" y="0"/>
                  <a:pt x="68691" y="2031"/>
                  <a:pt x="69718" y="4062"/>
                </a:cubicBezTo>
                <a:cubicBezTo>
                  <a:pt x="70752" y="6094"/>
                  <a:pt x="70018" y="10302"/>
                  <a:pt x="68398" y="12333"/>
                </a:cubicBezTo>
                <a:cubicBezTo>
                  <a:pt x="65596" y="15815"/>
                  <a:pt x="61907" y="19152"/>
                  <a:pt x="57932" y="21039"/>
                </a:cubicBezTo>
                <a:cubicBezTo>
                  <a:pt x="45252" y="27133"/>
                  <a:pt x="17690" y="26988"/>
                  <a:pt x="0" y="20893"/>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82" name="Freeform 581">
            <a:extLst>
              <a:ext uri="{FF2B5EF4-FFF2-40B4-BE49-F238E27FC236}">
                <a16:creationId xmlns:a16="http://schemas.microsoft.com/office/drawing/2014/main" id="{106235BF-077E-D6BE-6D33-96E4077866F2}"/>
              </a:ext>
            </a:extLst>
          </p:cNvPr>
          <p:cNvSpPr/>
          <p:nvPr/>
        </p:nvSpPr>
        <p:spPr>
          <a:xfrm>
            <a:off x="10398221" y="3751028"/>
            <a:ext cx="51059" cy="44690"/>
          </a:xfrm>
          <a:custGeom>
            <a:avLst/>
            <a:gdLst>
              <a:gd name="connsiteX0" fmla="*/ 51059 w 51059"/>
              <a:gd name="connsiteY0" fmla="*/ 13758 h 44690"/>
              <a:gd name="connsiteX1" fmla="*/ 12642 w 51059"/>
              <a:gd name="connsiteY1" fmla="*/ 44683 h 44690"/>
              <a:gd name="connsiteX2" fmla="*/ 645 w 51059"/>
              <a:gd name="connsiteY2" fmla="*/ 32055 h 44690"/>
              <a:gd name="connsiteX3" fmla="*/ 25852 w 51059"/>
              <a:gd name="connsiteY3" fmla="*/ 3141 h 44690"/>
              <a:gd name="connsiteX4" fmla="*/ 47741 w 51059"/>
              <a:gd name="connsiteY4" fmla="*/ 6678 h 44690"/>
              <a:gd name="connsiteX5" fmla="*/ 51059 w 51059"/>
              <a:gd name="connsiteY5" fmla="*/ 13758 h 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9" h="44690">
                <a:moveTo>
                  <a:pt x="51059" y="13758"/>
                </a:moveTo>
                <a:cubicBezTo>
                  <a:pt x="50166" y="29106"/>
                  <a:pt x="30255" y="44326"/>
                  <a:pt x="12642" y="44683"/>
                </a:cubicBezTo>
                <a:cubicBezTo>
                  <a:pt x="3644" y="44920"/>
                  <a:pt x="-1972" y="39136"/>
                  <a:pt x="645" y="32055"/>
                </a:cubicBezTo>
                <a:cubicBezTo>
                  <a:pt x="4729" y="20251"/>
                  <a:pt x="13536" y="10693"/>
                  <a:pt x="25852" y="3141"/>
                </a:cubicBezTo>
                <a:cubicBezTo>
                  <a:pt x="34340" y="-2056"/>
                  <a:pt x="42699" y="-754"/>
                  <a:pt x="47741" y="6678"/>
                </a:cubicBezTo>
                <a:cubicBezTo>
                  <a:pt x="49528" y="9391"/>
                  <a:pt x="50421" y="12462"/>
                  <a:pt x="51059" y="13758"/>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583" name="Freeform 582">
            <a:extLst>
              <a:ext uri="{FF2B5EF4-FFF2-40B4-BE49-F238E27FC236}">
                <a16:creationId xmlns:a16="http://schemas.microsoft.com/office/drawing/2014/main" id="{80F5C3B8-2B82-2A50-47C1-C87EA54B8CEF}"/>
              </a:ext>
            </a:extLst>
          </p:cNvPr>
          <p:cNvSpPr/>
          <p:nvPr/>
        </p:nvSpPr>
        <p:spPr>
          <a:xfrm>
            <a:off x="1929895" y="2071948"/>
            <a:ext cx="63815" cy="38307"/>
          </a:xfrm>
          <a:custGeom>
            <a:avLst/>
            <a:gdLst>
              <a:gd name="connsiteX0" fmla="*/ 63816 w 63815"/>
              <a:gd name="connsiteY0" fmla="*/ 4584 h 38307"/>
              <a:gd name="connsiteX1" fmla="*/ 30788 w 63815"/>
              <a:gd name="connsiteY1" fmla="*/ 36237 h 38307"/>
              <a:gd name="connsiteX2" fmla="*/ 0 w 63815"/>
              <a:gd name="connsiteY2" fmla="*/ 28206 h 38307"/>
              <a:gd name="connsiteX3" fmla="*/ 36386 w 63815"/>
              <a:gd name="connsiteY3" fmla="*/ 4584 h 38307"/>
              <a:gd name="connsiteX4" fmla="*/ 63816 w 63815"/>
              <a:gd name="connsiteY4" fmla="*/ 4584 h 3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5" h="38307">
                <a:moveTo>
                  <a:pt x="63816" y="4584"/>
                </a:moveTo>
                <a:cubicBezTo>
                  <a:pt x="57798" y="23545"/>
                  <a:pt x="44923" y="31417"/>
                  <a:pt x="30788" y="36237"/>
                </a:cubicBezTo>
                <a:cubicBezTo>
                  <a:pt x="20432" y="39774"/>
                  <a:pt x="9376" y="39774"/>
                  <a:pt x="0" y="28206"/>
                </a:cubicBezTo>
                <a:cubicBezTo>
                  <a:pt x="9796" y="13579"/>
                  <a:pt x="23651" y="9883"/>
                  <a:pt x="36386" y="4584"/>
                </a:cubicBezTo>
                <a:cubicBezTo>
                  <a:pt x="44503" y="1206"/>
                  <a:pt x="52900" y="-3774"/>
                  <a:pt x="63816" y="4584"/>
                </a:cubicBezTo>
                <a:close/>
              </a:path>
            </a:pathLst>
          </a:custGeom>
          <a:solidFill>
            <a:srgbClr val="B0B0B0"/>
          </a:solidFill>
          <a:ln w="1594" cap="flat">
            <a:solidFill>
              <a:srgbClr val="FFFFFF"/>
            </a:solidFill>
            <a:prstDash val="solid"/>
            <a:miter/>
          </a:ln>
        </p:spPr>
        <p:txBody>
          <a:bodyPr rtlCol="0" anchor="ctr"/>
          <a:lstStyle/>
          <a:p>
            <a:endParaRPr lang="en-PK"/>
          </a:p>
        </p:txBody>
      </p:sp>
      <p:sp>
        <p:nvSpPr>
          <p:cNvPr id="584" name="Freeform 583">
            <a:extLst>
              <a:ext uri="{FF2B5EF4-FFF2-40B4-BE49-F238E27FC236}">
                <a16:creationId xmlns:a16="http://schemas.microsoft.com/office/drawing/2014/main" id="{3176160E-7BC6-4B3C-5367-10FD2B9E04E2}"/>
              </a:ext>
            </a:extLst>
          </p:cNvPr>
          <p:cNvSpPr/>
          <p:nvPr/>
        </p:nvSpPr>
        <p:spPr>
          <a:xfrm>
            <a:off x="4246402" y="3438193"/>
            <a:ext cx="57433" cy="25539"/>
          </a:xfrm>
          <a:custGeom>
            <a:avLst/>
            <a:gdLst>
              <a:gd name="connsiteX0" fmla="*/ 33682 w 57433"/>
              <a:gd name="connsiteY0" fmla="*/ 25540 h 25539"/>
              <a:gd name="connsiteX1" fmla="*/ 2667 w 57433"/>
              <a:gd name="connsiteY1" fmla="*/ 14757 h 25539"/>
              <a:gd name="connsiteX2" fmla="*/ 7223 w 57433"/>
              <a:gd name="connsiteY2" fmla="*/ 564 h 25539"/>
              <a:gd name="connsiteX3" fmla="*/ 9119 w 57433"/>
              <a:gd name="connsiteY3" fmla="*/ 105 h 25539"/>
              <a:gd name="connsiteX4" fmla="*/ 51780 w 57433"/>
              <a:gd name="connsiteY4" fmla="*/ 6693 h 25539"/>
              <a:gd name="connsiteX5" fmla="*/ 57095 w 57433"/>
              <a:gd name="connsiteY5" fmla="*/ 15433 h 25539"/>
              <a:gd name="connsiteX6" fmla="*/ 50644 w 57433"/>
              <a:gd name="connsiteY6" fmla="*/ 21569 h 25539"/>
              <a:gd name="connsiteX7" fmla="*/ 33554 w 57433"/>
              <a:gd name="connsiteY7" fmla="*/ 25425 h 25539"/>
              <a:gd name="connsiteX8" fmla="*/ 33682 w 57433"/>
              <a:gd name="connsiteY8" fmla="*/ 25540 h 2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33" h="25539">
                <a:moveTo>
                  <a:pt x="33682" y="25540"/>
                </a:moveTo>
                <a:cubicBezTo>
                  <a:pt x="20389" y="24748"/>
                  <a:pt x="10134" y="22929"/>
                  <a:pt x="2667" y="14757"/>
                </a:cubicBezTo>
                <a:cubicBezTo>
                  <a:pt x="-2272" y="9304"/>
                  <a:pt x="-122" y="2607"/>
                  <a:pt x="7223" y="564"/>
                </a:cubicBezTo>
                <a:cubicBezTo>
                  <a:pt x="7855" y="334"/>
                  <a:pt x="8487" y="220"/>
                  <a:pt x="9119" y="105"/>
                </a:cubicBezTo>
                <a:cubicBezTo>
                  <a:pt x="14058" y="-802"/>
                  <a:pt x="47727" y="4420"/>
                  <a:pt x="51780" y="6693"/>
                </a:cubicBezTo>
                <a:cubicBezTo>
                  <a:pt x="55328" y="8736"/>
                  <a:pt x="58493" y="11686"/>
                  <a:pt x="57095" y="15433"/>
                </a:cubicBezTo>
                <a:cubicBezTo>
                  <a:pt x="56215" y="17930"/>
                  <a:pt x="53426" y="20771"/>
                  <a:pt x="50644" y="21569"/>
                </a:cubicBezTo>
                <a:cubicBezTo>
                  <a:pt x="44441" y="23612"/>
                  <a:pt x="37855" y="24518"/>
                  <a:pt x="33554" y="25425"/>
                </a:cubicBezTo>
                <a:lnTo>
                  <a:pt x="33682" y="2554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85" name="Freeform 584">
            <a:extLst>
              <a:ext uri="{FF2B5EF4-FFF2-40B4-BE49-F238E27FC236}">
                <a16:creationId xmlns:a16="http://schemas.microsoft.com/office/drawing/2014/main" id="{9A86DFFB-79A5-2392-EA95-E667E144FCFB}"/>
              </a:ext>
            </a:extLst>
          </p:cNvPr>
          <p:cNvSpPr/>
          <p:nvPr/>
        </p:nvSpPr>
        <p:spPr>
          <a:xfrm>
            <a:off x="10213162" y="4504379"/>
            <a:ext cx="57448" cy="31921"/>
          </a:xfrm>
          <a:custGeom>
            <a:avLst/>
            <a:gdLst>
              <a:gd name="connsiteX0" fmla="*/ 23038 w 57448"/>
              <a:gd name="connsiteY0" fmla="*/ 28059 h 31921"/>
              <a:gd name="connsiteX1" fmla="*/ 16720 w 57448"/>
              <a:gd name="connsiteY1" fmla="*/ 28633 h 31921"/>
              <a:gd name="connsiteX2" fmla="*/ 64 w 57448"/>
              <a:gd name="connsiteY2" fmla="*/ 21432 h 31921"/>
              <a:gd name="connsiteX3" fmla="*/ 13465 w 57448"/>
              <a:gd name="connsiteY3" fmla="*/ 268 h 31921"/>
              <a:gd name="connsiteX4" fmla="*/ 45756 w 57448"/>
              <a:gd name="connsiteY4" fmla="*/ 2432 h 31921"/>
              <a:gd name="connsiteX5" fmla="*/ 57434 w 57448"/>
              <a:gd name="connsiteY5" fmla="*/ 19996 h 31921"/>
              <a:gd name="connsiteX6" fmla="*/ 42054 w 57448"/>
              <a:gd name="connsiteY6" fmla="*/ 31513 h 31921"/>
              <a:gd name="connsiteX7" fmla="*/ 23038 w 57448"/>
              <a:gd name="connsiteY7" fmla="*/ 28199 h 31921"/>
              <a:gd name="connsiteX8" fmla="*/ 23038 w 57448"/>
              <a:gd name="connsiteY8" fmla="*/ 28059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8" h="31921">
                <a:moveTo>
                  <a:pt x="23038" y="28059"/>
                </a:moveTo>
                <a:cubicBezTo>
                  <a:pt x="18379" y="28493"/>
                  <a:pt x="17486" y="28633"/>
                  <a:pt x="16720" y="28633"/>
                </a:cubicBezTo>
                <a:cubicBezTo>
                  <a:pt x="4021" y="29208"/>
                  <a:pt x="510" y="27625"/>
                  <a:pt x="64" y="21432"/>
                </a:cubicBezTo>
                <a:cubicBezTo>
                  <a:pt x="-638" y="10783"/>
                  <a:pt x="4467" y="843"/>
                  <a:pt x="13465" y="268"/>
                </a:cubicBezTo>
                <a:cubicBezTo>
                  <a:pt x="24123" y="-447"/>
                  <a:pt x="35290" y="268"/>
                  <a:pt x="45756" y="2432"/>
                </a:cubicBezTo>
                <a:cubicBezTo>
                  <a:pt x="54499" y="4156"/>
                  <a:pt x="57690" y="10923"/>
                  <a:pt x="57434" y="19996"/>
                </a:cubicBezTo>
                <a:cubicBezTo>
                  <a:pt x="57243" y="29495"/>
                  <a:pt x="52138" y="33243"/>
                  <a:pt x="42054" y="31513"/>
                </a:cubicBezTo>
                <a:cubicBezTo>
                  <a:pt x="34397" y="30217"/>
                  <a:pt x="26930" y="28780"/>
                  <a:pt x="23038" y="28199"/>
                </a:cubicBezTo>
                <a:lnTo>
                  <a:pt x="23038" y="28059"/>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86" name="Freeform 585">
            <a:extLst>
              <a:ext uri="{FF2B5EF4-FFF2-40B4-BE49-F238E27FC236}">
                <a16:creationId xmlns:a16="http://schemas.microsoft.com/office/drawing/2014/main" id="{F7F5ADC4-885B-CC2F-4334-5E64ED7324F6}"/>
              </a:ext>
            </a:extLst>
          </p:cNvPr>
          <p:cNvSpPr/>
          <p:nvPr/>
        </p:nvSpPr>
        <p:spPr>
          <a:xfrm>
            <a:off x="3378510" y="4204316"/>
            <a:ext cx="38287" cy="44689"/>
          </a:xfrm>
          <a:custGeom>
            <a:avLst/>
            <a:gdLst>
              <a:gd name="connsiteX0" fmla="*/ 23777 w 38287"/>
              <a:gd name="connsiteY0" fmla="*/ 42034 h 44689"/>
              <a:gd name="connsiteX1" fmla="*/ 26004 w 38287"/>
              <a:gd name="connsiteY1" fmla="*/ 29156 h 44689"/>
              <a:gd name="connsiteX2" fmla="*/ 21307 w 38287"/>
              <a:gd name="connsiteY2" fmla="*/ 25339 h 44689"/>
              <a:gd name="connsiteX3" fmla="*/ 1174 w 38287"/>
              <a:gd name="connsiteY3" fmla="*/ 17129 h 44689"/>
              <a:gd name="connsiteX4" fmla="*/ 555 w 38287"/>
              <a:gd name="connsiteY4" fmla="*/ 9633 h 44689"/>
              <a:gd name="connsiteX5" fmla="*/ 21678 w 38287"/>
              <a:gd name="connsiteY5" fmla="*/ 293 h 44689"/>
              <a:gd name="connsiteX6" fmla="*/ 28225 w 38287"/>
              <a:gd name="connsiteY6" fmla="*/ 4539 h 44689"/>
              <a:gd name="connsiteX7" fmla="*/ 37982 w 38287"/>
              <a:gd name="connsiteY7" fmla="*/ 31417 h 44689"/>
              <a:gd name="connsiteX8" fmla="*/ 33164 w 38287"/>
              <a:gd name="connsiteY8" fmla="*/ 42883 h 44689"/>
              <a:gd name="connsiteX9" fmla="*/ 24026 w 38287"/>
              <a:gd name="connsiteY9" fmla="*/ 42034 h 44689"/>
              <a:gd name="connsiteX10" fmla="*/ 23777 w 38287"/>
              <a:gd name="connsiteY10" fmla="*/ 42034 h 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87" h="44689">
                <a:moveTo>
                  <a:pt x="23777" y="42034"/>
                </a:moveTo>
                <a:cubicBezTo>
                  <a:pt x="24517" y="37929"/>
                  <a:pt x="25136" y="33683"/>
                  <a:pt x="26004" y="29156"/>
                </a:cubicBezTo>
                <a:cubicBezTo>
                  <a:pt x="24517" y="27880"/>
                  <a:pt x="23158" y="26041"/>
                  <a:pt x="21307" y="25339"/>
                </a:cubicBezTo>
                <a:cubicBezTo>
                  <a:pt x="14639" y="22504"/>
                  <a:pt x="7721" y="20384"/>
                  <a:pt x="1174" y="17129"/>
                </a:cubicBezTo>
                <a:cubicBezTo>
                  <a:pt x="184" y="16560"/>
                  <a:pt x="-556" y="10904"/>
                  <a:pt x="555" y="9633"/>
                </a:cubicBezTo>
                <a:cubicBezTo>
                  <a:pt x="6113" y="2700"/>
                  <a:pt x="13279" y="-1124"/>
                  <a:pt x="21678" y="293"/>
                </a:cubicBezTo>
                <a:cubicBezTo>
                  <a:pt x="24026" y="714"/>
                  <a:pt x="27236" y="2413"/>
                  <a:pt x="28225" y="4539"/>
                </a:cubicBezTo>
                <a:cubicBezTo>
                  <a:pt x="31933" y="13311"/>
                  <a:pt x="35392" y="22223"/>
                  <a:pt x="37982" y="31417"/>
                </a:cubicBezTo>
                <a:cubicBezTo>
                  <a:pt x="39220" y="35950"/>
                  <a:pt x="36502" y="40048"/>
                  <a:pt x="33164" y="42883"/>
                </a:cubicBezTo>
                <a:cubicBezTo>
                  <a:pt x="30203" y="45283"/>
                  <a:pt x="27236" y="45571"/>
                  <a:pt x="24026" y="42034"/>
                </a:cubicBezTo>
                <a:lnTo>
                  <a:pt x="23777" y="42034"/>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87" name="Freeform 586">
            <a:extLst>
              <a:ext uri="{FF2B5EF4-FFF2-40B4-BE49-F238E27FC236}">
                <a16:creationId xmlns:a16="http://schemas.microsoft.com/office/drawing/2014/main" id="{B14C6A2C-102F-BA38-D43C-1D6BB856E878}"/>
              </a:ext>
            </a:extLst>
          </p:cNvPr>
          <p:cNvSpPr/>
          <p:nvPr/>
        </p:nvSpPr>
        <p:spPr>
          <a:xfrm>
            <a:off x="4827124" y="6145156"/>
            <a:ext cx="51053" cy="44689"/>
          </a:xfrm>
          <a:custGeom>
            <a:avLst/>
            <a:gdLst>
              <a:gd name="connsiteX0" fmla="*/ 0 w 51053"/>
              <a:gd name="connsiteY0" fmla="*/ 34250 h 44689"/>
              <a:gd name="connsiteX1" fmla="*/ 13197 w 51053"/>
              <a:gd name="connsiteY1" fmla="*/ 4218 h 44689"/>
              <a:gd name="connsiteX2" fmla="*/ 22342 w 51053"/>
              <a:gd name="connsiteY2" fmla="*/ 374 h 44689"/>
              <a:gd name="connsiteX3" fmla="*/ 48602 w 51053"/>
              <a:gd name="connsiteY3" fmla="*/ 22164 h 44689"/>
              <a:gd name="connsiteX4" fmla="*/ 44026 w 51053"/>
              <a:gd name="connsiteY4" fmla="*/ 42671 h 44689"/>
              <a:gd name="connsiteX5" fmla="*/ 0 w 51053"/>
              <a:gd name="connsiteY5" fmla="*/ 34428 h 44689"/>
              <a:gd name="connsiteX6" fmla="*/ 0 w 51053"/>
              <a:gd name="connsiteY6" fmla="*/ 34250 h 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 h="44689">
                <a:moveTo>
                  <a:pt x="0" y="34250"/>
                </a:moveTo>
                <a:cubicBezTo>
                  <a:pt x="2482" y="21615"/>
                  <a:pt x="7575" y="12453"/>
                  <a:pt x="13197" y="4218"/>
                </a:cubicBezTo>
                <a:cubicBezTo>
                  <a:pt x="15156" y="1287"/>
                  <a:pt x="19859" y="-909"/>
                  <a:pt x="22342" y="374"/>
                </a:cubicBezTo>
                <a:cubicBezTo>
                  <a:pt x="31876" y="5501"/>
                  <a:pt x="41544" y="10991"/>
                  <a:pt x="48602" y="22164"/>
                </a:cubicBezTo>
                <a:cubicBezTo>
                  <a:pt x="53305" y="29672"/>
                  <a:pt x="50950" y="40475"/>
                  <a:pt x="44026" y="42671"/>
                </a:cubicBezTo>
                <a:cubicBezTo>
                  <a:pt x="28870" y="47433"/>
                  <a:pt x="14499" y="43405"/>
                  <a:pt x="0" y="34428"/>
                </a:cubicBezTo>
                <a:lnTo>
                  <a:pt x="0" y="3425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88" name="Freeform 587">
            <a:extLst>
              <a:ext uri="{FF2B5EF4-FFF2-40B4-BE49-F238E27FC236}">
                <a16:creationId xmlns:a16="http://schemas.microsoft.com/office/drawing/2014/main" id="{2D9A21B7-BB99-48D9-ABF0-0DA64664F889}"/>
              </a:ext>
            </a:extLst>
          </p:cNvPr>
          <p:cNvSpPr/>
          <p:nvPr/>
        </p:nvSpPr>
        <p:spPr>
          <a:xfrm>
            <a:off x="4150676" y="1510126"/>
            <a:ext cx="44671" cy="31921"/>
          </a:xfrm>
          <a:custGeom>
            <a:avLst/>
            <a:gdLst>
              <a:gd name="connsiteX0" fmla="*/ 30283 w 44671"/>
              <a:gd name="connsiteY0" fmla="*/ 133 h 31921"/>
              <a:gd name="connsiteX1" fmla="*/ 43620 w 44671"/>
              <a:gd name="connsiteY1" fmla="*/ 5462 h 31921"/>
              <a:gd name="connsiteX2" fmla="*/ 38062 w 44671"/>
              <a:gd name="connsiteY2" fmla="*/ 24114 h 31921"/>
              <a:gd name="connsiteX3" fmla="*/ 8790 w 44671"/>
              <a:gd name="connsiteY3" fmla="*/ 30375 h 31921"/>
              <a:gd name="connsiteX4" fmla="*/ 3225 w 44671"/>
              <a:gd name="connsiteY4" fmla="*/ 10658 h 31921"/>
              <a:gd name="connsiteX5" fmla="*/ 30283 w 44671"/>
              <a:gd name="connsiteY5" fmla="*/ 0 h 31921"/>
              <a:gd name="connsiteX6" fmla="*/ 30283 w 44671"/>
              <a:gd name="connsiteY6" fmla="*/ 133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1" h="31921">
                <a:moveTo>
                  <a:pt x="30283" y="133"/>
                </a:moveTo>
                <a:cubicBezTo>
                  <a:pt x="34973" y="266"/>
                  <a:pt x="40538" y="-666"/>
                  <a:pt x="43620" y="5462"/>
                </a:cubicBezTo>
                <a:cubicBezTo>
                  <a:pt x="46218" y="10791"/>
                  <a:pt x="43869" y="18385"/>
                  <a:pt x="38062" y="24114"/>
                </a:cubicBezTo>
                <a:cubicBezTo>
                  <a:pt x="29543" y="32773"/>
                  <a:pt x="19287" y="33174"/>
                  <a:pt x="8790" y="30375"/>
                </a:cubicBezTo>
                <a:cubicBezTo>
                  <a:pt x="-234" y="27977"/>
                  <a:pt x="-2704" y="18252"/>
                  <a:pt x="3225" y="10658"/>
                </a:cubicBezTo>
                <a:cubicBezTo>
                  <a:pt x="8911" y="3597"/>
                  <a:pt x="17437" y="133"/>
                  <a:pt x="30283" y="0"/>
                </a:cubicBezTo>
                <a:lnTo>
                  <a:pt x="30283" y="133"/>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89" name="Freeform 588">
            <a:extLst>
              <a:ext uri="{FF2B5EF4-FFF2-40B4-BE49-F238E27FC236}">
                <a16:creationId xmlns:a16="http://schemas.microsoft.com/office/drawing/2014/main" id="{9D3416B3-DF1A-450E-792F-B43F515F3755}"/>
              </a:ext>
            </a:extLst>
          </p:cNvPr>
          <p:cNvSpPr/>
          <p:nvPr/>
        </p:nvSpPr>
        <p:spPr>
          <a:xfrm>
            <a:off x="4157061" y="1248368"/>
            <a:ext cx="57433" cy="25537"/>
          </a:xfrm>
          <a:custGeom>
            <a:avLst/>
            <a:gdLst>
              <a:gd name="connsiteX0" fmla="*/ 22131 w 57433"/>
              <a:gd name="connsiteY0" fmla="*/ 25411 h 25537"/>
              <a:gd name="connsiteX1" fmla="*/ 4543 w 57433"/>
              <a:gd name="connsiteY1" fmla="*/ 19632 h 25537"/>
              <a:gd name="connsiteX2" fmla="*/ 4690 w 57433"/>
              <a:gd name="connsiteY2" fmla="*/ 6690 h 25537"/>
              <a:gd name="connsiteX3" fmla="*/ 37957 w 57433"/>
              <a:gd name="connsiteY3" fmla="*/ 534 h 25537"/>
              <a:gd name="connsiteX4" fmla="*/ 51288 w 57433"/>
              <a:gd name="connsiteY4" fmla="*/ 3926 h 25537"/>
              <a:gd name="connsiteX5" fmla="*/ 53636 w 57433"/>
              <a:gd name="connsiteY5" fmla="*/ 16239 h 25537"/>
              <a:gd name="connsiteX6" fmla="*/ 21984 w 57433"/>
              <a:gd name="connsiteY6" fmla="*/ 25537 h 25537"/>
              <a:gd name="connsiteX7" fmla="*/ 22131 w 57433"/>
              <a:gd name="connsiteY7" fmla="*/ 25411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33" h="25537">
                <a:moveTo>
                  <a:pt x="22131" y="25411"/>
                </a:moveTo>
                <a:cubicBezTo>
                  <a:pt x="18761" y="24281"/>
                  <a:pt x="11288" y="22522"/>
                  <a:pt x="4543" y="19632"/>
                </a:cubicBezTo>
                <a:cubicBezTo>
                  <a:pt x="-1755" y="16867"/>
                  <a:pt x="-1315" y="10083"/>
                  <a:pt x="4690" y="6690"/>
                </a:cubicBezTo>
                <a:cubicBezTo>
                  <a:pt x="14805" y="1036"/>
                  <a:pt x="26087" y="-1100"/>
                  <a:pt x="37957" y="534"/>
                </a:cubicBezTo>
                <a:cubicBezTo>
                  <a:pt x="42494" y="1162"/>
                  <a:pt x="46891" y="2543"/>
                  <a:pt x="51288" y="3926"/>
                </a:cubicBezTo>
                <a:cubicBezTo>
                  <a:pt x="58467" y="6062"/>
                  <a:pt x="59495" y="11716"/>
                  <a:pt x="53636" y="16239"/>
                </a:cubicBezTo>
                <a:cubicBezTo>
                  <a:pt x="45870" y="22396"/>
                  <a:pt x="36783" y="25537"/>
                  <a:pt x="21984" y="25537"/>
                </a:cubicBezTo>
                <a:lnTo>
                  <a:pt x="22131" y="2541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90" name="Freeform 589">
            <a:extLst>
              <a:ext uri="{FF2B5EF4-FFF2-40B4-BE49-F238E27FC236}">
                <a16:creationId xmlns:a16="http://schemas.microsoft.com/office/drawing/2014/main" id="{C91CAD5F-9E47-358C-3BDE-73C4687A158D}"/>
              </a:ext>
            </a:extLst>
          </p:cNvPr>
          <p:cNvSpPr/>
          <p:nvPr/>
        </p:nvSpPr>
        <p:spPr>
          <a:xfrm>
            <a:off x="10391850" y="3623340"/>
            <a:ext cx="57427" cy="38308"/>
          </a:xfrm>
          <a:custGeom>
            <a:avLst/>
            <a:gdLst>
              <a:gd name="connsiteX0" fmla="*/ 42562 w 57427"/>
              <a:gd name="connsiteY0" fmla="*/ 38281 h 38308"/>
              <a:gd name="connsiteX1" fmla="*/ 762 w 57427"/>
              <a:gd name="connsiteY1" fmla="*/ 13574 h 38308"/>
              <a:gd name="connsiteX2" fmla="*/ 3953 w 57427"/>
              <a:gd name="connsiteY2" fmla="*/ 2063 h 38308"/>
              <a:gd name="connsiteX3" fmla="*/ 18695 w 57427"/>
              <a:gd name="connsiteY3" fmla="*/ 2063 h 38308"/>
              <a:gd name="connsiteX4" fmla="*/ 37648 w 57427"/>
              <a:gd name="connsiteY4" fmla="*/ 9047 h 38308"/>
              <a:gd name="connsiteX5" fmla="*/ 55899 w 57427"/>
              <a:gd name="connsiteY5" fmla="*/ 23406 h 38308"/>
              <a:gd name="connsiteX6" fmla="*/ 42370 w 57427"/>
              <a:gd name="connsiteY6" fmla="*/ 38281 h 38308"/>
              <a:gd name="connsiteX7" fmla="*/ 42562 w 57427"/>
              <a:gd name="connsiteY7" fmla="*/ 38281 h 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27" h="38308">
                <a:moveTo>
                  <a:pt x="42562" y="38281"/>
                </a:moveTo>
                <a:cubicBezTo>
                  <a:pt x="22204" y="37375"/>
                  <a:pt x="5484" y="27415"/>
                  <a:pt x="762" y="13574"/>
                </a:cubicBezTo>
                <a:cubicBezTo>
                  <a:pt x="-770" y="9309"/>
                  <a:pt x="-132" y="5172"/>
                  <a:pt x="3953" y="2063"/>
                </a:cubicBezTo>
                <a:cubicBezTo>
                  <a:pt x="8547" y="-1295"/>
                  <a:pt x="13781" y="-6"/>
                  <a:pt x="18695" y="2063"/>
                </a:cubicBezTo>
                <a:cubicBezTo>
                  <a:pt x="24948" y="4521"/>
                  <a:pt x="31394" y="6724"/>
                  <a:pt x="37648" y="9047"/>
                </a:cubicBezTo>
                <a:cubicBezTo>
                  <a:pt x="46071" y="12023"/>
                  <a:pt x="52389" y="16683"/>
                  <a:pt x="55899" y="23406"/>
                </a:cubicBezTo>
                <a:cubicBezTo>
                  <a:pt x="60493" y="31942"/>
                  <a:pt x="54367" y="38798"/>
                  <a:pt x="42370" y="38281"/>
                </a:cubicBezTo>
                <a:lnTo>
                  <a:pt x="42562" y="38281"/>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1" name="Freeform 590">
            <a:extLst>
              <a:ext uri="{FF2B5EF4-FFF2-40B4-BE49-F238E27FC236}">
                <a16:creationId xmlns:a16="http://schemas.microsoft.com/office/drawing/2014/main" id="{42312B85-5798-7A00-A6D8-22FADDFC966E}"/>
              </a:ext>
            </a:extLst>
          </p:cNvPr>
          <p:cNvSpPr/>
          <p:nvPr/>
        </p:nvSpPr>
        <p:spPr>
          <a:xfrm>
            <a:off x="11591567" y="4881056"/>
            <a:ext cx="57451" cy="38304"/>
          </a:xfrm>
          <a:custGeom>
            <a:avLst/>
            <a:gdLst>
              <a:gd name="connsiteX0" fmla="*/ 24646 w 57451"/>
              <a:gd name="connsiteY0" fmla="*/ 184 h 38304"/>
              <a:gd name="connsiteX1" fmla="*/ 42833 w 57451"/>
              <a:gd name="connsiteY1" fmla="*/ 1193 h 38304"/>
              <a:gd name="connsiteX2" fmla="*/ 56745 w 57451"/>
              <a:gd name="connsiteY2" fmla="*/ 17773 h 38304"/>
              <a:gd name="connsiteX3" fmla="*/ 51449 w 57451"/>
              <a:gd name="connsiteY3" fmla="*/ 27018 h 38304"/>
              <a:gd name="connsiteX4" fmla="*/ 19413 w 57451"/>
              <a:gd name="connsiteY4" fmla="*/ 37143 h 38304"/>
              <a:gd name="connsiteX5" fmla="*/ 205 w 57451"/>
              <a:gd name="connsiteY5" fmla="*/ 12589 h 38304"/>
              <a:gd name="connsiteX6" fmla="*/ 18392 w 57451"/>
              <a:gd name="connsiteY6" fmla="*/ 57 h 38304"/>
              <a:gd name="connsiteX7" fmla="*/ 24518 w 57451"/>
              <a:gd name="connsiteY7" fmla="*/ 57 h 38304"/>
              <a:gd name="connsiteX8" fmla="*/ 24646 w 57451"/>
              <a:gd name="connsiteY8" fmla="*/ 184 h 3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51" h="38304">
                <a:moveTo>
                  <a:pt x="24646" y="184"/>
                </a:moveTo>
                <a:cubicBezTo>
                  <a:pt x="32112" y="561"/>
                  <a:pt x="37537" y="433"/>
                  <a:pt x="42833" y="1193"/>
                </a:cubicBezTo>
                <a:cubicBezTo>
                  <a:pt x="53491" y="2585"/>
                  <a:pt x="59617" y="9927"/>
                  <a:pt x="56745" y="17773"/>
                </a:cubicBezTo>
                <a:cubicBezTo>
                  <a:pt x="55532" y="20940"/>
                  <a:pt x="53873" y="24234"/>
                  <a:pt x="51449" y="27018"/>
                </a:cubicBezTo>
                <a:cubicBezTo>
                  <a:pt x="43854" y="36639"/>
                  <a:pt x="31091" y="40431"/>
                  <a:pt x="19413" y="37143"/>
                </a:cubicBezTo>
                <a:cubicBezTo>
                  <a:pt x="7160" y="33600"/>
                  <a:pt x="-1455" y="22459"/>
                  <a:pt x="205" y="12589"/>
                </a:cubicBezTo>
                <a:cubicBezTo>
                  <a:pt x="1608" y="5120"/>
                  <a:pt x="8054" y="689"/>
                  <a:pt x="18392" y="57"/>
                </a:cubicBezTo>
                <a:cubicBezTo>
                  <a:pt x="21072" y="-71"/>
                  <a:pt x="23816" y="57"/>
                  <a:pt x="24518" y="57"/>
                </a:cubicBezTo>
                <a:lnTo>
                  <a:pt x="24646" y="18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2" name="Freeform 591">
            <a:extLst>
              <a:ext uri="{FF2B5EF4-FFF2-40B4-BE49-F238E27FC236}">
                <a16:creationId xmlns:a16="http://schemas.microsoft.com/office/drawing/2014/main" id="{8EAD6882-BA3B-F4D9-2929-BEE40FB71C17}"/>
              </a:ext>
            </a:extLst>
          </p:cNvPr>
          <p:cNvSpPr/>
          <p:nvPr/>
        </p:nvSpPr>
        <p:spPr>
          <a:xfrm>
            <a:off x="10506707" y="4491610"/>
            <a:ext cx="44664" cy="44692"/>
          </a:xfrm>
          <a:custGeom>
            <a:avLst/>
            <a:gdLst>
              <a:gd name="connsiteX0" fmla="*/ 27958 w 44664"/>
              <a:gd name="connsiteY0" fmla="*/ 153 h 44692"/>
              <a:gd name="connsiteX1" fmla="*/ 34084 w 44664"/>
              <a:gd name="connsiteY1" fmla="*/ 600 h 44692"/>
              <a:gd name="connsiteX2" fmla="*/ 44614 w 44664"/>
              <a:gd name="connsiteY2" fmla="*/ 11760 h 44692"/>
              <a:gd name="connsiteX3" fmla="*/ 21193 w 44664"/>
              <a:gd name="connsiteY3" fmla="*/ 44167 h 44692"/>
              <a:gd name="connsiteX4" fmla="*/ 7 w 44664"/>
              <a:gd name="connsiteY4" fmla="*/ 27587 h 44692"/>
              <a:gd name="connsiteX5" fmla="*/ 28086 w 44664"/>
              <a:gd name="connsiteY5" fmla="*/ 0 h 44692"/>
              <a:gd name="connsiteX6" fmla="*/ 27958 w 44664"/>
              <a:gd name="connsiteY6" fmla="*/ 153 h 4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4" h="44692">
                <a:moveTo>
                  <a:pt x="27958" y="153"/>
                </a:moveTo>
                <a:cubicBezTo>
                  <a:pt x="29298" y="153"/>
                  <a:pt x="31723" y="153"/>
                  <a:pt x="34084" y="600"/>
                </a:cubicBezTo>
                <a:cubicBezTo>
                  <a:pt x="40147" y="1507"/>
                  <a:pt x="44295" y="6027"/>
                  <a:pt x="44614" y="11760"/>
                </a:cubicBezTo>
                <a:cubicBezTo>
                  <a:pt x="45508" y="25627"/>
                  <a:pt x="34531" y="40700"/>
                  <a:pt x="21193" y="44167"/>
                </a:cubicBezTo>
                <a:cubicBezTo>
                  <a:pt x="10409" y="46880"/>
                  <a:pt x="-312" y="38740"/>
                  <a:pt x="7" y="27587"/>
                </a:cubicBezTo>
                <a:cubicBezTo>
                  <a:pt x="135" y="12207"/>
                  <a:pt x="11749" y="453"/>
                  <a:pt x="28086" y="0"/>
                </a:cubicBezTo>
                <a:lnTo>
                  <a:pt x="27958" y="153"/>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3" name="Freeform 592">
            <a:extLst>
              <a:ext uri="{FF2B5EF4-FFF2-40B4-BE49-F238E27FC236}">
                <a16:creationId xmlns:a16="http://schemas.microsoft.com/office/drawing/2014/main" id="{EC3DA1D5-73B9-79E0-BE4D-E3DF2585F244}"/>
              </a:ext>
            </a:extLst>
          </p:cNvPr>
          <p:cNvSpPr/>
          <p:nvPr/>
        </p:nvSpPr>
        <p:spPr>
          <a:xfrm>
            <a:off x="10430141" y="4542684"/>
            <a:ext cx="38252" cy="38308"/>
          </a:xfrm>
          <a:custGeom>
            <a:avLst/>
            <a:gdLst>
              <a:gd name="connsiteX0" fmla="*/ 38220 w 38252"/>
              <a:gd name="connsiteY0" fmla="*/ 15177 h 38308"/>
              <a:gd name="connsiteX1" fmla="*/ 30307 w 38252"/>
              <a:gd name="connsiteY1" fmla="*/ 32102 h 38308"/>
              <a:gd name="connsiteX2" fmla="*/ 13395 w 38252"/>
              <a:gd name="connsiteY2" fmla="*/ 38218 h 38308"/>
              <a:gd name="connsiteX3" fmla="*/ 2036 w 38252"/>
              <a:gd name="connsiteY3" fmla="*/ 20904 h 38308"/>
              <a:gd name="connsiteX4" fmla="*/ 14161 w 38252"/>
              <a:gd name="connsiteY4" fmla="*/ 4637 h 38308"/>
              <a:gd name="connsiteX5" fmla="*/ 29158 w 38252"/>
              <a:gd name="connsiteY5" fmla="*/ 1119 h 38308"/>
              <a:gd name="connsiteX6" fmla="*/ 38220 w 38252"/>
              <a:gd name="connsiteY6" fmla="*/ 15049 h 38308"/>
              <a:gd name="connsiteX7" fmla="*/ 38220 w 38252"/>
              <a:gd name="connsiteY7" fmla="*/ 15177 h 3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52" h="38308">
                <a:moveTo>
                  <a:pt x="38220" y="15177"/>
                </a:moveTo>
                <a:cubicBezTo>
                  <a:pt x="38603" y="23247"/>
                  <a:pt x="35667" y="28846"/>
                  <a:pt x="30307" y="32102"/>
                </a:cubicBezTo>
                <a:cubicBezTo>
                  <a:pt x="25201" y="35096"/>
                  <a:pt x="19203" y="37829"/>
                  <a:pt x="13395" y="38218"/>
                </a:cubicBezTo>
                <a:cubicBezTo>
                  <a:pt x="2036" y="39259"/>
                  <a:pt x="-3197" y="31189"/>
                  <a:pt x="2036" y="20904"/>
                </a:cubicBezTo>
                <a:cubicBezTo>
                  <a:pt x="5100" y="14915"/>
                  <a:pt x="9566" y="9584"/>
                  <a:pt x="14161" y="4637"/>
                </a:cubicBezTo>
                <a:cubicBezTo>
                  <a:pt x="18054" y="467"/>
                  <a:pt x="23669" y="-1352"/>
                  <a:pt x="29158" y="1119"/>
                </a:cubicBezTo>
                <a:cubicBezTo>
                  <a:pt x="35284" y="3858"/>
                  <a:pt x="37582" y="9712"/>
                  <a:pt x="38220" y="15049"/>
                </a:cubicBezTo>
                <a:lnTo>
                  <a:pt x="38220" y="1517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4" name="Freeform 593">
            <a:extLst>
              <a:ext uri="{FF2B5EF4-FFF2-40B4-BE49-F238E27FC236}">
                <a16:creationId xmlns:a16="http://schemas.microsoft.com/office/drawing/2014/main" id="{D9A9F358-3CB6-0F6A-1D98-DBB76E893228}"/>
              </a:ext>
            </a:extLst>
          </p:cNvPr>
          <p:cNvSpPr/>
          <p:nvPr/>
        </p:nvSpPr>
        <p:spPr>
          <a:xfrm>
            <a:off x="7424420" y="2799761"/>
            <a:ext cx="44671" cy="25535"/>
          </a:xfrm>
          <a:custGeom>
            <a:avLst/>
            <a:gdLst>
              <a:gd name="connsiteX0" fmla="*/ 17032 w 44671"/>
              <a:gd name="connsiteY0" fmla="*/ 0 h 25535"/>
              <a:gd name="connsiteX1" fmla="*/ 39923 w 44671"/>
              <a:gd name="connsiteY1" fmla="*/ 8721 h 25535"/>
              <a:gd name="connsiteX2" fmla="*/ 43560 w 44671"/>
              <a:gd name="connsiteY2" fmla="*/ 20800 h 25535"/>
              <a:gd name="connsiteX3" fmla="*/ 37843 w 44671"/>
              <a:gd name="connsiteY3" fmla="*/ 25531 h 25535"/>
              <a:gd name="connsiteX4" fmla="*/ 5463 w 44671"/>
              <a:gd name="connsiteY4" fmla="*/ 19555 h 25535"/>
              <a:gd name="connsiteX5" fmla="*/ 0 w 44671"/>
              <a:gd name="connsiteY5" fmla="*/ 14448 h 25535"/>
              <a:gd name="connsiteX6" fmla="*/ 3382 w 44671"/>
              <a:gd name="connsiteY6" fmla="*/ 5854 h 25535"/>
              <a:gd name="connsiteX7" fmla="*/ 17166 w 44671"/>
              <a:gd name="connsiteY7" fmla="*/ 0 h 25535"/>
              <a:gd name="connsiteX8" fmla="*/ 17032 w 44671"/>
              <a:gd name="connsiteY8" fmla="*/ 0 h 2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71" h="25535">
                <a:moveTo>
                  <a:pt x="17032" y="0"/>
                </a:moveTo>
                <a:cubicBezTo>
                  <a:pt x="24709" y="2867"/>
                  <a:pt x="32508" y="5229"/>
                  <a:pt x="39923" y="8721"/>
                </a:cubicBezTo>
                <a:cubicBezTo>
                  <a:pt x="44473" y="10834"/>
                  <a:pt x="45903" y="16191"/>
                  <a:pt x="43560" y="20800"/>
                </a:cubicBezTo>
                <a:cubicBezTo>
                  <a:pt x="42521" y="22920"/>
                  <a:pt x="39527" y="25659"/>
                  <a:pt x="37843" y="25531"/>
                </a:cubicBezTo>
                <a:cubicBezTo>
                  <a:pt x="26918" y="24037"/>
                  <a:pt x="16126" y="22045"/>
                  <a:pt x="5463" y="19555"/>
                </a:cubicBezTo>
                <a:cubicBezTo>
                  <a:pt x="3248" y="19057"/>
                  <a:pt x="128" y="16318"/>
                  <a:pt x="0" y="14448"/>
                </a:cubicBezTo>
                <a:cubicBezTo>
                  <a:pt x="0" y="11581"/>
                  <a:pt x="1168" y="7476"/>
                  <a:pt x="3382" y="5854"/>
                </a:cubicBezTo>
                <a:cubicBezTo>
                  <a:pt x="7020" y="3237"/>
                  <a:pt x="11965" y="2120"/>
                  <a:pt x="17166" y="0"/>
                </a:cubicBezTo>
                <a:lnTo>
                  <a:pt x="17032"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5" name="Freeform 594">
            <a:extLst>
              <a:ext uri="{FF2B5EF4-FFF2-40B4-BE49-F238E27FC236}">
                <a16:creationId xmlns:a16="http://schemas.microsoft.com/office/drawing/2014/main" id="{9D76F66F-564F-F991-6738-9D47DF7EC0FA}"/>
              </a:ext>
            </a:extLst>
          </p:cNvPr>
          <p:cNvSpPr/>
          <p:nvPr/>
        </p:nvSpPr>
        <p:spPr>
          <a:xfrm>
            <a:off x="4495282" y="1235599"/>
            <a:ext cx="38288" cy="31921"/>
          </a:xfrm>
          <a:custGeom>
            <a:avLst/>
            <a:gdLst>
              <a:gd name="connsiteX0" fmla="*/ 23396 w 38288"/>
              <a:gd name="connsiteY0" fmla="*/ 0 h 31921"/>
              <a:gd name="connsiteX1" fmla="*/ 33428 w 38288"/>
              <a:gd name="connsiteY1" fmla="*/ 3794 h 31921"/>
              <a:gd name="connsiteX2" fmla="*/ 37416 w 38288"/>
              <a:gd name="connsiteY2" fmla="*/ 17801 h 31921"/>
              <a:gd name="connsiteX3" fmla="*/ 2426 w 38288"/>
              <a:gd name="connsiteY3" fmla="*/ 22616 h 31921"/>
              <a:gd name="connsiteX4" fmla="*/ 6025 w 38288"/>
              <a:gd name="connsiteY4" fmla="*/ 5399 h 31921"/>
              <a:gd name="connsiteX5" fmla="*/ 23396 w 38288"/>
              <a:gd name="connsiteY5" fmla="*/ 146 h 31921"/>
              <a:gd name="connsiteX6" fmla="*/ 23396 w 38288"/>
              <a:gd name="connsiteY6" fmla="*/ 0 h 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8" h="31921">
                <a:moveTo>
                  <a:pt x="23396" y="0"/>
                </a:moveTo>
                <a:cubicBezTo>
                  <a:pt x="27123" y="1313"/>
                  <a:pt x="30467" y="2043"/>
                  <a:pt x="33428" y="3794"/>
                </a:cubicBezTo>
                <a:cubicBezTo>
                  <a:pt x="37799" y="6420"/>
                  <a:pt x="39471" y="12840"/>
                  <a:pt x="37416" y="17801"/>
                </a:cubicBezTo>
                <a:cubicBezTo>
                  <a:pt x="30601" y="34289"/>
                  <a:pt x="11686" y="36916"/>
                  <a:pt x="2426" y="22616"/>
                </a:cubicBezTo>
                <a:cubicBezTo>
                  <a:pt x="-1824" y="16050"/>
                  <a:pt x="-407" y="8171"/>
                  <a:pt x="6025" y="5399"/>
                </a:cubicBezTo>
                <a:cubicBezTo>
                  <a:pt x="11686" y="2918"/>
                  <a:pt x="17736" y="1751"/>
                  <a:pt x="23396" y="146"/>
                </a:cubicBezTo>
                <a:lnTo>
                  <a:pt x="23396" y="0"/>
                </a:lnTo>
                <a:close/>
              </a:path>
            </a:pathLst>
          </a:custGeom>
          <a:solidFill>
            <a:srgbClr val="005981"/>
          </a:solidFill>
          <a:ln w="1594" cap="flat">
            <a:solidFill>
              <a:srgbClr val="FFFFFF"/>
            </a:solidFill>
            <a:prstDash val="solid"/>
            <a:miter/>
          </a:ln>
        </p:spPr>
        <p:txBody>
          <a:bodyPr rtlCol="0" anchor="ctr"/>
          <a:lstStyle/>
          <a:p>
            <a:endParaRPr lang="en-PK"/>
          </a:p>
        </p:txBody>
      </p:sp>
      <p:sp>
        <p:nvSpPr>
          <p:cNvPr id="596" name="Freeform 595">
            <a:extLst>
              <a:ext uri="{FF2B5EF4-FFF2-40B4-BE49-F238E27FC236}">
                <a16:creationId xmlns:a16="http://schemas.microsoft.com/office/drawing/2014/main" id="{19677DAD-D1FD-B730-A3D8-9C52C1A39ACD}"/>
              </a:ext>
            </a:extLst>
          </p:cNvPr>
          <p:cNvSpPr/>
          <p:nvPr/>
        </p:nvSpPr>
        <p:spPr>
          <a:xfrm>
            <a:off x="10538622" y="4293696"/>
            <a:ext cx="38267" cy="25537"/>
          </a:xfrm>
          <a:custGeom>
            <a:avLst/>
            <a:gdLst>
              <a:gd name="connsiteX0" fmla="*/ 0 w 38267"/>
              <a:gd name="connsiteY0" fmla="*/ 12788 h 25537"/>
              <a:gd name="connsiteX1" fmla="*/ 23101 w 38267"/>
              <a:gd name="connsiteY1" fmla="*/ 153 h 25537"/>
              <a:gd name="connsiteX2" fmla="*/ 31461 w 38267"/>
              <a:gd name="connsiteY2" fmla="*/ 2024 h 25537"/>
              <a:gd name="connsiteX3" fmla="*/ 35928 w 38267"/>
              <a:gd name="connsiteY3" fmla="*/ 20385 h 25537"/>
              <a:gd name="connsiteX4" fmla="*/ 22080 w 38267"/>
              <a:gd name="connsiteY4" fmla="*/ 25301 h 25537"/>
              <a:gd name="connsiteX5" fmla="*/ 0 w 38267"/>
              <a:gd name="connsiteY5" fmla="*/ 12903 h 25537"/>
              <a:gd name="connsiteX6" fmla="*/ 0 w 38267"/>
              <a:gd name="connsiteY6" fmla="*/ 12788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7" h="25537">
                <a:moveTo>
                  <a:pt x="0" y="12788"/>
                </a:moveTo>
                <a:cubicBezTo>
                  <a:pt x="4786" y="3428"/>
                  <a:pt x="14422" y="2145"/>
                  <a:pt x="23101" y="153"/>
                </a:cubicBezTo>
                <a:cubicBezTo>
                  <a:pt x="25526" y="-428"/>
                  <a:pt x="29163" y="741"/>
                  <a:pt x="31461" y="2024"/>
                </a:cubicBezTo>
                <a:cubicBezTo>
                  <a:pt x="38225" y="6123"/>
                  <a:pt x="40395" y="14888"/>
                  <a:pt x="35928" y="20385"/>
                </a:cubicBezTo>
                <a:cubicBezTo>
                  <a:pt x="32737" y="24363"/>
                  <a:pt x="27696" y="26233"/>
                  <a:pt x="22080" y="25301"/>
                </a:cubicBezTo>
                <a:cubicBezTo>
                  <a:pt x="13019" y="23660"/>
                  <a:pt x="4340" y="21324"/>
                  <a:pt x="0" y="12903"/>
                </a:cubicBezTo>
                <a:lnTo>
                  <a:pt x="0" y="12788"/>
                </a:lnTo>
                <a:close/>
              </a:path>
            </a:pathLst>
          </a:custGeom>
          <a:solidFill>
            <a:srgbClr val="B0B0B0"/>
          </a:solidFill>
          <a:ln w="1594" cap="flat">
            <a:solidFill>
              <a:srgbClr val="FFFFFF"/>
            </a:solidFill>
            <a:prstDash val="solid"/>
            <a:miter/>
          </a:ln>
        </p:spPr>
        <p:txBody>
          <a:bodyPr rtlCol="0" anchor="ctr"/>
          <a:lstStyle/>
          <a:p>
            <a:endParaRPr lang="en-PK"/>
          </a:p>
        </p:txBody>
      </p:sp>
      <p:sp>
        <p:nvSpPr>
          <p:cNvPr id="597" name="Freeform 596">
            <a:extLst>
              <a:ext uri="{FF2B5EF4-FFF2-40B4-BE49-F238E27FC236}">
                <a16:creationId xmlns:a16="http://schemas.microsoft.com/office/drawing/2014/main" id="{E7729D72-D49F-0708-C42E-8DA70BDE49E6}"/>
              </a:ext>
            </a:extLst>
          </p:cNvPr>
          <p:cNvSpPr/>
          <p:nvPr/>
        </p:nvSpPr>
        <p:spPr>
          <a:xfrm>
            <a:off x="4763306" y="6138769"/>
            <a:ext cx="31910" cy="31922"/>
          </a:xfrm>
          <a:custGeom>
            <a:avLst/>
            <a:gdLst>
              <a:gd name="connsiteX0" fmla="*/ 10360 w 31910"/>
              <a:gd name="connsiteY0" fmla="*/ 31922 h 31922"/>
              <a:gd name="connsiteX1" fmla="*/ 1559 w 31910"/>
              <a:gd name="connsiteY1" fmla="*/ 23489 h 31922"/>
              <a:gd name="connsiteX2" fmla="*/ 3085 w 31910"/>
              <a:gd name="connsiteY2" fmla="*/ 8543 h 31922"/>
              <a:gd name="connsiteX3" fmla="*/ 27954 w 31910"/>
              <a:gd name="connsiteY3" fmla="*/ 4106 h 31922"/>
              <a:gd name="connsiteX4" fmla="*/ 30653 w 31910"/>
              <a:gd name="connsiteY4" fmla="*/ 18164 h 31922"/>
              <a:gd name="connsiteX5" fmla="*/ 10360 w 31910"/>
              <a:gd name="connsiteY5" fmla="*/ 31922 h 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10" h="31922">
                <a:moveTo>
                  <a:pt x="10360" y="31922"/>
                </a:moveTo>
                <a:cubicBezTo>
                  <a:pt x="7896" y="29700"/>
                  <a:pt x="3908" y="27485"/>
                  <a:pt x="1559" y="23489"/>
                </a:cubicBezTo>
                <a:cubicBezTo>
                  <a:pt x="-1255" y="18751"/>
                  <a:pt x="34" y="12986"/>
                  <a:pt x="3085" y="8543"/>
                </a:cubicBezTo>
                <a:cubicBezTo>
                  <a:pt x="9422" y="-925"/>
                  <a:pt x="19626" y="-2700"/>
                  <a:pt x="27954" y="4106"/>
                </a:cubicBezTo>
                <a:cubicBezTo>
                  <a:pt x="31827" y="7362"/>
                  <a:pt x="33116" y="13873"/>
                  <a:pt x="30653" y="18164"/>
                </a:cubicBezTo>
                <a:cubicBezTo>
                  <a:pt x="26077" y="26151"/>
                  <a:pt x="19511" y="29854"/>
                  <a:pt x="10360" y="31922"/>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98" name="Freeform 597">
            <a:extLst>
              <a:ext uri="{FF2B5EF4-FFF2-40B4-BE49-F238E27FC236}">
                <a16:creationId xmlns:a16="http://schemas.microsoft.com/office/drawing/2014/main" id="{F59A0783-383D-C4E0-3F81-75745A233B78}"/>
              </a:ext>
            </a:extLst>
          </p:cNvPr>
          <p:cNvSpPr/>
          <p:nvPr/>
        </p:nvSpPr>
        <p:spPr>
          <a:xfrm>
            <a:off x="4718638" y="1382439"/>
            <a:ext cx="44670" cy="25537"/>
          </a:xfrm>
          <a:custGeom>
            <a:avLst/>
            <a:gdLst>
              <a:gd name="connsiteX0" fmla="*/ 44671 w 44670"/>
              <a:gd name="connsiteY0" fmla="*/ 8140 h 25537"/>
              <a:gd name="connsiteX1" fmla="*/ 43618 w 44670"/>
              <a:gd name="connsiteY1" fmla="*/ 13177 h 25537"/>
              <a:gd name="connsiteX2" fmla="*/ 7817 w 44670"/>
              <a:gd name="connsiteY2" fmla="*/ 23370 h 25537"/>
              <a:gd name="connsiteX3" fmla="*/ 6764 w 44670"/>
              <a:gd name="connsiteY3" fmla="*/ 5382 h 25537"/>
              <a:gd name="connsiteX4" fmla="*/ 35794 w 44670"/>
              <a:gd name="connsiteY4" fmla="*/ 1545 h 25537"/>
              <a:gd name="connsiteX5" fmla="*/ 44671 w 44670"/>
              <a:gd name="connsiteY5" fmla="*/ 8140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0" h="25537">
                <a:moveTo>
                  <a:pt x="44671" y="8140"/>
                </a:moveTo>
                <a:cubicBezTo>
                  <a:pt x="44217" y="10659"/>
                  <a:pt x="44217" y="11978"/>
                  <a:pt x="43618" y="13177"/>
                </a:cubicBezTo>
                <a:cubicBezTo>
                  <a:pt x="38053" y="23610"/>
                  <a:pt x="19853" y="28766"/>
                  <a:pt x="7817" y="23370"/>
                </a:cubicBezTo>
                <a:cubicBezTo>
                  <a:pt x="-2113" y="18933"/>
                  <a:pt x="-2713" y="9939"/>
                  <a:pt x="6764" y="5382"/>
                </a:cubicBezTo>
                <a:cubicBezTo>
                  <a:pt x="15641" y="945"/>
                  <a:pt x="25417" y="-1933"/>
                  <a:pt x="35794" y="1545"/>
                </a:cubicBezTo>
                <a:cubicBezTo>
                  <a:pt x="39559" y="2864"/>
                  <a:pt x="42112" y="6222"/>
                  <a:pt x="44671" y="8140"/>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599" name="Freeform 598">
            <a:extLst>
              <a:ext uri="{FF2B5EF4-FFF2-40B4-BE49-F238E27FC236}">
                <a16:creationId xmlns:a16="http://schemas.microsoft.com/office/drawing/2014/main" id="{E5ED490E-A255-54CC-0255-AD7A55FB935F}"/>
              </a:ext>
            </a:extLst>
          </p:cNvPr>
          <p:cNvSpPr/>
          <p:nvPr/>
        </p:nvSpPr>
        <p:spPr>
          <a:xfrm>
            <a:off x="10328019" y="4510761"/>
            <a:ext cx="31919" cy="31924"/>
          </a:xfrm>
          <a:custGeom>
            <a:avLst/>
            <a:gdLst>
              <a:gd name="connsiteX0" fmla="*/ 31919 w 31919"/>
              <a:gd name="connsiteY0" fmla="*/ 13824 h 31924"/>
              <a:gd name="connsiteX1" fmla="*/ 14690 w 31919"/>
              <a:gd name="connsiteY1" fmla="*/ 31924 h 31924"/>
              <a:gd name="connsiteX2" fmla="*/ 12 w 31919"/>
              <a:gd name="connsiteY2" fmla="*/ 16448 h 31924"/>
              <a:gd name="connsiteX3" fmla="*/ 18710 w 31919"/>
              <a:gd name="connsiteY3" fmla="*/ 9 h 31924"/>
              <a:gd name="connsiteX4" fmla="*/ 31792 w 31919"/>
              <a:gd name="connsiteY4" fmla="*/ 13824 h 31924"/>
              <a:gd name="connsiteX5" fmla="*/ 31919 w 31919"/>
              <a:gd name="connsiteY5" fmla="*/ 13824 h 3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19" h="31924">
                <a:moveTo>
                  <a:pt x="31919" y="13824"/>
                </a:moveTo>
                <a:cubicBezTo>
                  <a:pt x="31919" y="23356"/>
                  <a:pt x="23815" y="31784"/>
                  <a:pt x="14690" y="31924"/>
                </a:cubicBezTo>
                <a:cubicBezTo>
                  <a:pt x="7287" y="31924"/>
                  <a:pt x="522" y="24876"/>
                  <a:pt x="12" y="16448"/>
                </a:cubicBezTo>
                <a:cubicBezTo>
                  <a:pt x="-372" y="8436"/>
                  <a:pt x="8754" y="424"/>
                  <a:pt x="18710" y="9"/>
                </a:cubicBezTo>
                <a:cubicBezTo>
                  <a:pt x="25730" y="-266"/>
                  <a:pt x="31792" y="6087"/>
                  <a:pt x="31792" y="13824"/>
                </a:cubicBezTo>
                <a:lnTo>
                  <a:pt x="31919" y="13824"/>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00" name="Freeform 599">
            <a:extLst>
              <a:ext uri="{FF2B5EF4-FFF2-40B4-BE49-F238E27FC236}">
                <a16:creationId xmlns:a16="http://schemas.microsoft.com/office/drawing/2014/main" id="{CCD40444-CC9A-C27C-62FF-B318B31FB59C}"/>
              </a:ext>
            </a:extLst>
          </p:cNvPr>
          <p:cNvSpPr/>
          <p:nvPr/>
        </p:nvSpPr>
        <p:spPr>
          <a:xfrm>
            <a:off x="10328042" y="3661647"/>
            <a:ext cx="31922" cy="19155"/>
          </a:xfrm>
          <a:custGeom>
            <a:avLst/>
            <a:gdLst>
              <a:gd name="connsiteX0" fmla="*/ 11730 w 31922"/>
              <a:gd name="connsiteY0" fmla="*/ 0 h 19155"/>
              <a:gd name="connsiteX1" fmla="*/ 25323 w 31922"/>
              <a:gd name="connsiteY1" fmla="*/ 2720 h 19155"/>
              <a:gd name="connsiteX2" fmla="*/ 31641 w 31922"/>
              <a:gd name="connsiteY2" fmla="*/ 13196 h 19155"/>
              <a:gd name="connsiteX3" fmla="*/ 21558 w 31922"/>
              <a:gd name="connsiteY3" fmla="*/ 19147 h 19155"/>
              <a:gd name="connsiteX4" fmla="*/ 1073 w 31922"/>
              <a:gd name="connsiteY4" fmla="*/ 9774 h 19155"/>
              <a:gd name="connsiteX5" fmla="*/ 6625 w 31922"/>
              <a:gd name="connsiteY5" fmla="*/ 204 h 19155"/>
              <a:gd name="connsiteX6" fmla="*/ 11602 w 31922"/>
              <a:gd name="connsiteY6" fmla="*/ 0 h 19155"/>
              <a:gd name="connsiteX7" fmla="*/ 11730 w 31922"/>
              <a:gd name="connsiteY7" fmla="*/ 0 h 1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22" h="19155">
                <a:moveTo>
                  <a:pt x="11730" y="0"/>
                </a:moveTo>
                <a:cubicBezTo>
                  <a:pt x="15496" y="702"/>
                  <a:pt x="20601" y="1411"/>
                  <a:pt x="25323" y="2720"/>
                </a:cubicBezTo>
                <a:cubicBezTo>
                  <a:pt x="30045" y="4131"/>
                  <a:pt x="32853" y="9168"/>
                  <a:pt x="31641" y="13196"/>
                </a:cubicBezTo>
                <a:cubicBezTo>
                  <a:pt x="30620" y="16625"/>
                  <a:pt x="26536" y="19044"/>
                  <a:pt x="21558" y="19147"/>
                </a:cubicBezTo>
                <a:cubicBezTo>
                  <a:pt x="12560" y="19345"/>
                  <a:pt x="5668" y="16223"/>
                  <a:pt x="1073" y="9774"/>
                </a:cubicBezTo>
                <a:cubicBezTo>
                  <a:pt x="-1735" y="5842"/>
                  <a:pt x="1264" y="804"/>
                  <a:pt x="6625" y="204"/>
                </a:cubicBezTo>
                <a:cubicBezTo>
                  <a:pt x="7837" y="102"/>
                  <a:pt x="9177" y="102"/>
                  <a:pt x="11602" y="0"/>
                </a:cubicBezTo>
                <a:lnTo>
                  <a:pt x="11730"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01" name="Freeform 600">
            <a:extLst>
              <a:ext uri="{FF2B5EF4-FFF2-40B4-BE49-F238E27FC236}">
                <a16:creationId xmlns:a16="http://schemas.microsoft.com/office/drawing/2014/main" id="{E717EF83-FCB5-ECC9-B0B2-B49366EFE259}"/>
              </a:ext>
            </a:extLst>
          </p:cNvPr>
          <p:cNvSpPr/>
          <p:nvPr/>
        </p:nvSpPr>
        <p:spPr>
          <a:xfrm>
            <a:off x="10589676" y="4127705"/>
            <a:ext cx="25522" cy="25535"/>
          </a:xfrm>
          <a:custGeom>
            <a:avLst/>
            <a:gdLst>
              <a:gd name="connsiteX0" fmla="*/ 25333 w 25522"/>
              <a:gd name="connsiteY0" fmla="*/ 17817 h 25535"/>
              <a:gd name="connsiteX1" fmla="*/ 12123 w 25522"/>
              <a:gd name="connsiteY1" fmla="*/ 24999 h 25535"/>
              <a:gd name="connsiteX2" fmla="*/ 1338 w 25522"/>
              <a:gd name="connsiteY2" fmla="*/ 14989 h 25535"/>
              <a:gd name="connsiteX3" fmla="*/ 3125 w 25522"/>
              <a:gd name="connsiteY3" fmla="*/ 3089 h 25535"/>
              <a:gd name="connsiteX4" fmla="*/ 18824 w 25522"/>
              <a:gd name="connsiteY4" fmla="*/ 3089 h 25535"/>
              <a:gd name="connsiteX5" fmla="*/ 25461 w 25522"/>
              <a:gd name="connsiteY5" fmla="*/ 17932 h 25535"/>
              <a:gd name="connsiteX6" fmla="*/ 25333 w 25522"/>
              <a:gd name="connsiteY6" fmla="*/ 17817 h 2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22" h="25535">
                <a:moveTo>
                  <a:pt x="25333" y="17817"/>
                </a:moveTo>
                <a:cubicBezTo>
                  <a:pt x="24887" y="23116"/>
                  <a:pt x="17675" y="27004"/>
                  <a:pt x="12123" y="24999"/>
                </a:cubicBezTo>
                <a:cubicBezTo>
                  <a:pt x="7018" y="23116"/>
                  <a:pt x="3635" y="19579"/>
                  <a:pt x="1338" y="14989"/>
                </a:cubicBezTo>
                <a:cubicBezTo>
                  <a:pt x="-959" y="10513"/>
                  <a:pt x="-257" y="5917"/>
                  <a:pt x="3125" y="3089"/>
                </a:cubicBezTo>
                <a:cubicBezTo>
                  <a:pt x="8103" y="-1030"/>
                  <a:pt x="14421" y="-1030"/>
                  <a:pt x="18824" y="3089"/>
                </a:cubicBezTo>
                <a:cubicBezTo>
                  <a:pt x="23291" y="7334"/>
                  <a:pt x="25971" y="13106"/>
                  <a:pt x="25461" y="17932"/>
                </a:cubicBezTo>
                <a:lnTo>
                  <a:pt x="25333" y="17817"/>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02" name="Freeform 601">
            <a:extLst>
              <a:ext uri="{FF2B5EF4-FFF2-40B4-BE49-F238E27FC236}">
                <a16:creationId xmlns:a16="http://schemas.microsoft.com/office/drawing/2014/main" id="{B3E2EE65-784B-961D-CEAA-F3D46517A7D4}"/>
              </a:ext>
            </a:extLst>
          </p:cNvPr>
          <p:cNvSpPr/>
          <p:nvPr/>
        </p:nvSpPr>
        <p:spPr>
          <a:xfrm>
            <a:off x="6690540" y="2499698"/>
            <a:ext cx="31906" cy="31922"/>
          </a:xfrm>
          <a:custGeom>
            <a:avLst/>
            <a:gdLst>
              <a:gd name="connsiteX0" fmla="*/ 15660 w 31906"/>
              <a:gd name="connsiteY0" fmla="*/ 166 h 31922"/>
              <a:gd name="connsiteX1" fmla="*/ 21818 w 31906"/>
              <a:gd name="connsiteY1" fmla="*/ 1641 h 31922"/>
              <a:gd name="connsiteX2" fmla="*/ 31129 w 31906"/>
              <a:gd name="connsiteY2" fmla="*/ 22632 h 31922"/>
              <a:gd name="connsiteX3" fmla="*/ 11940 w 31906"/>
              <a:gd name="connsiteY3" fmla="*/ 30013 h 31922"/>
              <a:gd name="connsiteX4" fmla="*/ 3063 w 31906"/>
              <a:gd name="connsiteY4" fmla="*/ 22141 h 31922"/>
              <a:gd name="connsiteX5" fmla="*/ 10651 w 31906"/>
              <a:gd name="connsiteY5" fmla="*/ 983 h 31922"/>
              <a:gd name="connsiteX6" fmla="*/ 15660 w 31906"/>
              <a:gd name="connsiteY6" fmla="*/ 0 h 31922"/>
              <a:gd name="connsiteX7" fmla="*/ 15660 w 31906"/>
              <a:gd name="connsiteY7" fmla="*/ 166 h 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6" h="31922">
                <a:moveTo>
                  <a:pt x="15660" y="166"/>
                </a:moveTo>
                <a:cubicBezTo>
                  <a:pt x="17383" y="492"/>
                  <a:pt x="19674" y="817"/>
                  <a:pt x="21818" y="1641"/>
                </a:cubicBezTo>
                <a:cubicBezTo>
                  <a:pt x="29125" y="4756"/>
                  <a:pt x="33848" y="15418"/>
                  <a:pt x="31129" y="22632"/>
                </a:cubicBezTo>
                <a:cubicBezTo>
                  <a:pt x="28123" y="30830"/>
                  <a:pt x="19814" y="34444"/>
                  <a:pt x="11940" y="30013"/>
                </a:cubicBezTo>
                <a:cubicBezTo>
                  <a:pt x="8647" y="28206"/>
                  <a:pt x="5354" y="25422"/>
                  <a:pt x="3063" y="22141"/>
                </a:cubicBezTo>
                <a:cubicBezTo>
                  <a:pt x="-3242" y="13445"/>
                  <a:pt x="625" y="3116"/>
                  <a:pt x="10651" y="983"/>
                </a:cubicBezTo>
                <a:cubicBezTo>
                  <a:pt x="12227" y="658"/>
                  <a:pt x="13656" y="326"/>
                  <a:pt x="15660" y="0"/>
                </a:cubicBezTo>
                <a:lnTo>
                  <a:pt x="15660" y="166"/>
                </a:lnTo>
                <a:close/>
              </a:path>
            </a:pathLst>
          </a:custGeom>
          <a:solidFill>
            <a:srgbClr val="005981"/>
          </a:solidFill>
          <a:ln w="1594" cap="flat">
            <a:solidFill>
              <a:srgbClr val="FFFFFF"/>
            </a:solidFill>
            <a:prstDash val="solid"/>
            <a:miter/>
          </a:ln>
        </p:spPr>
        <p:txBody>
          <a:bodyPr rtlCol="0" anchor="ctr"/>
          <a:lstStyle/>
          <a:p>
            <a:endParaRPr lang="en-PK"/>
          </a:p>
        </p:txBody>
      </p:sp>
      <p:sp>
        <p:nvSpPr>
          <p:cNvPr id="603" name="Freeform 602">
            <a:extLst>
              <a:ext uri="{FF2B5EF4-FFF2-40B4-BE49-F238E27FC236}">
                <a16:creationId xmlns:a16="http://schemas.microsoft.com/office/drawing/2014/main" id="{DF5FCA61-03AB-6FCA-9A6C-7AC773A49672}"/>
              </a:ext>
            </a:extLst>
          </p:cNvPr>
          <p:cNvSpPr/>
          <p:nvPr/>
        </p:nvSpPr>
        <p:spPr>
          <a:xfrm>
            <a:off x="3391272" y="4153240"/>
            <a:ext cx="19145" cy="25538"/>
          </a:xfrm>
          <a:custGeom>
            <a:avLst/>
            <a:gdLst>
              <a:gd name="connsiteX0" fmla="*/ 19145 w 19145"/>
              <a:gd name="connsiteY0" fmla="*/ 21331 h 25538"/>
              <a:gd name="connsiteX1" fmla="*/ 13817 w 19145"/>
              <a:gd name="connsiteY1" fmla="*/ 25525 h 25538"/>
              <a:gd name="connsiteX2" fmla="*/ 20 w 19145"/>
              <a:gd name="connsiteY2" fmla="*/ 8115 h 25538"/>
              <a:gd name="connsiteX3" fmla="*/ 3153 w 19145"/>
              <a:gd name="connsiteY3" fmla="*/ 1399 h 25538"/>
              <a:gd name="connsiteX4" fmla="*/ 15489 w 19145"/>
              <a:gd name="connsiteY4" fmla="*/ 6851 h 25538"/>
              <a:gd name="connsiteX5" fmla="*/ 19145 w 19145"/>
              <a:gd name="connsiteY5" fmla="*/ 21120 h 25538"/>
              <a:gd name="connsiteX6" fmla="*/ 19145 w 19145"/>
              <a:gd name="connsiteY6" fmla="*/ 21331 h 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5" h="25538">
                <a:moveTo>
                  <a:pt x="19145" y="21331"/>
                </a:moveTo>
                <a:cubicBezTo>
                  <a:pt x="16739" y="23425"/>
                  <a:pt x="15278" y="25736"/>
                  <a:pt x="13817" y="25525"/>
                </a:cubicBezTo>
                <a:cubicBezTo>
                  <a:pt x="5770" y="25525"/>
                  <a:pt x="-395" y="17551"/>
                  <a:pt x="20" y="8115"/>
                </a:cubicBezTo>
                <a:cubicBezTo>
                  <a:pt x="128" y="5593"/>
                  <a:pt x="1800" y="2446"/>
                  <a:pt x="3153" y="1399"/>
                </a:cubicBezTo>
                <a:cubicBezTo>
                  <a:pt x="7754" y="-1749"/>
                  <a:pt x="12145" y="563"/>
                  <a:pt x="15489" y="6851"/>
                </a:cubicBezTo>
                <a:cubicBezTo>
                  <a:pt x="17263" y="10209"/>
                  <a:pt x="17888" y="15872"/>
                  <a:pt x="19145" y="21120"/>
                </a:cubicBezTo>
                <a:lnTo>
                  <a:pt x="19145" y="21331"/>
                </a:lnTo>
                <a:close/>
              </a:path>
            </a:pathLst>
          </a:custGeom>
          <a:solidFill>
            <a:srgbClr val="005981"/>
          </a:solidFill>
          <a:ln w="1594" cap="flat">
            <a:solidFill>
              <a:srgbClr val="FFFFFF"/>
            </a:solidFill>
            <a:prstDash val="solid"/>
            <a:miter/>
          </a:ln>
        </p:spPr>
        <p:txBody>
          <a:bodyPr rtlCol="0" anchor="ctr"/>
          <a:lstStyle/>
          <a:p>
            <a:endParaRPr lang="en-PK"/>
          </a:p>
        </p:txBody>
      </p:sp>
      <p:sp>
        <p:nvSpPr>
          <p:cNvPr id="604" name="Freeform 603">
            <a:extLst>
              <a:ext uri="{FF2B5EF4-FFF2-40B4-BE49-F238E27FC236}">
                <a16:creationId xmlns:a16="http://schemas.microsoft.com/office/drawing/2014/main" id="{E689D20E-2CDE-23B7-2FB8-05C770CFD11C}"/>
              </a:ext>
            </a:extLst>
          </p:cNvPr>
          <p:cNvSpPr/>
          <p:nvPr/>
        </p:nvSpPr>
        <p:spPr>
          <a:xfrm>
            <a:off x="10468422" y="3693568"/>
            <a:ext cx="19140" cy="19153"/>
          </a:xfrm>
          <a:custGeom>
            <a:avLst/>
            <a:gdLst>
              <a:gd name="connsiteX0" fmla="*/ 14999 w 19140"/>
              <a:gd name="connsiteY0" fmla="*/ 0 h 19153"/>
              <a:gd name="connsiteX1" fmla="*/ 17616 w 19140"/>
              <a:gd name="connsiteY1" fmla="*/ 14065 h 19153"/>
              <a:gd name="connsiteX2" fmla="*/ 2619 w 19140"/>
              <a:gd name="connsiteY2" fmla="*/ 15910 h 19153"/>
              <a:gd name="connsiteX3" fmla="*/ 3959 w 19140"/>
              <a:gd name="connsiteY3" fmla="*/ 3690 h 19153"/>
              <a:gd name="connsiteX4" fmla="*/ 14999 w 19140"/>
              <a:gd name="connsiteY4" fmla="*/ 115 h 19153"/>
              <a:gd name="connsiteX5" fmla="*/ 14999 w 19140"/>
              <a:gd name="connsiteY5" fmla="*/ 0 h 1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0" h="19153">
                <a:moveTo>
                  <a:pt x="14999" y="0"/>
                </a:moveTo>
                <a:cubicBezTo>
                  <a:pt x="20041" y="4724"/>
                  <a:pt x="19913" y="9340"/>
                  <a:pt x="17616" y="14065"/>
                </a:cubicBezTo>
                <a:cubicBezTo>
                  <a:pt x="14680" y="20060"/>
                  <a:pt x="7405" y="20864"/>
                  <a:pt x="2619" y="15910"/>
                </a:cubicBezTo>
                <a:cubicBezTo>
                  <a:pt x="-1274" y="11875"/>
                  <a:pt x="-827" y="5995"/>
                  <a:pt x="3959" y="3690"/>
                </a:cubicBezTo>
                <a:cubicBezTo>
                  <a:pt x="7596" y="1960"/>
                  <a:pt x="11617" y="1156"/>
                  <a:pt x="14999" y="115"/>
                </a:cubicBezTo>
                <a:lnTo>
                  <a:pt x="14999" y="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05" name="Freeform 604">
            <a:extLst>
              <a:ext uri="{FF2B5EF4-FFF2-40B4-BE49-F238E27FC236}">
                <a16:creationId xmlns:a16="http://schemas.microsoft.com/office/drawing/2014/main" id="{490EF864-39AA-81CC-6CF5-894A0981C8B8}"/>
              </a:ext>
            </a:extLst>
          </p:cNvPr>
          <p:cNvSpPr/>
          <p:nvPr/>
        </p:nvSpPr>
        <p:spPr>
          <a:xfrm>
            <a:off x="4469758" y="1286674"/>
            <a:ext cx="19146" cy="25537"/>
          </a:xfrm>
          <a:custGeom>
            <a:avLst/>
            <a:gdLst>
              <a:gd name="connsiteX0" fmla="*/ 6432 w 19146"/>
              <a:gd name="connsiteY0" fmla="*/ 118 h 25537"/>
              <a:gd name="connsiteX1" fmla="*/ 18353 w 19146"/>
              <a:gd name="connsiteY1" fmla="*/ 8061 h 25537"/>
              <a:gd name="connsiteX2" fmla="*/ 15123 w 19146"/>
              <a:gd name="connsiteY2" fmla="*/ 20831 h 25537"/>
              <a:gd name="connsiteX3" fmla="*/ 6432 w 19146"/>
              <a:gd name="connsiteY3" fmla="*/ 25503 h 25537"/>
              <a:gd name="connsiteX4" fmla="*/ 1837 w 19146"/>
              <a:gd name="connsiteY4" fmla="*/ 22233 h 25537"/>
              <a:gd name="connsiteX5" fmla="*/ 2577 w 19146"/>
              <a:gd name="connsiteY5" fmla="*/ 3700 h 25537"/>
              <a:gd name="connsiteX6" fmla="*/ 6553 w 19146"/>
              <a:gd name="connsiteY6" fmla="*/ 274 h 25537"/>
              <a:gd name="connsiteX7" fmla="*/ 6432 w 19146"/>
              <a:gd name="connsiteY7" fmla="*/ 118 h 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6" h="25537">
                <a:moveTo>
                  <a:pt x="6432" y="118"/>
                </a:moveTo>
                <a:cubicBezTo>
                  <a:pt x="12016" y="-660"/>
                  <a:pt x="16240" y="2454"/>
                  <a:pt x="18353" y="8061"/>
                </a:cubicBezTo>
                <a:cubicBezTo>
                  <a:pt x="20337" y="13511"/>
                  <a:pt x="18353" y="17872"/>
                  <a:pt x="15123" y="20831"/>
                </a:cubicBezTo>
                <a:cubicBezTo>
                  <a:pt x="12635" y="23011"/>
                  <a:pt x="9412" y="24725"/>
                  <a:pt x="6432" y="25503"/>
                </a:cubicBezTo>
                <a:cubicBezTo>
                  <a:pt x="5066" y="25814"/>
                  <a:pt x="2577" y="23946"/>
                  <a:pt x="1837" y="22233"/>
                </a:cubicBezTo>
                <a:cubicBezTo>
                  <a:pt x="-894" y="16003"/>
                  <a:pt x="-524" y="9462"/>
                  <a:pt x="2577" y="3700"/>
                </a:cubicBezTo>
                <a:cubicBezTo>
                  <a:pt x="3573" y="1831"/>
                  <a:pt x="5557" y="1053"/>
                  <a:pt x="6553" y="274"/>
                </a:cubicBezTo>
                <a:lnTo>
                  <a:pt x="6432" y="118"/>
                </a:lnTo>
                <a:close/>
              </a:path>
            </a:pathLst>
          </a:custGeom>
          <a:solidFill>
            <a:srgbClr val="005981"/>
          </a:solidFill>
          <a:ln w="1594" cap="flat">
            <a:solidFill>
              <a:srgbClr val="FFFFFF"/>
            </a:solidFill>
            <a:prstDash val="solid"/>
            <a:miter/>
          </a:ln>
        </p:spPr>
        <p:txBody>
          <a:bodyPr rtlCol="0" anchor="ctr"/>
          <a:lstStyle/>
          <a:p>
            <a:endParaRPr lang="en-PK"/>
          </a:p>
        </p:txBody>
      </p:sp>
      <p:sp>
        <p:nvSpPr>
          <p:cNvPr id="606" name="Freeform 605">
            <a:extLst>
              <a:ext uri="{FF2B5EF4-FFF2-40B4-BE49-F238E27FC236}">
                <a16:creationId xmlns:a16="http://schemas.microsoft.com/office/drawing/2014/main" id="{9048E62F-37CD-B83E-F1B2-73ABE4C97F86}"/>
              </a:ext>
            </a:extLst>
          </p:cNvPr>
          <p:cNvSpPr/>
          <p:nvPr/>
        </p:nvSpPr>
        <p:spPr>
          <a:xfrm>
            <a:off x="3442324" y="4197930"/>
            <a:ext cx="19145" cy="19154"/>
          </a:xfrm>
          <a:custGeom>
            <a:avLst/>
            <a:gdLst>
              <a:gd name="connsiteX0" fmla="*/ 19146 w 19145"/>
              <a:gd name="connsiteY0" fmla="*/ 15949 h 19154"/>
              <a:gd name="connsiteX1" fmla="*/ 15189 w 19145"/>
              <a:gd name="connsiteY1" fmla="*/ 19128 h 19154"/>
              <a:gd name="connsiteX2" fmla="*/ 103 w 19145"/>
              <a:gd name="connsiteY2" fmla="*/ 6417 h 19154"/>
              <a:gd name="connsiteX3" fmla="*/ 2209 w 19145"/>
              <a:gd name="connsiteY3" fmla="*/ 671 h 19154"/>
              <a:gd name="connsiteX4" fmla="*/ 19146 w 19145"/>
              <a:gd name="connsiteY4" fmla="*/ 15802 h 19154"/>
              <a:gd name="connsiteX5" fmla="*/ 19146 w 19145"/>
              <a:gd name="connsiteY5" fmla="*/ 15949 h 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5" h="19154">
                <a:moveTo>
                  <a:pt x="19146" y="15949"/>
                </a:moveTo>
                <a:cubicBezTo>
                  <a:pt x="18035" y="16862"/>
                  <a:pt x="16676" y="19128"/>
                  <a:pt x="15189" y="19128"/>
                </a:cubicBezTo>
                <a:cubicBezTo>
                  <a:pt x="7646" y="19582"/>
                  <a:pt x="3070" y="13983"/>
                  <a:pt x="103" y="6417"/>
                </a:cubicBezTo>
                <a:cubicBezTo>
                  <a:pt x="-388" y="5057"/>
                  <a:pt x="971" y="1278"/>
                  <a:pt x="2209" y="671"/>
                </a:cubicBezTo>
                <a:cubicBezTo>
                  <a:pt x="8884" y="-2508"/>
                  <a:pt x="18897" y="6117"/>
                  <a:pt x="19146" y="15802"/>
                </a:cubicBezTo>
                <a:lnTo>
                  <a:pt x="19146" y="15949"/>
                </a:lnTo>
                <a:close/>
              </a:path>
            </a:pathLst>
          </a:custGeom>
          <a:solidFill>
            <a:srgbClr val="005981"/>
          </a:solidFill>
          <a:ln w="1594" cap="flat">
            <a:solidFill>
              <a:srgbClr val="FFFFFF"/>
            </a:solidFill>
            <a:prstDash val="solid"/>
            <a:miter/>
          </a:ln>
        </p:spPr>
        <p:txBody>
          <a:bodyPr rtlCol="0" anchor="ctr"/>
          <a:lstStyle/>
          <a:p>
            <a:endParaRPr lang="en-PK"/>
          </a:p>
        </p:txBody>
      </p:sp>
      <p:sp>
        <p:nvSpPr>
          <p:cNvPr id="607" name="Freeform 606">
            <a:extLst>
              <a:ext uri="{FF2B5EF4-FFF2-40B4-BE49-F238E27FC236}">
                <a16:creationId xmlns:a16="http://schemas.microsoft.com/office/drawing/2014/main" id="{4FCD2C9C-F499-3159-6876-8E078B7C8D74}"/>
              </a:ext>
            </a:extLst>
          </p:cNvPr>
          <p:cNvSpPr/>
          <p:nvPr/>
        </p:nvSpPr>
        <p:spPr>
          <a:xfrm>
            <a:off x="4418704" y="1337749"/>
            <a:ext cx="19146" cy="12768"/>
          </a:xfrm>
          <a:custGeom>
            <a:avLst/>
            <a:gdLst>
              <a:gd name="connsiteX0" fmla="*/ 19106 w 19146"/>
              <a:gd name="connsiteY0" fmla="*/ 5496 h 12768"/>
              <a:gd name="connsiteX1" fmla="*/ 10427 w 19146"/>
              <a:gd name="connsiteY1" fmla="*/ 12716 h 12768"/>
              <a:gd name="connsiteX2" fmla="*/ 64 w 19146"/>
              <a:gd name="connsiteY2" fmla="*/ 8469 h 12768"/>
              <a:gd name="connsiteX3" fmla="*/ 10063 w 19146"/>
              <a:gd name="connsiteY3" fmla="*/ 59 h 12768"/>
              <a:gd name="connsiteX4" fmla="*/ 19106 w 19146"/>
              <a:gd name="connsiteY4" fmla="*/ 5496 h 1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6" h="12768">
                <a:moveTo>
                  <a:pt x="19106" y="5496"/>
                </a:moveTo>
                <a:cubicBezTo>
                  <a:pt x="19585" y="9063"/>
                  <a:pt x="15730" y="12121"/>
                  <a:pt x="10427" y="12716"/>
                </a:cubicBezTo>
                <a:cubicBezTo>
                  <a:pt x="5966" y="13141"/>
                  <a:pt x="663" y="10932"/>
                  <a:pt x="64" y="8469"/>
                </a:cubicBezTo>
                <a:cubicBezTo>
                  <a:pt x="-658" y="5411"/>
                  <a:pt x="4882" y="739"/>
                  <a:pt x="10063" y="59"/>
                </a:cubicBezTo>
                <a:cubicBezTo>
                  <a:pt x="13924" y="-451"/>
                  <a:pt x="18621" y="2438"/>
                  <a:pt x="19106" y="5496"/>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608" name="Freeform 607">
            <a:extLst>
              <a:ext uri="{FF2B5EF4-FFF2-40B4-BE49-F238E27FC236}">
                <a16:creationId xmlns:a16="http://schemas.microsoft.com/office/drawing/2014/main" id="{C171E138-5467-76ED-24FD-9A66C9023113}"/>
              </a:ext>
            </a:extLst>
          </p:cNvPr>
          <p:cNvSpPr/>
          <p:nvPr/>
        </p:nvSpPr>
        <p:spPr>
          <a:xfrm>
            <a:off x="4265546" y="1293059"/>
            <a:ext cx="12762" cy="19152"/>
          </a:xfrm>
          <a:custGeom>
            <a:avLst/>
            <a:gdLst>
              <a:gd name="connsiteX0" fmla="*/ 26 w 12762"/>
              <a:gd name="connsiteY0" fmla="*/ 15818 h 19152"/>
              <a:gd name="connsiteX1" fmla="*/ 9866 w 12762"/>
              <a:gd name="connsiteY1" fmla="*/ 276 h 19152"/>
              <a:gd name="connsiteX2" fmla="*/ 12757 w 12762"/>
              <a:gd name="connsiteY2" fmla="*/ 6567 h 19152"/>
              <a:gd name="connsiteX3" fmla="*/ 2457 w 12762"/>
              <a:gd name="connsiteY3" fmla="*/ 19148 h 19152"/>
              <a:gd name="connsiteX4" fmla="*/ 26 w 12762"/>
              <a:gd name="connsiteY4" fmla="*/ 15818 h 1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 h="19152">
                <a:moveTo>
                  <a:pt x="26" y="15818"/>
                </a:moveTo>
                <a:cubicBezTo>
                  <a:pt x="-440" y="7862"/>
                  <a:pt x="5463" y="-1759"/>
                  <a:pt x="9866" y="276"/>
                </a:cubicBezTo>
                <a:cubicBezTo>
                  <a:pt x="11136" y="831"/>
                  <a:pt x="12872" y="4531"/>
                  <a:pt x="12757" y="6567"/>
                </a:cubicBezTo>
                <a:cubicBezTo>
                  <a:pt x="12298" y="13598"/>
                  <a:pt x="7320" y="19333"/>
                  <a:pt x="2457" y="19148"/>
                </a:cubicBezTo>
                <a:cubicBezTo>
                  <a:pt x="1647" y="19148"/>
                  <a:pt x="837" y="16928"/>
                  <a:pt x="26" y="15818"/>
                </a:cubicBezTo>
                <a:close/>
              </a:path>
            </a:pathLst>
          </a:custGeom>
          <a:solidFill>
            <a:srgbClr val="005981"/>
          </a:solidFill>
          <a:ln w="1594" cap="flat">
            <a:solidFill>
              <a:srgbClr val="FFFFFF"/>
            </a:solidFill>
            <a:prstDash val="solid"/>
            <a:miter/>
          </a:ln>
        </p:spPr>
        <p:txBody>
          <a:bodyPr rtlCol="0" anchor="ctr"/>
          <a:lstStyle/>
          <a:p>
            <a:endParaRPr lang="en-PK"/>
          </a:p>
        </p:txBody>
      </p:sp>
      <p:sp>
        <p:nvSpPr>
          <p:cNvPr id="609" name="Freeform 608">
            <a:extLst>
              <a:ext uri="{FF2B5EF4-FFF2-40B4-BE49-F238E27FC236}">
                <a16:creationId xmlns:a16="http://schemas.microsoft.com/office/drawing/2014/main" id="{46814EF9-7336-2906-E5FD-75B06D7A03FA}"/>
              </a:ext>
            </a:extLst>
          </p:cNvPr>
          <p:cNvSpPr/>
          <p:nvPr/>
        </p:nvSpPr>
        <p:spPr>
          <a:xfrm>
            <a:off x="7284026" y="5302422"/>
            <a:ext cx="51052" cy="70226"/>
          </a:xfrm>
          <a:custGeom>
            <a:avLst/>
            <a:gdLst>
              <a:gd name="connsiteX0" fmla="*/ 0 w 51052"/>
              <a:gd name="connsiteY0" fmla="*/ 48540 h 70226"/>
              <a:gd name="connsiteX1" fmla="*/ 4116 w 51052"/>
              <a:gd name="connsiteY1" fmla="*/ 34647 h 70226"/>
              <a:gd name="connsiteX2" fmla="*/ 30083 w 51052"/>
              <a:gd name="connsiteY2" fmla="*/ 2330 h 70226"/>
              <a:gd name="connsiteX3" fmla="*/ 50676 w 51052"/>
              <a:gd name="connsiteY3" fmla="*/ 13885 h 70226"/>
              <a:gd name="connsiteX4" fmla="*/ 51052 w 51052"/>
              <a:gd name="connsiteY4" fmla="*/ 18284 h 70226"/>
              <a:gd name="connsiteX5" fmla="*/ 29081 w 51052"/>
              <a:gd name="connsiteY5" fmla="*/ 65592 h 70226"/>
              <a:gd name="connsiteX6" fmla="*/ 10357 w 51052"/>
              <a:gd name="connsiteY6" fmla="*/ 68344 h 70226"/>
              <a:gd name="connsiteX7" fmla="*/ 128 w 51052"/>
              <a:gd name="connsiteY7" fmla="*/ 48540 h 70226"/>
              <a:gd name="connsiteX8" fmla="*/ 0 w 51052"/>
              <a:gd name="connsiteY8" fmla="*/ 48540 h 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2" h="70226">
                <a:moveTo>
                  <a:pt x="0" y="48540"/>
                </a:moveTo>
                <a:cubicBezTo>
                  <a:pt x="747" y="45648"/>
                  <a:pt x="1870" y="39876"/>
                  <a:pt x="4116" y="34647"/>
                </a:cubicBezTo>
                <a:cubicBezTo>
                  <a:pt x="9859" y="21170"/>
                  <a:pt x="17977" y="9621"/>
                  <a:pt x="30083" y="2330"/>
                </a:cubicBezTo>
                <a:cubicBezTo>
                  <a:pt x="39821" y="-3442"/>
                  <a:pt x="49055" y="1921"/>
                  <a:pt x="50676" y="13885"/>
                </a:cubicBezTo>
                <a:cubicBezTo>
                  <a:pt x="50925" y="15398"/>
                  <a:pt x="51052" y="16771"/>
                  <a:pt x="51052" y="18284"/>
                </a:cubicBezTo>
                <a:cubicBezTo>
                  <a:pt x="50306" y="37673"/>
                  <a:pt x="42686" y="53353"/>
                  <a:pt x="29081" y="65592"/>
                </a:cubicBezTo>
                <a:cubicBezTo>
                  <a:pt x="23593" y="70540"/>
                  <a:pt x="17224" y="71638"/>
                  <a:pt x="10357" y="68344"/>
                </a:cubicBezTo>
                <a:cubicBezTo>
                  <a:pt x="3370" y="65043"/>
                  <a:pt x="0" y="59814"/>
                  <a:pt x="128" y="48540"/>
                </a:cubicBezTo>
                <a:lnTo>
                  <a:pt x="0" y="48540"/>
                </a:lnTo>
                <a:close/>
              </a:path>
            </a:pathLst>
          </a:custGeom>
          <a:solidFill>
            <a:srgbClr val="B0B0B0"/>
          </a:solidFill>
          <a:ln w="1594" cap="flat">
            <a:solidFill>
              <a:srgbClr val="FFFFFF"/>
            </a:solidFill>
            <a:prstDash val="solid"/>
            <a:miter/>
          </a:ln>
        </p:spPr>
        <p:txBody>
          <a:bodyPr rtlCol="0" anchor="ctr"/>
          <a:lstStyle/>
          <a:p>
            <a:endParaRPr lang="en-PK"/>
          </a:p>
        </p:txBody>
      </p:sp>
      <p:sp>
        <p:nvSpPr>
          <p:cNvPr id="610" name="Freeform 609">
            <a:extLst>
              <a:ext uri="{FF2B5EF4-FFF2-40B4-BE49-F238E27FC236}">
                <a16:creationId xmlns:a16="http://schemas.microsoft.com/office/drawing/2014/main" id="{CE6EE8D9-CB69-B828-EA5C-3E90C528147F}"/>
              </a:ext>
            </a:extLst>
          </p:cNvPr>
          <p:cNvSpPr/>
          <p:nvPr/>
        </p:nvSpPr>
        <p:spPr>
          <a:xfrm flipH="1" flipV="1">
            <a:off x="4648440" y="2078334"/>
            <a:ext cx="66840" cy="526981"/>
          </a:xfrm>
          <a:custGeom>
            <a:avLst/>
            <a:gdLst>
              <a:gd name="connsiteX0" fmla="*/ 53331 w 106661"/>
              <a:gd name="connsiteY0" fmla="*/ 106823 h 106822"/>
              <a:gd name="connsiteX1" fmla="*/ 106661 w 106661"/>
              <a:gd name="connsiteY1" fmla="*/ 53411 h 106822"/>
              <a:gd name="connsiteX2" fmla="*/ 53331 w 106661"/>
              <a:gd name="connsiteY2" fmla="*/ 0 h 106822"/>
              <a:gd name="connsiteX3" fmla="*/ 0 w 106661"/>
              <a:gd name="connsiteY3" fmla="*/ 53411 h 106822"/>
              <a:gd name="connsiteX4" fmla="*/ 53331 w 106661"/>
              <a:gd name="connsiteY4" fmla="*/ 106823 h 10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1" h="106822">
                <a:moveTo>
                  <a:pt x="53331" y="106823"/>
                </a:moveTo>
                <a:cubicBezTo>
                  <a:pt x="82782" y="106823"/>
                  <a:pt x="106661" y="82907"/>
                  <a:pt x="106661" y="53411"/>
                </a:cubicBezTo>
                <a:cubicBezTo>
                  <a:pt x="106661" y="23909"/>
                  <a:pt x="82782" y="0"/>
                  <a:pt x="53331" y="0"/>
                </a:cubicBezTo>
                <a:cubicBezTo>
                  <a:pt x="23873" y="0"/>
                  <a:pt x="0" y="23909"/>
                  <a:pt x="0" y="53411"/>
                </a:cubicBezTo>
                <a:cubicBezTo>
                  <a:pt x="0" y="82907"/>
                  <a:pt x="23873" y="106823"/>
                  <a:pt x="53331" y="106823"/>
                </a:cubicBezTo>
                <a:close/>
              </a:path>
            </a:pathLst>
          </a:custGeom>
          <a:solidFill>
            <a:srgbClr val="FFFFFF"/>
          </a:solidFill>
          <a:ln w="6377" cap="flat">
            <a:noFill/>
            <a:prstDash val="solid"/>
            <a:miter/>
          </a:ln>
        </p:spPr>
        <p:txBody>
          <a:bodyPr rtlCol="0" anchor="ctr"/>
          <a:lstStyle/>
          <a:p>
            <a:endParaRPr lang="en-PK"/>
          </a:p>
        </p:txBody>
      </p:sp>
      <p:grpSp>
        <p:nvGrpSpPr>
          <p:cNvPr id="611" name="Group 610">
            <a:extLst>
              <a:ext uri="{FF2B5EF4-FFF2-40B4-BE49-F238E27FC236}">
                <a16:creationId xmlns:a16="http://schemas.microsoft.com/office/drawing/2014/main" id="{FF493860-216E-0748-F332-5FDFB65710AD}"/>
              </a:ext>
            </a:extLst>
          </p:cNvPr>
          <p:cNvGrpSpPr/>
          <p:nvPr/>
        </p:nvGrpSpPr>
        <p:grpSpPr>
          <a:xfrm>
            <a:off x="3755583" y="2298120"/>
            <a:ext cx="179179" cy="252468"/>
            <a:chOff x="3755583" y="2572440"/>
            <a:chExt cx="179179" cy="252468"/>
          </a:xfrm>
        </p:grpSpPr>
        <p:sp>
          <p:nvSpPr>
            <p:cNvPr id="637" name="Freeform 636">
              <a:extLst>
                <a:ext uri="{FF2B5EF4-FFF2-40B4-BE49-F238E27FC236}">
                  <a16:creationId xmlns:a16="http://schemas.microsoft.com/office/drawing/2014/main" id="{41CD78F0-B683-ED4F-0537-95840CE54D18}"/>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38" name="Freeform 637">
              <a:extLst>
                <a:ext uri="{FF2B5EF4-FFF2-40B4-BE49-F238E27FC236}">
                  <a16:creationId xmlns:a16="http://schemas.microsoft.com/office/drawing/2014/main" id="{47B233C7-9BB5-B5C6-DA2F-A9CD293E31D4}"/>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612" name="Freeform 611">
            <a:extLst>
              <a:ext uri="{FF2B5EF4-FFF2-40B4-BE49-F238E27FC236}">
                <a16:creationId xmlns:a16="http://schemas.microsoft.com/office/drawing/2014/main" id="{09D5F8BE-0B93-7354-FDD4-FD0193387303}"/>
              </a:ext>
            </a:extLst>
          </p:cNvPr>
          <p:cNvSpPr/>
          <p:nvPr/>
        </p:nvSpPr>
        <p:spPr>
          <a:xfrm>
            <a:off x="4418535" y="2814980"/>
            <a:ext cx="106661" cy="106822"/>
          </a:xfrm>
          <a:custGeom>
            <a:avLst/>
            <a:gdLst>
              <a:gd name="connsiteX0" fmla="*/ 53331 w 106661"/>
              <a:gd name="connsiteY0" fmla="*/ 106823 h 106822"/>
              <a:gd name="connsiteX1" fmla="*/ 106661 w 106661"/>
              <a:gd name="connsiteY1" fmla="*/ 53411 h 106822"/>
              <a:gd name="connsiteX2" fmla="*/ 53331 w 106661"/>
              <a:gd name="connsiteY2" fmla="*/ 0 h 106822"/>
              <a:gd name="connsiteX3" fmla="*/ 0 w 106661"/>
              <a:gd name="connsiteY3" fmla="*/ 53411 h 106822"/>
              <a:gd name="connsiteX4" fmla="*/ 53331 w 106661"/>
              <a:gd name="connsiteY4" fmla="*/ 106823 h 10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1" h="106822">
                <a:moveTo>
                  <a:pt x="53331" y="106823"/>
                </a:moveTo>
                <a:cubicBezTo>
                  <a:pt x="82782" y="106823"/>
                  <a:pt x="106661" y="82907"/>
                  <a:pt x="106661" y="53411"/>
                </a:cubicBezTo>
                <a:cubicBezTo>
                  <a:pt x="106661" y="23909"/>
                  <a:pt x="82782" y="0"/>
                  <a:pt x="53331" y="0"/>
                </a:cubicBezTo>
                <a:cubicBezTo>
                  <a:pt x="23873" y="0"/>
                  <a:pt x="0" y="23909"/>
                  <a:pt x="0" y="53411"/>
                </a:cubicBezTo>
                <a:cubicBezTo>
                  <a:pt x="0" y="82907"/>
                  <a:pt x="23873" y="106823"/>
                  <a:pt x="53331" y="106823"/>
                </a:cubicBezTo>
                <a:close/>
              </a:path>
            </a:pathLst>
          </a:custGeom>
          <a:solidFill>
            <a:srgbClr val="FFFFFF"/>
          </a:solidFill>
          <a:ln w="6377" cap="flat">
            <a:noFill/>
            <a:prstDash val="solid"/>
            <a:miter/>
          </a:ln>
        </p:spPr>
        <p:txBody>
          <a:bodyPr rtlCol="0" anchor="ctr"/>
          <a:lstStyle/>
          <a:p>
            <a:endParaRPr lang="en-PK"/>
          </a:p>
        </p:txBody>
      </p:sp>
      <p:pic>
        <p:nvPicPr>
          <p:cNvPr id="613" name="Graphic 612">
            <a:extLst>
              <a:ext uri="{FF2B5EF4-FFF2-40B4-BE49-F238E27FC236}">
                <a16:creationId xmlns:a16="http://schemas.microsoft.com/office/drawing/2014/main" id="{AA5A2248-AF1E-ECDE-5BB9-9DF81F992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331" y="4199272"/>
            <a:ext cx="189685" cy="300720"/>
          </a:xfrm>
          <a:prstGeom prst="rect">
            <a:avLst/>
          </a:prstGeom>
        </p:spPr>
      </p:pic>
      <p:sp>
        <p:nvSpPr>
          <p:cNvPr id="614" name="TextBox 613">
            <a:extLst>
              <a:ext uri="{FF2B5EF4-FFF2-40B4-BE49-F238E27FC236}">
                <a16:creationId xmlns:a16="http://schemas.microsoft.com/office/drawing/2014/main" id="{D8230671-53BB-E242-D2E8-59D269C7C22E}"/>
              </a:ext>
            </a:extLst>
          </p:cNvPr>
          <p:cNvSpPr txBox="1"/>
          <p:nvPr/>
        </p:nvSpPr>
        <p:spPr>
          <a:xfrm>
            <a:off x="364173" y="4932576"/>
            <a:ext cx="432000" cy="216000"/>
          </a:xfrm>
          <a:prstGeom prst="rect">
            <a:avLst/>
          </a:prstGeom>
          <a:solidFill>
            <a:srgbClr val="224879"/>
          </a:solidFill>
        </p:spPr>
        <p:txBody>
          <a:bodyPr wrap="square" rtlCol="0">
            <a:spAutoFit/>
          </a:bodyPr>
          <a:lstStyle/>
          <a:p>
            <a:endParaRPr lang="en-US" dirty="0"/>
          </a:p>
        </p:txBody>
      </p:sp>
      <p:pic>
        <p:nvPicPr>
          <p:cNvPr id="615" name="Graphic 614">
            <a:extLst>
              <a:ext uri="{FF2B5EF4-FFF2-40B4-BE49-F238E27FC236}">
                <a16:creationId xmlns:a16="http://schemas.microsoft.com/office/drawing/2014/main" id="{FD6F9578-FE9F-839B-C5BA-882D0429C0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1142" y="2428812"/>
            <a:ext cx="189685" cy="300720"/>
          </a:xfrm>
          <a:prstGeom prst="rect">
            <a:avLst/>
          </a:prstGeom>
        </p:spPr>
      </p:pic>
      <p:grpSp>
        <p:nvGrpSpPr>
          <p:cNvPr id="616" name="Group 615">
            <a:extLst>
              <a:ext uri="{FF2B5EF4-FFF2-40B4-BE49-F238E27FC236}">
                <a16:creationId xmlns:a16="http://schemas.microsoft.com/office/drawing/2014/main" id="{DFCB3C0C-C78E-C0F9-62F6-37FF56D3FEBD}"/>
              </a:ext>
            </a:extLst>
          </p:cNvPr>
          <p:cNvGrpSpPr/>
          <p:nvPr/>
        </p:nvGrpSpPr>
        <p:grpSpPr>
          <a:xfrm>
            <a:off x="4086875" y="2150011"/>
            <a:ext cx="179179" cy="252468"/>
            <a:chOff x="3755583" y="2572440"/>
            <a:chExt cx="179179" cy="252468"/>
          </a:xfrm>
        </p:grpSpPr>
        <p:sp>
          <p:nvSpPr>
            <p:cNvPr id="635" name="Freeform 251">
              <a:extLst>
                <a:ext uri="{FF2B5EF4-FFF2-40B4-BE49-F238E27FC236}">
                  <a16:creationId xmlns:a16="http://schemas.microsoft.com/office/drawing/2014/main" id="{7FD69473-3FA0-08C4-6BA9-65ED8461A993}"/>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36" name="Freeform 252">
              <a:extLst>
                <a:ext uri="{FF2B5EF4-FFF2-40B4-BE49-F238E27FC236}">
                  <a16:creationId xmlns:a16="http://schemas.microsoft.com/office/drawing/2014/main" id="{22ADFE80-0F19-11D7-E141-9D98E27FB614}"/>
                </a:ext>
              </a:extLst>
            </p:cNvPr>
            <p:cNvSpPr/>
            <p:nvPr/>
          </p:nvSpPr>
          <p:spPr>
            <a:xfrm>
              <a:off x="3785154"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pic>
        <p:nvPicPr>
          <p:cNvPr id="617" name="Graphic 616">
            <a:extLst>
              <a:ext uri="{FF2B5EF4-FFF2-40B4-BE49-F238E27FC236}">
                <a16:creationId xmlns:a16="http://schemas.microsoft.com/office/drawing/2014/main" id="{79B34D1E-5DEE-C2B9-AAF5-1AEF555B6B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4779" y="5815689"/>
            <a:ext cx="189685" cy="300720"/>
          </a:xfrm>
          <a:prstGeom prst="rect">
            <a:avLst/>
          </a:prstGeom>
        </p:spPr>
      </p:pic>
      <p:grpSp>
        <p:nvGrpSpPr>
          <p:cNvPr id="618" name="Group 617">
            <a:extLst>
              <a:ext uri="{FF2B5EF4-FFF2-40B4-BE49-F238E27FC236}">
                <a16:creationId xmlns:a16="http://schemas.microsoft.com/office/drawing/2014/main" id="{77E88367-E33B-4EA0-C3D5-0E3531A09D3E}"/>
              </a:ext>
            </a:extLst>
          </p:cNvPr>
          <p:cNvGrpSpPr/>
          <p:nvPr/>
        </p:nvGrpSpPr>
        <p:grpSpPr>
          <a:xfrm>
            <a:off x="6144172" y="1875480"/>
            <a:ext cx="179179" cy="252468"/>
            <a:chOff x="3755583" y="2572440"/>
            <a:chExt cx="179179" cy="252468"/>
          </a:xfrm>
        </p:grpSpPr>
        <p:sp>
          <p:nvSpPr>
            <p:cNvPr id="633" name="Freeform 251">
              <a:extLst>
                <a:ext uri="{FF2B5EF4-FFF2-40B4-BE49-F238E27FC236}">
                  <a16:creationId xmlns:a16="http://schemas.microsoft.com/office/drawing/2014/main" id="{8037C382-0B3E-4390-A248-F5E6322F8405}"/>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34" name="Freeform 252">
              <a:extLst>
                <a:ext uri="{FF2B5EF4-FFF2-40B4-BE49-F238E27FC236}">
                  <a16:creationId xmlns:a16="http://schemas.microsoft.com/office/drawing/2014/main" id="{94FDF8A4-9F46-F84F-A5DA-6A6E932FFD4F}"/>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grpSp>
        <p:nvGrpSpPr>
          <p:cNvPr id="619" name="Group 618">
            <a:extLst>
              <a:ext uri="{FF2B5EF4-FFF2-40B4-BE49-F238E27FC236}">
                <a16:creationId xmlns:a16="http://schemas.microsoft.com/office/drawing/2014/main" id="{806C9641-693F-9B78-2C82-D200628B183F}"/>
              </a:ext>
            </a:extLst>
          </p:cNvPr>
          <p:cNvGrpSpPr/>
          <p:nvPr/>
        </p:nvGrpSpPr>
        <p:grpSpPr>
          <a:xfrm>
            <a:off x="6652164" y="1979085"/>
            <a:ext cx="179179" cy="252468"/>
            <a:chOff x="3755583" y="2572440"/>
            <a:chExt cx="179179" cy="252468"/>
          </a:xfrm>
        </p:grpSpPr>
        <p:sp>
          <p:nvSpPr>
            <p:cNvPr id="631" name="Freeform 251">
              <a:extLst>
                <a:ext uri="{FF2B5EF4-FFF2-40B4-BE49-F238E27FC236}">
                  <a16:creationId xmlns:a16="http://schemas.microsoft.com/office/drawing/2014/main" id="{90EEA95B-B088-C013-6386-D3BF0C493049}"/>
                </a:ext>
              </a:extLst>
            </p:cNvPr>
            <p:cNvSpPr/>
            <p:nvPr/>
          </p:nvSpPr>
          <p:spPr>
            <a:xfrm>
              <a:off x="3755583" y="2572440"/>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32" name="Freeform 252">
              <a:extLst>
                <a:ext uri="{FF2B5EF4-FFF2-40B4-BE49-F238E27FC236}">
                  <a16:creationId xmlns:a16="http://schemas.microsoft.com/office/drawing/2014/main" id="{C4E31A20-E6D7-5AF2-BC20-430BE7F8E677}"/>
                </a:ext>
              </a:extLst>
            </p:cNvPr>
            <p:cNvSpPr/>
            <p:nvPr/>
          </p:nvSpPr>
          <p:spPr>
            <a:xfrm>
              <a:off x="3776528" y="2592543"/>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620" name="Text 1">
            <a:extLst>
              <a:ext uri="{FF2B5EF4-FFF2-40B4-BE49-F238E27FC236}">
                <a16:creationId xmlns:a16="http://schemas.microsoft.com/office/drawing/2014/main" id="{E1D79B3D-30DE-863D-DC33-B872705CD9A6}"/>
              </a:ext>
            </a:extLst>
          </p:cNvPr>
          <p:cNvSpPr/>
          <p:nvPr/>
        </p:nvSpPr>
        <p:spPr>
          <a:xfrm>
            <a:off x="1641562" y="2458832"/>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solidFill>
                  <a:schemeClr val="bg1"/>
                </a:solidFill>
                <a:latin typeface="Poppins" pitchFamily="2" charset="77"/>
                <a:ea typeface="Inter Regular" pitchFamily="34" charset="-122"/>
                <a:cs typeface="Poppins" pitchFamily="2" charset="77"/>
              </a:rPr>
              <a:t>Phoenix, AZ</a:t>
            </a:r>
          </a:p>
        </p:txBody>
      </p:sp>
      <p:sp>
        <p:nvSpPr>
          <p:cNvPr id="621" name="Text 1">
            <a:extLst>
              <a:ext uri="{FF2B5EF4-FFF2-40B4-BE49-F238E27FC236}">
                <a16:creationId xmlns:a16="http://schemas.microsoft.com/office/drawing/2014/main" id="{4704613B-8378-2928-DF4D-B9A75E316605}"/>
              </a:ext>
            </a:extLst>
          </p:cNvPr>
          <p:cNvSpPr/>
          <p:nvPr/>
        </p:nvSpPr>
        <p:spPr>
          <a:xfrm>
            <a:off x="4137996" y="2684163"/>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Chicago, IL</a:t>
            </a:r>
          </a:p>
        </p:txBody>
      </p:sp>
      <p:sp>
        <p:nvSpPr>
          <p:cNvPr id="622" name="Text 1">
            <a:extLst>
              <a:ext uri="{FF2B5EF4-FFF2-40B4-BE49-F238E27FC236}">
                <a16:creationId xmlns:a16="http://schemas.microsoft.com/office/drawing/2014/main" id="{1C05E5F6-B46C-F95C-AEA6-AAFBE5A55AC3}"/>
              </a:ext>
            </a:extLst>
          </p:cNvPr>
          <p:cNvSpPr/>
          <p:nvPr/>
        </p:nvSpPr>
        <p:spPr>
          <a:xfrm>
            <a:off x="4146622" y="2494667"/>
            <a:ext cx="1123187"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Toronto</a:t>
            </a:r>
          </a:p>
        </p:txBody>
      </p:sp>
      <p:sp>
        <p:nvSpPr>
          <p:cNvPr id="623" name="Text 1">
            <a:extLst>
              <a:ext uri="{FF2B5EF4-FFF2-40B4-BE49-F238E27FC236}">
                <a16:creationId xmlns:a16="http://schemas.microsoft.com/office/drawing/2014/main" id="{493865CF-76D9-D37C-08F4-9270C43BEC1A}"/>
              </a:ext>
            </a:extLst>
          </p:cNvPr>
          <p:cNvSpPr/>
          <p:nvPr/>
        </p:nvSpPr>
        <p:spPr>
          <a:xfrm>
            <a:off x="5015945" y="1940458"/>
            <a:ext cx="1123187" cy="190254"/>
          </a:xfrm>
          <a:prstGeom prst="rect">
            <a:avLst/>
          </a:prstGeom>
          <a:noFill/>
          <a:ln w="19050">
            <a:noFill/>
          </a:ln>
        </p:spPr>
        <p:txBody>
          <a:bodyPr wrap="square" lIns="72000" tIns="36000" rIns="72000" bIns="36000" rtlCol="0" anchor="ctr" anchorCtr="0"/>
          <a:lstStyle/>
          <a:p>
            <a:pPr algn="r">
              <a:lnSpc>
                <a:spcPts val="1100"/>
              </a:lnSpc>
              <a:buClr>
                <a:schemeClr val="accent2"/>
              </a:buClr>
            </a:pPr>
            <a:r>
              <a:rPr lang="en-US" sz="1200" dirty="0">
                <a:latin typeface="Poppins" pitchFamily="2" charset="77"/>
                <a:ea typeface="Inter Regular" pitchFamily="34" charset="-122"/>
                <a:cs typeface="Poppins" pitchFamily="2" charset="77"/>
              </a:rPr>
              <a:t>Ireland</a:t>
            </a:r>
          </a:p>
        </p:txBody>
      </p:sp>
      <p:sp>
        <p:nvSpPr>
          <p:cNvPr id="624" name="Text 1">
            <a:extLst>
              <a:ext uri="{FF2B5EF4-FFF2-40B4-BE49-F238E27FC236}">
                <a16:creationId xmlns:a16="http://schemas.microsoft.com/office/drawing/2014/main" id="{C69535D5-C01C-CD97-CE0C-582640616815}"/>
              </a:ext>
            </a:extLst>
          </p:cNvPr>
          <p:cNvSpPr/>
          <p:nvPr/>
        </p:nvSpPr>
        <p:spPr>
          <a:xfrm>
            <a:off x="5524981" y="1725916"/>
            <a:ext cx="1123187" cy="190254"/>
          </a:xfrm>
          <a:prstGeom prst="rect">
            <a:avLst/>
          </a:prstGeom>
          <a:noFill/>
          <a:ln w="19050">
            <a:noFill/>
          </a:ln>
        </p:spPr>
        <p:txBody>
          <a:bodyPr wrap="square" lIns="72000" tIns="36000" rIns="72000" bIns="36000" rtlCol="0" anchor="ctr" anchorCtr="0"/>
          <a:lstStyle/>
          <a:p>
            <a:pPr algn="r">
              <a:lnSpc>
                <a:spcPts val="1100"/>
              </a:lnSpc>
              <a:buClr>
                <a:schemeClr val="accent2"/>
              </a:buClr>
            </a:pPr>
            <a:r>
              <a:rPr lang="en-US" sz="1200" dirty="0">
                <a:latin typeface="Poppins" pitchFamily="2" charset="77"/>
                <a:ea typeface="Inter Regular" pitchFamily="34" charset="-122"/>
                <a:cs typeface="Poppins" pitchFamily="2" charset="77"/>
              </a:rPr>
              <a:t>Germany</a:t>
            </a:r>
          </a:p>
        </p:txBody>
      </p:sp>
      <p:sp>
        <p:nvSpPr>
          <p:cNvPr id="625" name="Text 1">
            <a:extLst>
              <a:ext uri="{FF2B5EF4-FFF2-40B4-BE49-F238E27FC236}">
                <a16:creationId xmlns:a16="http://schemas.microsoft.com/office/drawing/2014/main" id="{D3FA4E2A-405D-9937-D2C7-2700933E0635}"/>
              </a:ext>
            </a:extLst>
          </p:cNvPr>
          <p:cNvSpPr/>
          <p:nvPr/>
        </p:nvSpPr>
        <p:spPr>
          <a:xfrm>
            <a:off x="10347178" y="2969585"/>
            <a:ext cx="746613"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Taiwan</a:t>
            </a:r>
          </a:p>
        </p:txBody>
      </p:sp>
      <p:cxnSp>
        <p:nvCxnSpPr>
          <p:cNvPr id="626" name="Straight Connector 625">
            <a:extLst>
              <a:ext uri="{FF2B5EF4-FFF2-40B4-BE49-F238E27FC236}">
                <a16:creationId xmlns:a16="http://schemas.microsoft.com/office/drawing/2014/main" id="{71CD7F34-8CE0-D13F-6259-B95E2981EE4F}"/>
              </a:ext>
            </a:extLst>
          </p:cNvPr>
          <p:cNvCxnSpPr>
            <a:cxnSpLocks/>
          </p:cNvCxnSpPr>
          <p:nvPr/>
        </p:nvCxnSpPr>
        <p:spPr>
          <a:xfrm>
            <a:off x="3946483" y="2415940"/>
            <a:ext cx="401230" cy="249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E6F8838E-486B-8D82-F62F-A2D5A64F2740}"/>
              </a:ext>
            </a:extLst>
          </p:cNvPr>
          <p:cNvCxnSpPr>
            <a:cxnSpLocks/>
          </p:cNvCxnSpPr>
          <p:nvPr/>
        </p:nvCxnSpPr>
        <p:spPr>
          <a:xfrm>
            <a:off x="4272106" y="2286200"/>
            <a:ext cx="263208" cy="180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C8679965-BB3C-1A4A-C5C5-73EDD2B65F6D}"/>
              </a:ext>
            </a:extLst>
          </p:cNvPr>
          <p:cNvCxnSpPr>
            <a:cxnSpLocks/>
            <a:endCxn id="632" idx="3"/>
          </p:cNvCxnSpPr>
          <p:nvPr/>
        </p:nvCxnSpPr>
        <p:spPr>
          <a:xfrm>
            <a:off x="6428895" y="1882195"/>
            <a:ext cx="263020" cy="1358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9" name="Graphic 628">
            <a:extLst>
              <a:ext uri="{FF2B5EF4-FFF2-40B4-BE49-F238E27FC236}">
                <a16:creationId xmlns:a16="http://schemas.microsoft.com/office/drawing/2014/main" id="{A622E8D2-AC3B-F94E-09AA-7029F1DC4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9198" y="2901255"/>
            <a:ext cx="189685" cy="300720"/>
          </a:xfrm>
          <a:prstGeom prst="rect">
            <a:avLst/>
          </a:prstGeom>
        </p:spPr>
      </p:pic>
      <p:sp>
        <p:nvSpPr>
          <p:cNvPr id="630" name="Text 1">
            <a:extLst>
              <a:ext uri="{FF2B5EF4-FFF2-40B4-BE49-F238E27FC236}">
                <a16:creationId xmlns:a16="http://schemas.microsoft.com/office/drawing/2014/main" id="{EAA6A1F5-3FAA-B353-70D1-FA5EB0DDFBE5}"/>
              </a:ext>
            </a:extLst>
          </p:cNvPr>
          <p:cNvSpPr/>
          <p:nvPr/>
        </p:nvSpPr>
        <p:spPr>
          <a:xfrm>
            <a:off x="7964677" y="2774859"/>
            <a:ext cx="468000"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UAE</a:t>
            </a:r>
          </a:p>
        </p:txBody>
      </p:sp>
      <p:grpSp>
        <p:nvGrpSpPr>
          <p:cNvPr id="639" name="Group 638">
            <a:extLst>
              <a:ext uri="{FF2B5EF4-FFF2-40B4-BE49-F238E27FC236}">
                <a16:creationId xmlns:a16="http://schemas.microsoft.com/office/drawing/2014/main" id="{885187DC-3ECE-DEF8-F4A8-301DDE448E60}"/>
              </a:ext>
            </a:extLst>
          </p:cNvPr>
          <p:cNvGrpSpPr/>
          <p:nvPr/>
        </p:nvGrpSpPr>
        <p:grpSpPr>
          <a:xfrm>
            <a:off x="3714036" y="2864224"/>
            <a:ext cx="179179" cy="252468"/>
            <a:chOff x="2759129" y="2192613"/>
            <a:chExt cx="179179" cy="252468"/>
          </a:xfrm>
        </p:grpSpPr>
        <p:sp>
          <p:nvSpPr>
            <p:cNvPr id="640" name="Freeform 639">
              <a:extLst>
                <a:ext uri="{FF2B5EF4-FFF2-40B4-BE49-F238E27FC236}">
                  <a16:creationId xmlns:a16="http://schemas.microsoft.com/office/drawing/2014/main" id="{CDC76D9A-23F8-417B-68D8-4A46B148EB44}"/>
                </a:ext>
              </a:extLst>
            </p:cNvPr>
            <p:cNvSpPr/>
            <p:nvPr/>
          </p:nvSpPr>
          <p:spPr>
            <a:xfrm>
              <a:off x="2759129" y="2192613"/>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41" name="Freeform 640">
              <a:extLst>
                <a:ext uri="{FF2B5EF4-FFF2-40B4-BE49-F238E27FC236}">
                  <a16:creationId xmlns:a16="http://schemas.microsoft.com/office/drawing/2014/main" id="{621E8175-20F3-8F95-25FA-D2BE0F21BB67}"/>
                </a:ext>
              </a:extLst>
            </p:cNvPr>
            <p:cNvSpPr/>
            <p:nvPr/>
          </p:nvSpPr>
          <p:spPr>
            <a:xfrm>
              <a:off x="2780074" y="2212716"/>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642" name="Text 1">
            <a:extLst>
              <a:ext uri="{FF2B5EF4-FFF2-40B4-BE49-F238E27FC236}">
                <a16:creationId xmlns:a16="http://schemas.microsoft.com/office/drawing/2014/main" id="{5D39351E-4CA2-CF20-8872-DDBEA83B1CB1}"/>
              </a:ext>
            </a:extLst>
          </p:cNvPr>
          <p:cNvSpPr/>
          <p:nvPr/>
        </p:nvSpPr>
        <p:spPr>
          <a:xfrm>
            <a:off x="4136949" y="3090753"/>
            <a:ext cx="1123187" cy="190254"/>
          </a:xfrm>
          <a:prstGeom prst="rect">
            <a:avLst/>
          </a:prstGeom>
          <a:noFill/>
          <a:ln w="19050">
            <a:noFill/>
          </a:ln>
        </p:spPr>
        <p:txBody>
          <a:bodyPr wrap="square" lIns="72000" tIns="36000" rIns="72000" bIns="36000" rtlCol="0" anchor="ctr" anchorCtr="0"/>
          <a:lstStyle/>
          <a:p>
            <a:pPr algn="ctr">
              <a:lnSpc>
                <a:spcPts val="1400"/>
              </a:lnSpc>
              <a:buClr>
                <a:schemeClr val="accent2"/>
              </a:buClr>
            </a:pPr>
            <a:r>
              <a:rPr lang="en-US" sz="1200" dirty="0">
                <a:latin typeface="Poppins" pitchFamily="2" charset="77"/>
                <a:ea typeface="Inter Regular" pitchFamily="34" charset="-122"/>
                <a:cs typeface="Poppins" pitchFamily="2" charset="77"/>
              </a:rPr>
              <a:t>Florida,</a:t>
            </a:r>
            <a:br>
              <a:rPr lang="en-US" sz="1200" dirty="0">
                <a:latin typeface="Poppins" pitchFamily="2" charset="77"/>
                <a:ea typeface="Inter Regular" pitchFamily="34" charset="-122"/>
                <a:cs typeface="Poppins" pitchFamily="2" charset="77"/>
              </a:rPr>
            </a:br>
            <a:r>
              <a:rPr lang="en-US" sz="1200" dirty="0">
                <a:latin typeface="Poppins" pitchFamily="2" charset="77"/>
                <a:ea typeface="Inter Regular" pitchFamily="34" charset="-122"/>
                <a:cs typeface="Poppins" pitchFamily="2" charset="77"/>
              </a:rPr>
              <a:t>5 Offices</a:t>
            </a:r>
          </a:p>
        </p:txBody>
      </p:sp>
      <p:cxnSp>
        <p:nvCxnSpPr>
          <p:cNvPr id="643" name="Straight Connector 642">
            <a:extLst>
              <a:ext uri="{FF2B5EF4-FFF2-40B4-BE49-F238E27FC236}">
                <a16:creationId xmlns:a16="http://schemas.microsoft.com/office/drawing/2014/main" id="{6C103331-4C4C-FE73-DD69-2FD3DFB5916A}"/>
              </a:ext>
            </a:extLst>
          </p:cNvPr>
          <p:cNvCxnSpPr>
            <a:cxnSpLocks/>
          </p:cNvCxnSpPr>
          <p:nvPr/>
        </p:nvCxnSpPr>
        <p:spPr>
          <a:xfrm flipV="1">
            <a:off x="2397034" y="2476764"/>
            <a:ext cx="388933" cy="35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4" name="Text 1">
            <a:extLst>
              <a:ext uri="{FF2B5EF4-FFF2-40B4-BE49-F238E27FC236}">
                <a16:creationId xmlns:a16="http://schemas.microsoft.com/office/drawing/2014/main" id="{0A5AFFBA-1B8E-4653-75C9-C627EADE335B}"/>
              </a:ext>
            </a:extLst>
          </p:cNvPr>
          <p:cNvSpPr/>
          <p:nvPr/>
        </p:nvSpPr>
        <p:spPr>
          <a:xfrm>
            <a:off x="1537959" y="2474159"/>
            <a:ext cx="1123187" cy="190254"/>
          </a:xfrm>
          <a:prstGeom prst="rect">
            <a:avLst/>
          </a:prstGeom>
          <a:noFill/>
          <a:ln w="19050">
            <a:noFill/>
          </a:ln>
        </p:spPr>
        <p:txBody>
          <a:bodyPr wrap="square" lIns="72000" tIns="36000" rIns="72000" bIns="36000" rtlCol="0" anchor="ctr" anchorCtr="0"/>
          <a:lstStyle/>
          <a:p>
            <a:pPr algn="ctr">
              <a:lnSpc>
                <a:spcPts val="1400"/>
              </a:lnSpc>
              <a:buClr>
                <a:schemeClr val="accent2"/>
              </a:buClr>
            </a:pPr>
            <a:r>
              <a:rPr lang="en-US" sz="1200" dirty="0">
                <a:latin typeface="Poppins" pitchFamily="2" charset="77"/>
                <a:ea typeface="Inter Regular" pitchFamily="34" charset="-122"/>
                <a:cs typeface="Poppins" pitchFamily="2" charset="77"/>
              </a:rPr>
              <a:t>Phoenix</a:t>
            </a:r>
          </a:p>
        </p:txBody>
      </p:sp>
      <p:grpSp>
        <p:nvGrpSpPr>
          <p:cNvPr id="645" name="Group 644">
            <a:extLst>
              <a:ext uri="{FF2B5EF4-FFF2-40B4-BE49-F238E27FC236}">
                <a16:creationId xmlns:a16="http://schemas.microsoft.com/office/drawing/2014/main" id="{3DCBB12B-D607-E98C-799C-949B434E80E3}"/>
              </a:ext>
            </a:extLst>
          </p:cNvPr>
          <p:cNvGrpSpPr/>
          <p:nvPr/>
        </p:nvGrpSpPr>
        <p:grpSpPr>
          <a:xfrm>
            <a:off x="2882210" y="2227953"/>
            <a:ext cx="179179" cy="252468"/>
            <a:chOff x="2759129" y="2192613"/>
            <a:chExt cx="179179" cy="252468"/>
          </a:xfrm>
        </p:grpSpPr>
        <p:sp>
          <p:nvSpPr>
            <p:cNvPr id="646" name="Freeform 645">
              <a:extLst>
                <a:ext uri="{FF2B5EF4-FFF2-40B4-BE49-F238E27FC236}">
                  <a16:creationId xmlns:a16="http://schemas.microsoft.com/office/drawing/2014/main" id="{30327A56-26DF-929A-2384-32D228787FA3}"/>
                </a:ext>
              </a:extLst>
            </p:cNvPr>
            <p:cNvSpPr/>
            <p:nvPr/>
          </p:nvSpPr>
          <p:spPr>
            <a:xfrm>
              <a:off x="2759129" y="2192613"/>
              <a:ext cx="179179" cy="252468"/>
            </a:xfrm>
            <a:custGeom>
              <a:avLst/>
              <a:gdLst>
                <a:gd name="connsiteX0" fmla="*/ 159539 w 159539"/>
                <a:gd name="connsiteY0" fmla="*/ 79894 h 252468"/>
                <a:gd name="connsiteX1" fmla="*/ 79770 w 159539"/>
                <a:gd name="connsiteY1" fmla="*/ 252469 h 252468"/>
                <a:gd name="connsiteX2" fmla="*/ 0 w 159539"/>
                <a:gd name="connsiteY2" fmla="*/ 79894 h 252468"/>
                <a:gd name="connsiteX3" fmla="*/ 79770 w 159539"/>
                <a:gd name="connsiteY3" fmla="*/ 0 h 252468"/>
                <a:gd name="connsiteX4" fmla="*/ 159539 w 159539"/>
                <a:gd name="connsiteY4" fmla="*/ 79894 h 252468"/>
                <a:gd name="connsiteX5" fmla="*/ 159539 w 159539"/>
                <a:gd name="connsiteY5" fmla="*/ 79894 h 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39" h="252468">
                  <a:moveTo>
                    <a:pt x="159539" y="79894"/>
                  </a:moveTo>
                  <a:cubicBezTo>
                    <a:pt x="159539" y="145071"/>
                    <a:pt x="105685" y="162328"/>
                    <a:pt x="79770" y="252469"/>
                  </a:cubicBezTo>
                  <a:cubicBezTo>
                    <a:pt x="53484" y="161249"/>
                    <a:pt x="0" y="145065"/>
                    <a:pt x="0" y="79894"/>
                  </a:cubicBezTo>
                  <a:cubicBezTo>
                    <a:pt x="0" y="35765"/>
                    <a:pt x="35711" y="0"/>
                    <a:pt x="79770" y="0"/>
                  </a:cubicBezTo>
                  <a:cubicBezTo>
                    <a:pt x="123828" y="0"/>
                    <a:pt x="159539" y="35765"/>
                    <a:pt x="159539" y="79894"/>
                  </a:cubicBezTo>
                  <a:lnTo>
                    <a:pt x="159539" y="79894"/>
                  </a:lnTo>
                  <a:close/>
                </a:path>
              </a:pathLst>
            </a:custGeom>
            <a:gradFill>
              <a:gsLst>
                <a:gs pos="0">
                  <a:srgbClr val="FF4545"/>
                </a:gs>
                <a:gs pos="50000">
                  <a:srgbClr val="EA364D"/>
                </a:gs>
                <a:gs pos="100000">
                  <a:srgbClr val="D62756"/>
                </a:gs>
              </a:gsLst>
              <a:lin ang="5400000" scaled="1"/>
            </a:gradFill>
            <a:ln w="6377" cap="flat">
              <a:noFill/>
              <a:prstDash val="solid"/>
              <a:miter/>
            </a:ln>
          </p:spPr>
          <p:txBody>
            <a:bodyPr rtlCol="0" anchor="ctr"/>
            <a:lstStyle/>
            <a:p>
              <a:endParaRPr lang="en-PK"/>
            </a:p>
          </p:txBody>
        </p:sp>
        <p:sp>
          <p:nvSpPr>
            <p:cNvPr id="647" name="Freeform 646">
              <a:extLst>
                <a:ext uri="{FF2B5EF4-FFF2-40B4-BE49-F238E27FC236}">
                  <a16:creationId xmlns:a16="http://schemas.microsoft.com/office/drawing/2014/main" id="{6DF9E7DE-4BE7-6A56-8EDD-6021AD605F3A}"/>
                </a:ext>
              </a:extLst>
            </p:cNvPr>
            <p:cNvSpPr/>
            <p:nvPr/>
          </p:nvSpPr>
          <p:spPr>
            <a:xfrm>
              <a:off x="2780074" y="2212716"/>
              <a:ext cx="128435" cy="128631"/>
            </a:xfrm>
            <a:custGeom>
              <a:avLst/>
              <a:gdLst>
                <a:gd name="connsiteX0" fmla="*/ 64218 w 128435"/>
                <a:gd name="connsiteY0" fmla="*/ 128632 h 128631"/>
                <a:gd name="connsiteX1" fmla="*/ 18806 w 128435"/>
                <a:gd name="connsiteY1" fmla="*/ 109791 h 128631"/>
                <a:gd name="connsiteX2" fmla="*/ 0 w 128435"/>
                <a:gd name="connsiteY2" fmla="*/ 64316 h 128631"/>
                <a:gd name="connsiteX3" fmla="*/ 18806 w 128435"/>
                <a:gd name="connsiteY3" fmla="*/ 18834 h 128631"/>
                <a:gd name="connsiteX4" fmla="*/ 64218 w 128435"/>
                <a:gd name="connsiteY4" fmla="*/ 0 h 128631"/>
                <a:gd name="connsiteX5" fmla="*/ 109622 w 128435"/>
                <a:gd name="connsiteY5" fmla="*/ 18834 h 128631"/>
                <a:gd name="connsiteX6" fmla="*/ 128435 w 128435"/>
                <a:gd name="connsiteY6" fmla="*/ 64316 h 128631"/>
                <a:gd name="connsiteX7" fmla="*/ 109622 w 128435"/>
                <a:gd name="connsiteY7" fmla="*/ 109791 h 128631"/>
                <a:gd name="connsiteX8" fmla="*/ 64218 w 128435"/>
                <a:gd name="connsiteY8" fmla="*/ 128632 h 1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35" h="128631">
                  <a:moveTo>
                    <a:pt x="64218" y="128632"/>
                  </a:moveTo>
                  <a:cubicBezTo>
                    <a:pt x="47064" y="128632"/>
                    <a:pt x="30938" y="121941"/>
                    <a:pt x="18806" y="109791"/>
                  </a:cubicBezTo>
                  <a:cubicBezTo>
                    <a:pt x="6681" y="97642"/>
                    <a:pt x="0" y="81496"/>
                    <a:pt x="0" y="64316"/>
                  </a:cubicBezTo>
                  <a:cubicBezTo>
                    <a:pt x="0" y="47136"/>
                    <a:pt x="6675" y="30983"/>
                    <a:pt x="18806" y="18834"/>
                  </a:cubicBezTo>
                  <a:cubicBezTo>
                    <a:pt x="30938" y="6691"/>
                    <a:pt x="47064" y="0"/>
                    <a:pt x="64218" y="0"/>
                  </a:cubicBezTo>
                  <a:cubicBezTo>
                    <a:pt x="81371" y="0"/>
                    <a:pt x="97497" y="6684"/>
                    <a:pt x="109622" y="18834"/>
                  </a:cubicBezTo>
                  <a:cubicBezTo>
                    <a:pt x="121754" y="30983"/>
                    <a:pt x="128435" y="47136"/>
                    <a:pt x="128435" y="64316"/>
                  </a:cubicBezTo>
                  <a:cubicBezTo>
                    <a:pt x="128435" y="81496"/>
                    <a:pt x="121754" y="97642"/>
                    <a:pt x="109622" y="109791"/>
                  </a:cubicBezTo>
                  <a:cubicBezTo>
                    <a:pt x="97497" y="121941"/>
                    <a:pt x="81371" y="128632"/>
                    <a:pt x="64218" y="128632"/>
                  </a:cubicBezTo>
                  <a:close/>
                </a:path>
              </a:pathLst>
            </a:custGeom>
            <a:solidFill>
              <a:srgbClr val="FFFFFF"/>
            </a:solidFill>
            <a:ln w="6377" cap="flat">
              <a:noFill/>
              <a:prstDash val="solid"/>
              <a:miter/>
            </a:ln>
          </p:spPr>
          <p:txBody>
            <a:bodyPr rtlCol="0" anchor="ctr"/>
            <a:lstStyle/>
            <a:p>
              <a:endParaRPr lang="en-PK"/>
            </a:p>
          </p:txBody>
        </p:sp>
      </p:grpSp>
      <p:sp>
        <p:nvSpPr>
          <p:cNvPr id="649" name="Text 1">
            <a:extLst>
              <a:ext uri="{FF2B5EF4-FFF2-40B4-BE49-F238E27FC236}">
                <a16:creationId xmlns:a16="http://schemas.microsoft.com/office/drawing/2014/main" id="{B560FD18-054A-7432-6C9A-907249A0DD82}"/>
              </a:ext>
            </a:extLst>
          </p:cNvPr>
          <p:cNvSpPr/>
          <p:nvPr/>
        </p:nvSpPr>
        <p:spPr>
          <a:xfrm>
            <a:off x="1537959" y="2181118"/>
            <a:ext cx="1123187" cy="190254"/>
          </a:xfrm>
          <a:prstGeom prst="rect">
            <a:avLst/>
          </a:prstGeom>
          <a:noFill/>
          <a:ln w="19050">
            <a:noFill/>
          </a:ln>
        </p:spPr>
        <p:txBody>
          <a:bodyPr wrap="square" lIns="72000" tIns="36000" rIns="72000" bIns="36000" rtlCol="0" anchor="ctr" anchorCtr="0"/>
          <a:lstStyle/>
          <a:p>
            <a:pPr algn="ctr">
              <a:lnSpc>
                <a:spcPts val="1400"/>
              </a:lnSpc>
              <a:buClr>
                <a:schemeClr val="accent2"/>
              </a:buClr>
            </a:pPr>
            <a:r>
              <a:rPr lang="en-US" sz="1200" dirty="0">
                <a:latin typeface="Poppins" pitchFamily="2" charset="77"/>
                <a:ea typeface="Inter Regular" pitchFamily="34" charset="-122"/>
                <a:cs typeface="Poppins" pitchFamily="2" charset="77"/>
              </a:rPr>
              <a:t>Vancouver</a:t>
            </a:r>
          </a:p>
          <a:p>
            <a:pPr algn="ctr">
              <a:lnSpc>
                <a:spcPts val="1400"/>
              </a:lnSpc>
              <a:buClr>
                <a:schemeClr val="accent2"/>
              </a:buClr>
            </a:pPr>
            <a:r>
              <a:rPr lang="en-US" sz="1200" dirty="0">
                <a:latin typeface="Poppins" pitchFamily="2" charset="77"/>
                <a:ea typeface="Inter Regular" pitchFamily="34" charset="-122"/>
                <a:cs typeface="Poppins" pitchFamily="2" charset="77"/>
              </a:rPr>
              <a:t>Portland</a:t>
            </a:r>
          </a:p>
        </p:txBody>
      </p:sp>
      <p:cxnSp>
        <p:nvCxnSpPr>
          <p:cNvPr id="650" name="Straight Connector 649">
            <a:extLst>
              <a:ext uri="{FF2B5EF4-FFF2-40B4-BE49-F238E27FC236}">
                <a16:creationId xmlns:a16="http://schemas.microsoft.com/office/drawing/2014/main" id="{5F09D4CC-5F7E-75E0-3BDE-D8BBE79D8BF1}"/>
              </a:ext>
            </a:extLst>
          </p:cNvPr>
          <p:cNvCxnSpPr>
            <a:cxnSpLocks/>
            <a:endCxn id="192" idx="78"/>
          </p:cNvCxnSpPr>
          <p:nvPr/>
        </p:nvCxnSpPr>
        <p:spPr>
          <a:xfrm flipV="1">
            <a:off x="2397034" y="2351390"/>
            <a:ext cx="438862" cy="16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52" name="Graphic 651">
            <a:extLst>
              <a:ext uri="{FF2B5EF4-FFF2-40B4-BE49-F238E27FC236}">
                <a16:creationId xmlns:a16="http://schemas.microsoft.com/office/drawing/2014/main" id="{C53CC09F-3238-76EB-A324-4D761989C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9071" y="2952989"/>
            <a:ext cx="189685" cy="300720"/>
          </a:xfrm>
          <a:prstGeom prst="rect">
            <a:avLst/>
          </a:prstGeom>
        </p:spPr>
      </p:pic>
      <p:sp>
        <p:nvSpPr>
          <p:cNvPr id="653" name="Text 1">
            <a:extLst>
              <a:ext uri="{FF2B5EF4-FFF2-40B4-BE49-F238E27FC236}">
                <a16:creationId xmlns:a16="http://schemas.microsoft.com/office/drawing/2014/main" id="{B434377A-D93C-3ECA-74C6-532781300235}"/>
              </a:ext>
            </a:extLst>
          </p:cNvPr>
          <p:cNvSpPr/>
          <p:nvPr/>
        </p:nvSpPr>
        <p:spPr>
          <a:xfrm>
            <a:off x="8049585" y="3298377"/>
            <a:ext cx="728654" cy="190254"/>
          </a:xfrm>
          <a:prstGeom prst="rect">
            <a:avLst/>
          </a:prstGeom>
          <a:noFill/>
          <a:ln w="19050">
            <a:noFill/>
          </a:ln>
        </p:spPr>
        <p:txBody>
          <a:bodyPr wrap="square" lIns="72000" tIns="36000" rIns="72000" bIns="36000" rtlCol="0" anchor="ctr" anchorCtr="0"/>
          <a:lstStyle/>
          <a:p>
            <a:pPr algn="ctr">
              <a:lnSpc>
                <a:spcPts val="1100"/>
              </a:lnSpc>
              <a:buClr>
                <a:schemeClr val="accent2"/>
              </a:buClr>
            </a:pPr>
            <a:r>
              <a:rPr lang="en-US" sz="1200" dirty="0">
                <a:latin typeface="Poppins" pitchFamily="2" charset="77"/>
                <a:ea typeface="Inter Regular" pitchFamily="34" charset="-122"/>
                <a:cs typeface="Poppins" pitchFamily="2" charset="77"/>
              </a:rPr>
              <a:t>DUBAI</a:t>
            </a:r>
          </a:p>
        </p:txBody>
      </p:sp>
      <p:pic>
        <p:nvPicPr>
          <p:cNvPr id="4" name="Graphic 3">
            <a:extLst>
              <a:ext uri="{FF2B5EF4-FFF2-40B4-BE49-F238E27FC236}">
                <a16:creationId xmlns:a16="http://schemas.microsoft.com/office/drawing/2014/main" id="{4F890235-F05B-E33E-FB49-F13119FA13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2375" y="2026392"/>
            <a:ext cx="169065" cy="281775"/>
          </a:xfrm>
          <a:prstGeom prst="rect">
            <a:avLst/>
          </a:prstGeom>
        </p:spPr>
      </p:pic>
      <p:pic>
        <p:nvPicPr>
          <p:cNvPr id="452" name="Picture 451">
            <a:extLst>
              <a:ext uri="{FF2B5EF4-FFF2-40B4-BE49-F238E27FC236}">
                <a16:creationId xmlns:a16="http://schemas.microsoft.com/office/drawing/2014/main" id="{C86EC05A-401F-6354-B3E6-8C17DBD8A34F}"/>
              </a:ext>
            </a:extLst>
          </p:cNvPr>
          <p:cNvPicPr>
            <a:picLocks noChangeAspect="1"/>
          </p:cNvPicPr>
          <p:nvPr/>
        </p:nvPicPr>
        <p:blipFill>
          <a:blip r:embed="rId6"/>
          <a:stretch>
            <a:fillRect/>
          </a:stretch>
        </p:blipFill>
        <p:spPr>
          <a:xfrm>
            <a:off x="7863651" y="2894739"/>
            <a:ext cx="170703" cy="286537"/>
          </a:xfrm>
          <a:prstGeom prst="rect">
            <a:avLst/>
          </a:prstGeom>
        </p:spPr>
      </p:pic>
    </p:spTree>
    <p:extLst>
      <p:ext uri="{BB962C8B-B14F-4D97-AF65-F5344CB8AC3E}">
        <p14:creationId xmlns:p14="http://schemas.microsoft.com/office/powerpoint/2010/main" val="314285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FE75C-0221-B2F6-8D3C-FF671ABB5CE9}"/>
              </a:ext>
            </a:extLst>
          </p:cNvPr>
          <p:cNvSpPr>
            <a:spLocks noGrp="1"/>
          </p:cNvSpPr>
          <p:nvPr>
            <p:ph type="sldNum" sz="quarter" idx="4"/>
          </p:nvPr>
        </p:nvSpPr>
        <p:spPr/>
        <p:txBody>
          <a:bodyPr/>
          <a:lstStyle/>
          <a:p>
            <a:fld id="{3EA92372-9140-4CBA-A2EC-E24EC9B97023}" type="slidenum">
              <a:rPr lang="en-US" smtClean="0"/>
              <a:pPr/>
              <a:t>8</a:t>
            </a:fld>
            <a:endParaRPr lang="en-US"/>
          </a:p>
        </p:txBody>
      </p:sp>
      <p:sp>
        <p:nvSpPr>
          <p:cNvPr id="4" name="Title 3">
            <a:extLst>
              <a:ext uri="{FF2B5EF4-FFF2-40B4-BE49-F238E27FC236}">
                <a16:creationId xmlns:a16="http://schemas.microsoft.com/office/drawing/2014/main" id="{2AF774DF-5D16-3DD0-B625-9415A50B1F5B}"/>
              </a:ext>
            </a:extLst>
          </p:cNvPr>
          <p:cNvSpPr>
            <a:spLocks noGrp="1"/>
          </p:cNvSpPr>
          <p:nvPr>
            <p:ph type="title"/>
          </p:nvPr>
        </p:nvSpPr>
        <p:spPr/>
        <p:txBody>
          <a:bodyPr/>
          <a:lstStyle/>
          <a:p>
            <a:r>
              <a:rPr lang="en-US" dirty="0"/>
              <a:t>COMPANY MILESTONES</a:t>
            </a:r>
          </a:p>
        </p:txBody>
      </p:sp>
      <p:cxnSp>
        <p:nvCxnSpPr>
          <p:cNvPr id="3" name="Straight Connector 2">
            <a:extLst>
              <a:ext uri="{FF2B5EF4-FFF2-40B4-BE49-F238E27FC236}">
                <a16:creationId xmlns:a16="http://schemas.microsoft.com/office/drawing/2014/main" id="{75B0E532-9D03-397D-051D-E43EB9413D6F}"/>
              </a:ext>
            </a:extLst>
          </p:cNvPr>
          <p:cNvCxnSpPr>
            <a:cxnSpLocks/>
          </p:cNvCxnSpPr>
          <p:nvPr/>
        </p:nvCxnSpPr>
        <p:spPr>
          <a:xfrm flipV="1">
            <a:off x="11229356" y="1967234"/>
            <a:ext cx="0" cy="1381069"/>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5" name="Right Arrow 4">
            <a:extLst>
              <a:ext uri="{FF2B5EF4-FFF2-40B4-BE49-F238E27FC236}">
                <a16:creationId xmlns:a16="http://schemas.microsoft.com/office/drawing/2014/main" id="{55888D8B-E603-12A1-8FCE-0FFC4618052F}"/>
              </a:ext>
            </a:extLst>
          </p:cNvPr>
          <p:cNvSpPr/>
          <p:nvPr/>
        </p:nvSpPr>
        <p:spPr>
          <a:xfrm>
            <a:off x="381000" y="2980962"/>
            <a:ext cx="11605748" cy="918781"/>
          </a:xfrm>
          <a:prstGeom prst="rightArrow">
            <a:avLst/>
          </a:prstGeom>
          <a:solidFill>
            <a:schemeClr val="accent1"/>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B9D15C7-0FF0-35BF-1316-0B90D33FF94B}"/>
              </a:ext>
            </a:extLst>
          </p:cNvPr>
          <p:cNvCxnSpPr>
            <a:cxnSpLocks/>
          </p:cNvCxnSpPr>
          <p:nvPr/>
        </p:nvCxnSpPr>
        <p:spPr>
          <a:xfrm flipV="1">
            <a:off x="657472" y="1930400"/>
            <a:ext cx="0" cy="1417903"/>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31" name="Text 1">
            <a:extLst>
              <a:ext uri="{FF2B5EF4-FFF2-40B4-BE49-F238E27FC236}">
                <a16:creationId xmlns:a16="http://schemas.microsoft.com/office/drawing/2014/main" id="{B6767FCC-CD6D-CB3E-D05A-088A0C14D011}"/>
              </a:ext>
            </a:extLst>
          </p:cNvPr>
          <p:cNvSpPr/>
          <p:nvPr/>
        </p:nvSpPr>
        <p:spPr>
          <a:xfrm>
            <a:off x="245706" y="1122554"/>
            <a:ext cx="1973778" cy="881336"/>
          </a:xfrm>
          <a:prstGeom prst="rect">
            <a:avLst/>
          </a:prstGeom>
          <a:noFill/>
          <a:ln/>
        </p:spPr>
        <p:txBody>
          <a:bodyPr wrap="square" lIns="0" tIns="0" rIns="0" bIns="0" rtlCol="0" anchor="t"/>
          <a:lstStyle/>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ZenaTech established</a:t>
            </a:r>
            <a:r>
              <a:rPr lang="en-US" sz="1100" dirty="0">
                <a:solidFill>
                  <a:schemeClr val="accent1"/>
                </a:solidFill>
                <a:latin typeface="Poppins" pitchFamily="2" charset="77"/>
                <a:ea typeface="Inter Regular" pitchFamily="34" charset="-122"/>
                <a:cs typeface="Poppins" pitchFamily="2" charset="77"/>
              </a:rPr>
              <a:t>,  (</a:t>
            </a:r>
            <a:r>
              <a:rPr lang="en-US" sz="1100" dirty="0" err="1">
                <a:solidFill>
                  <a:schemeClr val="accent1"/>
                </a:solidFill>
                <a:latin typeface="Poppins" pitchFamily="2" charset="77"/>
                <a:ea typeface="Inter Regular" pitchFamily="34" charset="-122"/>
                <a:cs typeface="Poppins" pitchFamily="2" charset="77"/>
              </a:rPr>
              <a:t>ZenaPay</a:t>
            </a:r>
            <a:r>
              <a:rPr lang="en-US" sz="1100" dirty="0">
                <a:solidFill>
                  <a:schemeClr val="accent1"/>
                </a:solidFill>
                <a:latin typeface="Poppins" pitchFamily="2" charset="77"/>
                <a:ea typeface="Inter Regular" pitchFamily="34" charset="-122"/>
                <a:cs typeface="Poppins" pitchFamily="2" charset="77"/>
              </a:rPr>
              <a:t>) software development for  agriculture industry</a:t>
            </a:r>
          </a:p>
        </p:txBody>
      </p:sp>
      <p:cxnSp>
        <p:nvCxnSpPr>
          <p:cNvPr id="56" name="Straight Connector 55">
            <a:extLst>
              <a:ext uri="{FF2B5EF4-FFF2-40B4-BE49-F238E27FC236}">
                <a16:creationId xmlns:a16="http://schemas.microsoft.com/office/drawing/2014/main" id="{D1929D24-E41F-89CB-97FC-C7D81AD04770}"/>
              </a:ext>
            </a:extLst>
          </p:cNvPr>
          <p:cNvCxnSpPr>
            <a:cxnSpLocks/>
            <a:endCxn id="88" idx="4"/>
          </p:cNvCxnSpPr>
          <p:nvPr/>
        </p:nvCxnSpPr>
        <p:spPr>
          <a:xfrm flipV="1">
            <a:off x="1869462" y="3702264"/>
            <a:ext cx="6498" cy="1041793"/>
          </a:xfrm>
          <a:prstGeom prst="line">
            <a:avLst/>
          </a:prstGeom>
          <a:ln w="15875">
            <a:headEnd type="oval"/>
            <a:tailEnd type="none"/>
          </a:ln>
        </p:spPr>
        <p:style>
          <a:lnRef idx="1">
            <a:schemeClr val="accent1"/>
          </a:lnRef>
          <a:fillRef idx="0">
            <a:schemeClr val="accent1"/>
          </a:fillRef>
          <a:effectRef idx="0">
            <a:schemeClr val="accent1"/>
          </a:effectRef>
          <a:fontRef idx="minor">
            <a:schemeClr val="tx1"/>
          </a:fontRef>
        </p:style>
      </p:cxnSp>
      <p:sp>
        <p:nvSpPr>
          <p:cNvPr id="57" name="Text 1">
            <a:extLst>
              <a:ext uri="{FF2B5EF4-FFF2-40B4-BE49-F238E27FC236}">
                <a16:creationId xmlns:a16="http://schemas.microsoft.com/office/drawing/2014/main" id="{6027FC6C-A988-9804-121F-8E1D5CDC8895}"/>
              </a:ext>
            </a:extLst>
          </p:cNvPr>
          <p:cNvSpPr/>
          <p:nvPr/>
        </p:nvSpPr>
        <p:spPr>
          <a:xfrm>
            <a:off x="920423" y="4856785"/>
            <a:ext cx="2693812" cy="606076"/>
          </a:xfrm>
          <a:prstGeom prst="rect">
            <a:avLst/>
          </a:prstGeom>
          <a:noFill/>
          <a:ln/>
        </p:spPr>
        <p:txBody>
          <a:bodyPr wrap="square" lIns="0" tIns="0" rIns="0" bIns="0" rtlCol="0" anchor="t"/>
          <a:lstStyle/>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dirty="0">
                <a:solidFill>
                  <a:schemeClr val="accent1"/>
                </a:solidFill>
                <a:latin typeface="Poppins" pitchFamily="2" charset="77"/>
                <a:ea typeface="Inter Regular" pitchFamily="34" charset="-122"/>
                <a:cs typeface="Poppins" pitchFamily="2" charset="77"/>
              </a:rPr>
              <a:t>Developed agricultural plant tracking technology </a:t>
            </a:r>
          </a:p>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err="1">
                <a:solidFill>
                  <a:schemeClr val="accent1"/>
                </a:solidFill>
                <a:latin typeface="Poppins" pitchFamily="2" charset="77"/>
                <a:ea typeface="Inter Regular" pitchFamily="34" charset="-122"/>
                <a:cs typeface="Poppins" pitchFamily="2" charset="77"/>
              </a:rPr>
              <a:t>ZenaTech</a:t>
            </a:r>
            <a:r>
              <a:rPr lang="en-US" sz="1100" b="1" dirty="0">
                <a:solidFill>
                  <a:schemeClr val="accent1"/>
                </a:solidFill>
                <a:latin typeface="Poppins" pitchFamily="2" charset="77"/>
                <a:ea typeface="Inter Regular" pitchFamily="34" charset="-122"/>
                <a:cs typeface="Poppins" pitchFamily="2" charset="77"/>
              </a:rPr>
              <a:t> spun off </a:t>
            </a:r>
            <a:r>
              <a:rPr lang="en-US" sz="1100" dirty="0">
                <a:solidFill>
                  <a:schemeClr val="accent1"/>
                </a:solidFill>
                <a:latin typeface="Poppins" pitchFamily="2" charset="77"/>
                <a:ea typeface="Inter Regular" pitchFamily="34" charset="-122"/>
                <a:cs typeface="Poppins" pitchFamily="2" charset="77"/>
              </a:rPr>
              <a:t>from parent </a:t>
            </a:r>
          </a:p>
          <a:p>
            <a:pPr marL="149225" indent="-149225" algn="l">
              <a:lnSpc>
                <a:spcPts val="1375"/>
              </a:lnSpc>
              <a:spcBef>
                <a:spcPts val="600"/>
              </a:spcBef>
              <a:spcAft>
                <a:spcPts val="300"/>
              </a:spcAft>
              <a:buClr>
                <a:schemeClr val="accent2"/>
              </a:buClr>
              <a:buFont typeface="Arial" panose="020B0604020202020204" pitchFamily="34" charset="0"/>
              <a:buChar char="•"/>
            </a:pPr>
            <a:endParaRPr lang="en-US" sz="1100" dirty="0" err="1">
              <a:solidFill>
                <a:schemeClr val="accent1"/>
              </a:solidFill>
              <a:latin typeface="Poppins" pitchFamily="2" charset="77"/>
              <a:ea typeface="Inter Regular" pitchFamily="34" charset="-122"/>
              <a:cs typeface="Poppins" pitchFamily="2" charset="77"/>
            </a:endParaRPr>
          </a:p>
        </p:txBody>
      </p:sp>
      <p:cxnSp>
        <p:nvCxnSpPr>
          <p:cNvPr id="63" name="Straight Connector 62">
            <a:extLst>
              <a:ext uri="{FF2B5EF4-FFF2-40B4-BE49-F238E27FC236}">
                <a16:creationId xmlns:a16="http://schemas.microsoft.com/office/drawing/2014/main" id="{BB4F07D8-4FC0-8810-63D7-DDBA54C82EE0}"/>
              </a:ext>
            </a:extLst>
          </p:cNvPr>
          <p:cNvCxnSpPr>
            <a:cxnSpLocks/>
          </p:cNvCxnSpPr>
          <p:nvPr/>
        </p:nvCxnSpPr>
        <p:spPr>
          <a:xfrm flipV="1">
            <a:off x="3094447" y="2023458"/>
            <a:ext cx="0" cy="1324845"/>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64" name="Text 1">
            <a:extLst>
              <a:ext uri="{FF2B5EF4-FFF2-40B4-BE49-F238E27FC236}">
                <a16:creationId xmlns:a16="http://schemas.microsoft.com/office/drawing/2014/main" id="{A7CC5184-1494-8826-B59B-6DCF2D936740}"/>
              </a:ext>
            </a:extLst>
          </p:cNvPr>
          <p:cNvSpPr/>
          <p:nvPr/>
        </p:nvSpPr>
        <p:spPr>
          <a:xfrm>
            <a:off x="2097483" y="1575189"/>
            <a:ext cx="2005159" cy="392045"/>
          </a:xfrm>
          <a:prstGeom prst="rect">
            <a:avLst/>
          </a:prstGeom>
          <a:noFill/>
          <a:ln/>
        </p:spPr>
        <p:txBody>
          <a:bodyPr wrap="square" lIns="0" tIns="0" rIns="0" bIns="0" rtlCol="0" anchor="t"/>
          <a:lstStyle/>
          <a:p>
            <a:pPr marL="149225" indent="-149225">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 </a:t>
            </a:r>
            <a:r>
              <a:rPr lang="en-US" sz="1100" dirty="0" err="1">
                <a:solidFill>
                  <a:schemeClr val="accent1"/>
                </a:solidFill>
                <a:latin typeface="Poppins" pitchFamily="2" charset="77"/>
                <a:ea typeface="Inter Regular" pitchFamily="34" charset="-122"/>
                <a:cs typeface="Poppins" pitchFamily="2" charset="77"/>
              </a:rPr>
              <a:t>SystemView</a:t>
            </a:r>
            <a:r>
              <a:rPr lang="en-US" sz="1100" b="1" dirty="0">
                <a:solidFill>
                  <a:schemeClr val="accent1"/>
                </a:solidFill>
                <a:latin typeface="Poppins" pitchFamily="2" charset="77"/>
                <a:ea typeface="Inter Regular" pitchFamily="34" charset="-122"/>
                <a:cs typeface="Poppins" pitchFamily="2" charset="77"/>
              </a:rPr>
              <a:t> </a:t>
            </a:r>
            <a:r>
              <a:rPr lang="en-US" sz="1100" dirty="0">
                <a:solidFill>
                  <a:schemeClr val="accent1"/>
                </a:solidFill>
                <a:latin typeface="Poppins" pitchFamily="2" charset="77"/>
                <a:ea typeface="Inter Regular" pitchFamily="34" charset="-122"/>
                <a:cs typeface="Poppins" pitchFamily="2" charset="77"/>
              </a:rPr>
              <a:t>and</a:t>
            </a:r>
            <a:r>
              <a:rPr lang="en-US" sz="1100" b="1" dirty="0">
                <a:solidFill>
                  <a:schemeClr val="accent1"/>
                </a:solidFill>
                <a:latin typeface="Poppins" pitchFamily="2" charset="77"/>
                <a:ea typeface="Inter Regular" pitchFamily="34" charset="-122"/>
                <a:cs typeface="Poppins" pitchFamily="2" charset="77"/>
              </a:rPr>
              <a:t> </a:t>
            </a:r>
            <a:r>
              <a:rPr lang="en-US" sz="1100" dirty="0" err="1">
                <a:solidFill>
                  <a:schemeClr val="accent1"/>
                </a:solidFill>
                <a:latin typeface="Poppins" pitchFamily="2" charset="77"/>
                <a:ea typeface="Inter Regular" pitchFamily="34" charset="-122"/>
                <a:cs typeface="Poppins" pitchFamily="2" charset="77"/>
              </a:rPr>
              <a:t>PacePlus</a:t>
            </a:r>
            <a:endParaRPr lang="en-US" sz="1100" dirty="0">
              <a:solidFill>
                <a:schemeClr val="accent1"/>
              </a:solidFill>
              <a:latin typeface="Poppins" pitchFamily="2" charset="77"/>
              <a:ea typeface="Inter Regular" pitchFamily="34" charset="-122"/>
              <a:cs typeface="Poppins" pitchFamily="2" charset="77"/>
            </a:endParaRPr>
          </a:p>
        </p:txBody>
      </p:sp>
      <p:cxnSp>
        <p:nvCxnSpPr>
          <p:cNvPr id="65" name="Straight Connector 64">
            <a:extLst>
              <a:ext uri="{FF2B5EF4-FFF2-40B4-BE49-F238E27FC236}">
                <a16:creationId xmlns:a16="http://schemas.microsoft.com/office/drawing/2014/main" id="{23BE92A2-A1BF-2C8D-EB61-E4831DAE7C18}"/>
              </a:ext>
            </a:extLst>
          </p:cNvPr>
          <p:cNvCxnSpPr>
            <a:cxnSpLocks/>
            <a:endCxn id="94" idx="4"/>
          </p:cNvCxnSpPr>
          <p:nvPr/>
        </p:nvCxnSpPr>
        <p:spPr>
          <a:xfrm flipH="1" flipV="1">
            <a:off x="4312936" y="3702264"/>
            <a:ext cx="13144" cy="1041793"/>
          </a:xfrm>
          <a:prstGeom prst="line">
            <a:avLst/>
          </a:prstGeom>
          <a:ln w="15875">
            <a:headEnd type="oval"/>
            <a:tailEnd type="none"/>
          </a:ln>
        </p:spPr>
        <p:style>
          <a:lnRef idx="1">
            <a:schemeClr val="accent1"/>
          </a:lnRef>
          <a:fillRef idx="0">
            <a:schemeClr val="accent1"/>
          </a:fillRef>
          <a:effectRef idx="0">
            <a:schemeClr val="accent1"/>
          </a:effectRef>
          <a:fontRef idx="minor">
            <a:schemeClr val="tx1"/>
          </a:fontRef>
        </p:style>
      </p:cxnSp>
      <p:sp>
        <p:nvSpPr>
          <p:cNvPr id="66" name="Text 1">
            <a:extLst>
              <a:ext uri="{FF2B5EF4-FFF2-40B4-BE49-F238E27FC236}">
                <a16:creationId xmlns:a16="http://schemas.microsoft.com/office/drawing/2014/main" id="{9358921E-1B27-3902-689B-FAF5AFD08280}"/>
              </a:ext>
            </a:extLst>
          </p:cNvPr>
          <p:cNvSpPr/>
          <p:nvPr/>
        </p:nvSpPr>
        <p:spPr>
          <a:xfrm>
            <a:off x="3483768" y="4856785"/>
            <a:ext cx="2599904" cy="606076"/>
          </a:xfrm>
          <a:prstGeom prst="rect">
            <a:avLst/>
          </a:prstGeom>
          <a:noFill/>
          <a:ln/>
        </p:spPr>
        <p:txBody>
          <a:bodyPr wrap="square" lIns="0" tIns="0" rIns="0" bIns="0" rtlCol="0" anchor="t"/>
          <a:lstStyle/>
          <a:p>
            <a:pPr marL="149225" indent="-149225">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 </a:t>
            </a:r>
            <a:r>
              <a:rPr lang="en-US" sz="1100" dirty="0" err="1">
                <a:solidFill>
                  <a:schemeClr val="accent1"/>
                </a:solidFill>
                <a:latin typeface="Poppins" pitchFamily="2" charset="77"/>
                <a:ea typeface="Inter Regular" pitchFamily="34" charset="-122"/>
                <a:cs typeface="Poppins" pitchFamily="2" charset="77"/>
              </a:rPr>
              <a:t>WorkAware</a:t>
            </a:r>
            <a:r>
              <a:rPr lang="en-US" sz="1100" dirty="0">
                <a:solidFill>
                  <a:schemeClr val="accent1"/>
                </a:solidFill>
                <a:latin typeface="Poppins" pitchFamily="2" charset="77"/>
                <a:ea typeface="Inter Regular" pitchFamily="34" charset="-122"/>
                <a:cs typeface="Poppins" pitchFamily="2" charset="77"/>
              </a:rPr>
              <a:t> and </a:t>
            </a:r>
            <a:r>
              <a:rPr lang="en-US" sz="1100" dirty="0" err="1">
                <a:solidFill>
                  <a:schemeClr val="accent1"/>
                </a:solidFill>
                <a:latin typeface="Poppins" pitchFamily="2" charset="77"/>
                <a:ea typeface="Inter Regular" pitchFamily="34" charset="-122"/>
                <a:cs typeface="Poppins" pitchFamily="2" charset="77"/>
              </a:rPr>
              <a:t>TillerStack</a:t>
            </a:r>
            <a:endParaRPr lang="en-US" sz="1100" dirty="0">
              <a:solidFill>
                <a:schemeClr val="accent1"/>
              </a:solidFill>
              <a:latin typeface="Poppins" pitchFamily="2" charset="77"/>
              <a:ea typeface="Inter Regular" pitchFamily="34" charset="-122"/>
              <a:cs typeface="Poppins" pitchFamily="2" charset="77"/>
            </a:endParaRPr>
          </a:p>
        </p:txBody>
      </p:sp>
      <p:cxnSp>
        <p:nvCxnSpPr>
          <p:cNvPr id="68" name="Straight Connector 67">
            <a:extLst>
              <a:ext uri="{FF2B5EF4-FFF2-40B4-BE49-F238E27FC236}">
                <a16:creationId xmlns:a16="http://schemas.microsoft.com/office/drawing/2014/main" id="{016F3EAA-7098-E4AA-C41D-5523182DE6A2}"/>
              </a:ext>
            </a:extLst>
          </p:cNvPr>
          <p:cNvCxnSpPr>
            <a:cxnSpLocks/>
          </p:cNvCxnSpPr>
          <p:nvPr/>
        </p:nvCxnSpPr>
        <p:spPr>
          <a:xfrm flipV="1">
            <a:off x="5519554" y="2245489"/>
            <a:ext cx="0" cy="1102814"/>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69" name="Text 1">
            <a:extLst>
              <a:ext uri="{FF2B5EF4-FFF2-40B4-BE49-F238E27FC236}">
                <a16:creationId xmlns:a16="http://schemas.microsoft.com/office/drawing/2014/main" id="{6217156C-EA38-4140-ED7A-2DB5E06851A1}"/>
              </a:ext>
            </a:extLst>
          </p:cNvPr>
          <p:cNvSpPr/>
          <p:nvPr/>
        </p:nvSpPr>
        <p:spPr>
          <a:xfrm>
            <a:off x="4143742" y="1122554"/>
            <a:ext cx="2342905" cy="1010913"/>
          </a:xfrm>
          <a:prstGeom prst="rect">
            <a:avLst/>
          </a:prstGeom>
          <a:noFill/>
          <a:ln/>
        </p:spPr>
        <p:txBody>
          <a:bodyPr wrap="square" lIns="0" tIns="0" rIns="0" bIns="0" rtlCol="0" anchor="t"/>
          <a:lstStyle/>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dirty="0">
                <a:solidFill>
                  <a:schemeClr val="accent1"/>
                </a:solidFill>
                <a:latin typeface="Poppins" pitchFamily="2" charset="77"/>
                <a:ea typeface="Inter Regular" pitchFamily="34" charset="-122"/>
                <a:cs typeface="Poppins" pitchFamily="2" charset="77"/>
              </a:rPr>
              <a:t>Beta tested the </a:t>
            </a:r>
            <a:r>
              <a:rPr lang="en-US" sz="1100" dirty="0" err="1">
                <a:solidFill>
                  <a:schemeClr val="accent1"/>
                </a:solidFill>
                <a:latin typeface="Poppins" pitchFamily="2" charset="77"/>
                <a:ea typeface="Inter Regular" pitchFamily="34" charset="-122"/>
                <a:cs typeface="Poppins" pitchFamily="2" charset="77"/>
              </a:rPr>
              <a:t>ZenaDrone</a:t>
            </a:r>
            <a:r>
              <a:rPr lang="en-US" sz="1100" dirty="0">
                <a:solidFill>
                  <a:schemeClr val="accent1"/>
                </a:solidFill>
                <a:latin typeface="Poppins" pitchFamily="2" charset="77"/>
                <a:ea typeface="Inter Regular" pitchFamily="34" charset="-122"/>
                <a:cs typeface="Poppins" pitchFamily="2" charset="77"/>
              </a:rPr>
              <a:t> 1000 in farmlands in Ireland</a:t>
            </a:r>
          </a:p>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 </a:t>
            </a:r>
            <a:r>
              <a:rPr lang="en-US" sz="1100" dirty="0" err="1">
                <a:solidFill>
                  <a:schemeClr val="accent1"/>
                </a:solidFill>
                <a:latin typeface="Poppins" pitchFamily="2" charset="77"/>
                <a:ea typeface="Inter Regular" pitchFamily="34" charset="-122"/>
                <a:cs typeface="Poppins" pitchFamily="2" charset="77"/>
              </a:rPr>
              <a:t>PsPortals</a:t>
            </a:r>
            <a:endParaRPr lang="en-US" sz="1100" dirty="0">
              <a:solidFill>
                <a:schemeClr val="accent1"/>
              </a:solidFill>
              <a:latin typeface="Poppins" pitchFamily="2" charset="77"/>
              <a:ea typeface="Inter Regular" pitchFamily="34" charset="-122"/>
              <a:cs typeface="Poppins" pitchFamily="2" charset="77"/>
            </a:endParaRPr>
          </a:p>
        </p:txBody>
      </p:sp>
      <p:cxnSp>
        <p:nvCxnSpPr>
          <p:cNvPr id="70" name="Straight Connector 69">
            <a:extLst>
              <a:ext uri="{FF2B5EF4-FFF2-40B4-BE49-F238E27FC236}">
                <a16:creationId xmlns:a16="http://schemas.microsoft.com/office/drawing/2014/main" id="{A803DB04-143A-B158-D92A-9B938D089B6B}"/>
              </a:ext>
            </a:extLst>
          </p:cNvPr>
          <p:cNvCxnSpPr>
            <a:cxnSpLocks/>
            <a:endCxn id="100" idx="4"/>
          </p:cNvCxnSpPr>
          <p:nvPr/>
        </p:nvCxnSpPr>
        <p:spPr>
          <a:xfrm flipV="1">
            <a:off x="6741170" y="3702264"/>
            <a:ext cx="8741" cy="1041793"/>
          </a:xfrm>
          <a:prstGeom prst="line">
            <a:avLst/>
          </a:prstGeom>
          <a:ln w="15875">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1">
            <a:extLst>
              <a:ext uri="{FF2B5EF4-FFF2-40B4-BE49-F238E27FC236}">
                <a16:creationId xmlns:a16="http://schemas.microsoft.com/office/drawing/2014/main" id="{8A623E0D-D5AD-D93D-7E5C-0815D517D3B7}"/>
              </a:ext>
            </a:extLst>
          </p:cNvPr>
          <p:cNvSpPr/>
          <p:nvPr/>
        </p:nvSpPr>
        <p:spPr>
          <a:xfrm>
            <a:off x="5758900" y="4856785"/>
            <a:ext cx="2599901" cy="606076"/>
          </a:xfrm>
          <a:prstGeom prst="rect">
            <a:avLst/>
          </a:prstGeom>
          <a:noFill/>
          <a:ln/>
        </p:spPr>
        <p:txBody>
          <a:bodyPr wrap="square" lIns="0" tIns="0" rIns="0" bIns="0" rtlCol="0" anchor="t"/>
          <a:lstStyle/>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Opened first drone production facility, </a:t>
            </a:r>
            <a:r>
              <a:rPr lang="en-US" sz="1100" dirty="0">
                <a:solidFill>
                  <a:schemeClr val="accent1"/>
                </a:solidFill>
                <a:latin typeface="Poppins" pitchFamily="2" charset="77"/>
                <a:ea typeface="Inter Regular" pitchFamily="34" charset="-122"/>
                <a:cs typeface="Poppins" pitchFamily="2" charset="77"/>
              </a:rPr>
              <a:t>Dubai, UAE, 3,000 sq. ft.</a:t>
            </a:r>
          </a:p>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Launched </a:t>
            </a:r>
            <a:r>
              <a:rPr lang="en-US" sz="1100" dirty="0">
                <a:solidFill>
                  <a:schemeClr val="accent1"/>
                </a:solidFill>
                <a:latin typeface="Poppins" pitchFamily="2" charset="77"/>
                <a:ea typeface="Inter Regular" pitchFamily="34" charset="-122"/>
                <a:cs typeface="Poppins" pitchFamily="2" charset="77"/>
              </a:rPr>
              <a:t>of the </a:t>
            </a:r>
            <a:r>
              <a:rPr lang="en-US" sz="1100" dirty="0" err="1">
                <a:solidFill>
                  <a:schemeClr val="accent1"/>
                </a:solidFill>
                <a:latin typeface="Poppins" pitchFamily="2" charset="77"/>
                <a:ea typeface="Inter Regular" pitchFamily="34" charset="-122"/>
                <a:cs typeface="Poppins" pitchFamily="2" charset="77"/>
              </a:rPr>
              <a:t>ZenaDrone</a:t>
            </a:r>
            <a:r>
              <a:rPr lang="en-US" sz="1100" dirty="0">
                <a:solidFill>
                  <a:schemeClr val="accent1"/>
                </a:solidFill>
                <a:latin typeface="Poppins" pitchFamily="2" charset="77"/>
                <a:ea typeface="Inter Regular" pitchFamily="34" charset="-122"/>
                <a:cs typeface="Poppins" pitchFamily="2" charset="77"/>
              </a:rPr>
              <a:t> 1000 </a:t>
            </a:r>
          </a:p>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err="1">
                <a:solidFill>
                  <a:schemeClr val="accent1"/>
                </a:solidFill>
                <a:latin typeface="Poppins" pitchFamily="2" charset="77"/>
                <a:ea typeface="Inter Regular" pitchFamily="34" charset="-122"/>
                <a:cs typeface="Poppins" pitchFamily="2" charset="77"/>
              </a:rPr>
              <a:t>ZenaDrone</a:t>
            </a:r>
            <a:r>
              <a:rPr lang="en-US" sz="1100" b="1" dirty="0">
                <a:solidFill>
                  <a:schemeClr val="accent1"/>
                </a:solidFill>
                <a:latin typeface="Poppins" pitchFamily="2" charset="77"/>
                <a:ea typeface="Inter Regular" pitchFamily="34" charset="-122"/>
                <a:cs typeface="Poppins" pitchFamily="2" charset="77"/>
              </a:rPr>
              <a:t> established</a:t>
            </a:r>
            <a:endParaRPr lang="en-US" sz="1100" dirty="0">
              <a:solidFill>
                <a:schemeClr val="accent1"/>
              </a:solidFill>
              <a:latin typeface="Poppins" pitchFamily="2" charset="77"/>
              <a:ea typeface="Inter Regular" pitchFamily="34" charset="-122"/>
              <a:cs typeface="Poppins" pitchFamily="2" charset="77"/>
            </a:endParaRPr>
          </a:p>
        </p:txBody>
      </p:sp>
      <p:cxnSp>
        <p:nvCxnSpPr>
          <p:cNvPr id="73" name="Straight Connector 72">
            <a:extLst>
              <a:ext uri="{FF2B5EF4-FFF2-40B4-BE49-F238E27FC236}">
                <a16:creationId xmlns:a16="http://schemas.microsoft.com/office/drawing/2014/main" id="{374A0529-49F3-3220-7639-52FBBC3A7892}"/>
              </a:ext>
            </a:extLst>
          </p:cNvPr>
          <p:cNvCxnSpPr>
            <a:cxnSpLocks/>
          </p:cNvCxnSpPr>
          <p:nvPr/>
        </p:nvCxnSpPr>
        <p:spPr>
          <a:xfrm flipV="1">
            <a:off x="8187261" y="1807285"/>
            <a:ext cx="0" cy="1541018"/>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sp>
        <p:nvSpPr>
          <p:cNvPr id="74" name="Text 1">
            <a:extLst>
              <a:ext uri="{FF2B5EF4-FFF2-40B4-BE49-F238E27FC236}">
                <a16:creationId xmlns:a16="http://schemas.microsoft.com/office/drawing/2014/main" id="{355467E0-340F-9745-A586-47FA76C4BF29}"/>
              </a:ext>
            </a:extLst>
          </p:cNvPr>
          <p:cNvSpPr/>
          <p:nvPr/>
        </p:nvSpPr>
        <p:spPr>
          <a:xfrm>
            <a:off x="6616258" y="696965"/>
            <a:ext cx="2346929" cy="1196974"/>
          </a:xfrm>
          <a:prstGeom prst="rect">
            <a:avLst/>
          </a:prstGeom>
          <a:noFill/>
          <a:ln/>
        </p:spPr>
        <p:txBody>
          <a:bodyPr wrap="square" lIns="0" tIns="0" rIns="0" bIns="0" rtlCol="0" anchor="t"/>
          <a:lstStyle/>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Secured US defense pilot/testing drone contracts</a:t>
            </a:r>
            <a:r>
              <a:rPr lang="en-US" sz="1100" dirty="0">
                <a:solidFill>
                  <a:schemeClr val="accent1"/>
                </a:solidFill>
                <a:latin typeface="Poppins" pitchFamily="2" charset="77"/>
                <a:ea typeface="Inter Regular" pitchFamily="34" charset="-122"/>
                <a:cs typeface="Poppins" pitchFamily="2" charset="77"/>
              </a:rPr>
              <a:t> (Air Force &amp; Navy)</a:t>
            </a:r>
          </a:p>
          <a:p>
            <a:pPr marL="149225" indent="-149225" algn="l">
              <a:lnSpc>
                <a:spcPts val="1375"/>
              </a:lnSpc>
              <a:spcBef>
                <a:spcPts val="6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Moved drone manufacturing </a:t>
            </a:r>
            <a:r>
              <a:rPr lang="en-US" sz="1100" dirty="0">
                <a:solidFill>
                  <a:schemeClr val="accent1"/>
                </a:solidFill>
                <a:latin typeface="Poppins" pitchFamily="2" charset="77"/>
                <a:ea typeface="Inter Regular" pitchFamily="34" charset="-122"/>
                <a:cs typeface="Poppins" pitchFamily="2" charset="77"/>
              </a:rPr>
              <a:t>to new 10,000 sq ft. facility in Sharjah, UAE</a:t>
            </a:r>
          </a:p>
        </p:txBody>
      </p:sp>
      <p:cxnSp>
        <p:nvCxnSpPr>
          <p:cNvPr id="75" name="Straight Connector 74">
            <a:extLst>
              <a:ext uri="{FF2B5EF4-FFF2-40B4-BE49-F238E27FC236}">
                <a16:creationId xmlns:a16="http://schemas.microsoft.com/office/drawing/2014/main" id="{98B4EDB6-7730-7CBA-8F2C-596760647315}"/>
              </a:ext>
            </a:extLst>
          </p:cNvPr>
          <p:cNvCxnSpPr>
            <a:cxnSpLocks/>
            <a:endCxn id="106" idx="4"/>
          </p:cNvCxnSpPr>
          <p:nvPr/>
        </p:nvCxnSpPr>
        <p:spPr>
          <a:xfrm flipH="1" flipV="1">
            <a:off x="9443599" y="3702264"/>
            <a:ext cx="10651" cy="630752"/>
          </a:xfrm>
          <a:prstGeom prst="line">
            <a:avLst/>
          </a:prstGeom>
          <a:ln w="15875">
            <a:headEnd type="oval"/>
            <a:tailEnd type="none"/>
          </a:ln>
        </p:spPr>
        <p:style>
          <a:lnRef idx="1">
            <a:schemeClr val="accent1"/>
          </a:lnRef>
          <a:fillRef idx="0">
            <a:schemeClr val="accent1"/>
          </a:fillRef>
          <a:effectRef idx="0">
            <a:schemeClr val="accent1"/>
          </a:effectRef>
          <a:fontRef idx="minor">
            <a:schemeClr val="tx1"/>
          </a:fontRef>
        </p:style>
      </p:cxnSp>
      <p:sp>
        <p:nvSpPr>
          <p:cNvPr id="76" name="Text 1">
            <a:extLst>
              <a:ext uri="{FF2B5EF4-FFF2-40B4-BE49-F238E27FC236}">
                <a16:creationId xmlns:a16="http://schemas.microsoft.com/office/drawing/2014/main" id="{DD4077A6-5D2C-B178-0EA6-08AD535596C2}"/>
              </a:ext>
            </a:extLst>
          </p:cNvPr>
          <p:cNvSpPr/>
          <p:nvPr/>
        </p:nvSpPr>
        <p:spPr>
          <a:xfrm>
            <a:off x="8817079" y="4530495"/>
            <a:ext cx="3223817" cy="606076"/>
          </a:xfrm>
          <a:prstGeom prst="rect">
            <a:avLst/>
          </a:prstGeom>
          <a:noFill/>
          <a:ln/>
        </p:spPr>
        <p:txBody>
          <a:bodyPr wrap="square" lIns="0" tIns="0" rIns="0" bIns="0" rtlCol="0" anchor="t"/>
          <a:lstStyle/>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Listing on Nasdaq </a:t>
            </a:r>
            <a:r>
              <a:rPr lang="en-US" sz="1100" dirty="0">
                <a:solidFill>
                  <a:schemeClr val="accent1"/>
                </a:solidFill>
                <a:latin typeface="Poppins" pitchFamily="2" charset="77"/>
                <a:ea typeface="Inter Regular" pitchFamily="34" charset="-122"/>
                <a:cs typeface="Poppins" pitchFamily="2" charset="77"/>
              </a:rPr>
              <a:t>Capital Markets</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a:t>
            </a:r>
            <a:r>
              <a:rPr lang="en-US" sz="1100" dirty="0">
                <a:solidFill>
                  <a:schemeClr val="accent1"/>
                </a:solidFill>
                <a:latin typeface="Poppins" pitchFamily="2" charset="77"/>
                <a:ea typeface="Inter Regular" pitchFamily="34" charset="-122"/>
                <a:cs typeface="Poppins" pitchFamily="2" charset="77"/>
              </a:rPr>
              <a:t> Four Additional Software Companies</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dirty="0">
                <a:solidFill>
                  <a:schemeClr val="accent1"/>
                </a:solidFill>
                <a:latin typeface="Poppins" pitchFamily="2" charset="77"/>
                <a:ea typeface="Inter Regular" pitchFamily="34" charset="-122"/>
                <a:cs typeface="Poppins" pitchFamily="2" charset="77"/>
              </a:rPr>
              <a:t>L</a:t>
            </a:r>
            <a:r>
              <a:rPr lang="en-US" sz="1100" b="1" dirty="0">
                <a:solidFill>
                  <a:schemeClr val="accent1"/>
                </a:solidFill>
                <a:latin typeface="Poppins" pitchFamily="2" charset="77"/>
                <a:ea typeface="Inter Regular" pitchFamily="34" charset="-122"/>
                <a:cs typeface="Poppins" pitchFamily="2" charset="77"/>
              </a:rPr>
              <a:t>aunched</a:t>
            </a:r>
            <a:r>
              <a:rPr lang="en-US" sz="1100" dirty="0">
                <a:solidFill>
                  <a:schemeClr val="accent1"/>
                </a:solidFill>
                <a:latin typeface="Poppins" pitchFamily="2" charset="77"/>
                <a:ea typeface="Inter Regular" pitchFamily="34" charset="-122"/>
                <a:cs typeface="Poppins" pitchFamily="2" charset="77"/>
              </a:rPr>
              <a:t> DaaS business model &amp; Quantum Project</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dirty="0">
                <a:solidFill>
                  <a:schemeClr val="accent1"/>
                </a:solidFill>
                <a:latin typeface="Poppins" pitchFamily="2" charset="77"/>
                <a:ea typeface="Inter Regular" pitchFamily="34" charset="-122"/>
                <a:cs typeface="Poppins" pitchFamily="2" charset="77"/>
              </a:rPr>
              <a:t>Frankfurt listing</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Launched </a:t>
            </a:r>
            <a:r>
              <a:rPr lang="en-US" sz="1100" dirty="0">
                <a:solidFill>
                  <a:schemeClr val="accent1"/>
                </a:solidFill>
                <a:latin typeface="Poppins" pitchFamily="2" charset="77"/>
                <a:ea typeface="Inter Regular" pitchFamily="34" charset="-122"/>
                <a:cs typeface="Poppins" pitchFamily="2" charset="77"/>
              </a:rPr>
              <a:t>IQ Nano</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Established</a:t>
            </a:r>
            <a:r>
              <a:rPr lang="en-US" sz="1100" dirty="0">
                <a:solidFill>
                  <a:schemeClr val="accent1"/>
                </a:solidFill>
                <a:latin typeface="Poppins" pitchFamily="2" charset="77"/>
                <a:ea typeface="Inter Regular" pitchFamily="34" charset="-122"/>
                <a:cs typeface="Poppins" pitchFamily="2" charset="77"/>
              </a:rPr>
              <a:t> Spider Vision Sensors - Taiwan</a:t>
            </a:r>
          </a:p>
        </p:txBody>
      </p:sp>
      <p:sp>
        <p:nvSpPr>
          <p:cNvPr id="77" name="Text 8">
            <a:extLst>
              <a:ext uri="{FF2B5EF4-FFF2-40B4-BE49-F238E27FC236}">
                <a16:creationId xmlns:a16="http://schemas.microsoft.com/office/drawing/2014/main" id="{345F74FA-5D64-91E7-130E-50904BF21ECD}"/>
              </a:ext>
            </a:extLst>
          </p:cNvPr>
          <p:cNvSpPr/>
          <p:nvPr/>
        </p:nvSpPr>
        <p:spPr>
          <a:xfrm>
            <a:off x="113117" y="3831447"/>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2017</a:t>
            </a:r>
          </a:p>
        </p:txBody>
      </p:sp>
      <p:sp>
        <p:nvSpPr>
          <p:cNvPr id="78" name="Text 8">
            <a:extLst>
              <a:ext uri="{FF2B5EF4-FFF2-40B4-BE49-F238E27FC236}">
                <a16:creationId xmlns:a16="http://schemas.microsoft.com/office/drawing/2014/main" id="{BED59E29-001A-BF06-D710-4C2E2AD4C577}"/>
              </a:ext>
            </a:extLst>
          </p:cNvPr>
          <p:cNvSpPr/>
          <p:nvPr/>
        </p:nvSpPr>
        <p:spPr>
          <a:xfrm>
            <a:off x="1353232" y="2808668"/>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2018</a:t>
            </a:r>
          </a:p>
        </p:txBody>
      </p:sp>
      <p:sp>
        <p:nvSpPr>
          <p:cNvPr id="79" name="Text 8">
            <a:extLst>
              <a:ext uri="{FF2B5EF4-FFF2-40B4-BE49-F238E27FC236}">
                <a16:creationId xmlns:a16="http://schemas.microsoft.com/office/drawing/2014/main" id="{62D7E9CA-853A-1101-90AD-C6C6C61692F4}"/>
              </a:ext>
            </a:extLst>
          </p:cNvPr>
          <p:cNvSpPr/>
          <p:nvPr/>
        </p:nvSpPr>
        <p:spPr>
          <a:xfrm>
            <a:off x="2540501" y="3831447"/>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2019</a:t>
            </a:r>
          </a:p>
        </p:txBody>
      </p:sp>
      <p:sp>
        <p:nvSpPr>
          <p:cNvPr id="80" name="Text 8">
            <a:extLst>
              <a:ext uri="{FF2B5EF4-FFF2-40B4-BE49-F238E27FC236}">
                <a16:creationId xmlns:a16="http://schemas.microsoft.com/office/drawing/2014/main" id="{DC012A4A-CA7E-2630-A0DD-26B5B67E7317}"/>
              </a:ext>
            </a:extLst>
          </p:cNvPr>
          <p:cNvSpPr/>
          <p:nvPr/>
        </p:nvSpPr>
        <p:spPr>
          <a:xfrm>
            <a:off x="3803354" y="2808668"/>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2020</a:t>
            </a:r>
          </a:p>
        </p:txBody>
      </p:sp>
      <p:sp>
        <p:nvSpPr>
          <p:cNvPr id="81" name="Text 8">
            <a:extLst>
              <a:ext uri="{FF2B5EF4-FFF2-40B4-BE49-F238E27FC236}">
                <a16:creationId xmlns:a16="http://schemas.microsoft.com/office/drawing/2014/main" id="{1E044E02-378D-D268-408A-BAD479EF4A81}"/>
              </a:ext>
            </a:extLst>
          </p:cNvPr>
          <p:cNvSpPr/>
          <p:nvPr/>
        </p:nvSpPr>
        <p:spPr>
          <a:xfrm>
            <a:off x="4996828" y="3831447"/>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2021</a:t>
            </a:r>
          </a:p>
        </p:txBody>
      </p:sp>
      <p:sp>
        <p:nvSpPr>
          <p:cNvPr id="82" name="Text 8">
            <a:extLst>
              <a:ext uri="{FF2B5EF4-FFF2-40B4-BE49-F238E27FC236}">
                <a16:creationId xmlns:a16="http://schemas.microsoft.com/office/drawing/2014/main" id="{19A8E48E-EC16-532D-10D6-D158A6C1BCA2}"/>
              </a:ext>
            </a:extLst>
          </p:cNvPr>
          <p:cNvSpPr/>
          <p:nvPr/>
        </p:nvSpPr>
        <p:spPr>
          <a:xfrm>
            <a:off x="6215767" y="2808668"/>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2022</a:t>
            </a:r>
          </a:p>
        </p:txBody>
      </p:sp>
      <p:sp>
        <p:nvSpPr>
          <p:cNvPr id="83" name="Text 8">
            <a:extLst>
              <a:ext uri="{FF2B5EF4-FFF2-40B4-BE49-F238E27FC236}">
                <a16:creationId xmlns:a16="http://schemas.microsoft.com/office/drawing/2014/main" id="{2463A2B4-9695-7617-B2AC-CADE9FE81426}"/>
              </a:ext>
            </a:extLst>
          </p:cNvPr>
          <p:cNvSpPr/>
          <p:nvPr/>
        </p:nvSpPr>
        <p:spPr>
          <a:xfrm>
            <a:off x="7664535" y="3831447"/>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2023</a:t>
            </a:r>
          </a:p>
        </p:txBody>
      </p:sp>
      <p:grpSp>
        <p:nvGrpSpPr>
          <p:cNvPr id="84" name="Group 83">
            <a:extLst>
              <a:ext uri="{FF2B5EF4-FFF2-40B4-BE49-F238E27FC236}">
                <a16:creationId xmlns:a16="http://schemas.microsoft.com/office/drawing/2014/main" id="{B21F2D7F-2F93-5AEC-A355-52FCC6726B4C}"/>
              </a:ext>
            </a:extLst>
          </p:cNvPr>
          <p:cNvGrpSpPr/>
          <p:nvPr/>
        </p:nvGrpSpPr>
        <p:grpSpPr>
          <a:xfrm>
            <a:off x="388640" y="3164601"/>
            <a:ext cx="537663" cy="537663"/>
            <a:chOff x="536341" y="3164601"/>
            <a:chExt cx="537663" cy="537663"/>
          </a:xfrm>
        </p:grpSpPr>
        <p:sp>
          <p:nvSpPr>
            <p:cNvPr id="85" name="Oval 84">
              <a:extLst>
                <a:ext uri="{FF2B5EF4-FFF2-40B4-BE49-F238E27FC236}">
                  <a16:creationId xmlns:a16="http://schemas.microsoft.com/office/drawing/2014/main" id="{3158391C-5E6B-A7B7-CAD6-7E0B849C513B}"/>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B575A61-5AAA-D0F6-C771-1AD2ED68B0E9}"/>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801F2A0E-0454-FC1D-F5CF-BFC6BAAA0EA2}"/>
              </a:ext>
            </a:extLst>
          </p:cNvPr>
          <p:cNvGrpSpPr/>
          <p:nvPr/>
        </p:nvGrpSpPr>
        <p:grpSpPr>
          <a:xfrm>
            <a:off x="1607128" y="3164601"/>
            <a:ext cx="537663" cy="537663"/>
            <a:chOff x="536341" y="3164601"/>
            <a:chExt cx="537663" cy="537663"/>
          </a:xfrm>
        </p:grpSpPr>
        <p:sp>
          <p:nvSpPr>
            <p:cNvPr id="88" name="Oval 87">
              <a:extLst>
                <a:ext uri="{FF2B5EF4-FFF2-40B4-BE49-F238E27FC236}">
                  <a16:creationId xmlns:a16="http://schemas.microsoft.com/office/drawing/2014/main" id="{06441241-2AE2-FA5B-6D20-8D1E13BCE54E}"/>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23B7FE3-7603-7A18-E6D2-FC78F624C9EF}"/>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45A09CDE-DF2D-F0BC-BD90-1E57C66DC9D2}"/>
              </a:ext>
            </a:extLst>
          </p:cNvPr>
          <p:cNvGrpSpPr/>
          <p:nvPr/>
        </p:nvGrpSpPr>
        <p:grpSpPr>
          <a:xfrm>
            <a:off x="2825616" y="3164601"/>
            <a:ext cx="537663" cy="537663"/>
            <a:chOff x="536341" y="3164601"/>
            <a:chExt cx="537663" cy="537663"/>
          </a:xfrm>
        </p:grpSpPr>
        <p:sp>
          <p:nvSpPr>
            <p:cNvPr id="91" name="Oval 90">
              <a:extLst>
                <a:ext uri="{FF2B5EF4-FFF2-40B4-BE49-F238E27FC236}">
                  <a16:creationId xmlns:a16="http://schemas.microsoft.com/office/drawing/2014/main" id="{24FB4EF7-0297-7D57-2C0C-35265F3E4BBF}"/>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6FDBEDE-C0EF-838E-5859-3C83409667FC}"/>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D84CCB8A-82AC-BD58-0ACC-280627D92939}"/>
              </a:ext>
            </a:extLst>
          </p:cNvPr>
          <p:cNvGrpSpPr/>
          <p:nvPr/>
        </p:nvGrpSpPr>
        <p:grpSpPr>
          <a:xfrm>
            <a:off x="4044104" y="3164601"/>
            <a:ext cx="537663" cy="537663"/>
            <a:chOff x="536341" y="3164601"/>
            <a:chExt cx="537663" cy="537663"/>
          </a:xfrm>
        </p:grpSpPr>
        <p:sp>
          <p:nvSpPr>
            <p:cNvPr id="94" name="Oval 93">
              <a:extLst>
                <a:ext uri="{FF2B5EF4-FFF2-40B4-BE49-F238E27FC236}">
                  <a16:creationId xmlns:a16="http://schemas.microsoft.com/office/drawing/2014/main" id="{331C3C66-8259-D8EE-594A-9664D57A6943}"/>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0506E0FC-4F49-C686-FED7-D87D8220129D}"/>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4D1A1401-8BCB-7D9B-A2E6-17CD216113D8}"/>
              </a:ext>
            </a:extLst>
          </p:cNvPr>
          <p:cNvGrpSpPr/>
          <p:nvPr/>
        </p:nvGrpSpPr>
        <p:grpSpPr>
          <a:xfrm>
            <a:off x="5262592" y="3164601"/>
            <a:ext cx="537663" cy="537663"/>
            <a:chOff x="536341" y="3164601"/>
            <a:chExt cx="537663" cy="537663"/>
          </a:xfrm>
        </p:grpSpPr>
        <p:sp>
          <p:nvSpPr>
            <p:cNvPr id="97" name="Oval 96">
              <a:extLst>
                <a:ext uri="{FF2B5EF4-FFF2-40B4-BE49-F238E27FC236}">
                  <a16:creationId xmlns:a16="http://schemas.microsoft.com/office/drawing/2014/main" id="{A23E06A1-C61E-ACF8-78D5-A4E371F5BE73}"/>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664115F-9A2C-1775-AC69-D5A25AAB3BD8}"/>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707F8CE8-9CDB-7675-430E-8590DC4D358F}"/>
              </a:ext>
            </a:extLst>
          </p:cNvPr>
          <p:cNvGrpSpPr/>
          <p:nvPr/>
        </p:nvGrpSpPr>
        <p:grpSpPr>
          <a:xfrm>
            <a:off x="6481079" y="3164601"/>
            <a:ext cx="537663" cy="537663"/>
            <a:chOff x="536341" y="3164601"/>
            <a:chExt cx="537663" cy="537663"/>
          </a:xfrm>
        </p:grpSpPr>
        <p:sp>
          <p:nvSpPr>
            <p:cNvPr id="100" name="Oval 99">
              <a:extLst>
                <a:ext uri="{FF2B5EF4-FFF2-40B4-BE49-F238E27FC236}">
                  <a16:creationId xmlns:a16="http://schemas.microsoft.com/office/drawing/2014/main" id="{BE7CF0E1-E9C0-03CA-1F37-8C0F289F5B48}"/>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895BBE7-6076-EE6F-6D8C-023E677854BC}"/>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98605EE-47BC-7F89-CB92-B8FA625975F6}"/>
              </a:ext>
            </a:extLst>
          </p:cNvPr>
          <p:cNvGrpSpPr/>
          <p:nvPr/>
        </p:nvGrpSpPr>
        <p:grpSpPr>
          <a:xfrm>
            <a:off x="7922471" y="3164601"/>
            <a:ext cx="537663" cy="537663"/>
            <a:chOff x="536341" y="3164601"/>
            <a:chExt cx="537663" cy="537663"/>
          </a:xfrm>
        </p:grpSpPr>
        <p:sp>
          <p:nvSpPr>
            <p:cNvPr id="103" name="Oval 102">
              <a:extLst>
                <a:ext uri="{FF2B5EF4-FFF2-40B4-BE49-F238E27FC236}">
                  <a16:creationId xmlns:a16="http://schemas.microsoft.com/office/drawing/2014/main" id="{87198BD0-AD14-49F1-5133-CEE770DE38E7}"/>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64BF08D-2405-7C8C-EFAD-C144D4CD1E64}"/>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2128FED6-3151-EFBC-367E-D6916CDF2E76}"/>
              </a:ext>
            </a:extLst>
          </p:cNvPr>
          <p:cNvGrpSpPr/>
          <p:nvPr/>
        </p:nvGrpSpPr>
        <p:grpSpPr>
          <a:xfrm>
            <a:off x="9174767" y="3164601"/>
            <a:ext cx="537663" cy="537663"/>
            <a:chOff x="536341" y="3164601"/>
            <a:chExt cx="537663" cy="537663"/>
          </a:xfrm>
        </p:grpSpPr>
        <p:sp>
          <p:nvSpPr>
            <p:cNvPr id="106" name="Oval 105">
              <a:extLst>
                <a:ext uri="{FF2B5EF4-FFF2-40B4-BE49-F238E27FC236}">
                  <a16:creationId xmlns:a16="http://schemas.microsoft.com/office/drawing/2014/main" id="{D7324E4D-D7F1-1FA9-9885-0521E18FC649}"/>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A7ED00E-5EC9-F08E-0038-6DF240A63079}"/>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76D3DC48-9CD1-131D-7DF5-856B7042C5A5}"/>
              </a:ext>
            </a:extLst>
          </p:cNvPr>
          <p:cNvGrpSpPr/>
          <p:nvPr/>
        </p:nvGrpSpPr>
        <p:grpSpPr>
          <a:xfrm>
            <a:off x="10964727" y="3164601"/>
            <a:ext cx="537663" cy="537663"/>
            <a:chOff x="536341" y="3164601"/>
            <a:chExt cx="537663" cy="537663"/>
          </a:xfrm>
        </p:grpSpPr>
        <p:sp>
          <p:nvSpPr>
            <p:cNvPr id="109" name="Oval 108">
              <a:extLst>
                <a:ext uri="{FF2B5EF4-FFF2-40B4-BE49-F238E27FC236}">
                  <a16:creationId xmlns:a16="http://schemas.microsoft.com/office/drawing/2014/main" id="{34E5A8A4-2E97-4765-6D50-7D1BC654F6DA}"/>
                </a:ext>
              </a:extLst>
            </p:cNvPr>
            <p:cNvSpPr/>
            <p:nvPr/>
          </p:nvSpPr>
          <p:spPr>
            <a:xfrm>
              <a:off x="536341" y="3164601"/>
              <a:ext cx="537663" cy="537663"/>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5484CC6-1B6A-050F-E89C-33F6320A8B3C}"/>
                </a:ext>
              </a:extLst>
            </p:cNvPr>
            <p:cNvSpPr/>
            <p:nvPr/>
          </p:nvSpPr>
          <p:spPr>
            <a:xfrm>
              <a:off x="637674" y="3265552"/>
              <a:ext cx="334997" cy="334997"/>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Text 8">
            <a:extLst>
              <a:ext uri="{FF2B5EF4-FFF2-40B4-BE49-F238E27FC236}">
                <a16:creationId xmlns:a16="http://schemas.microsoft.com/office/drawing/2014/main" id="{C232E644-DB41-691A-5D41-FB323651E393}"/>
              </a:ext>
            </a:extLst>
          </p:cNvPr>
          <p:cNvSpPr/>
          <p:nvPr/>
        </p:nvSpPr>
        <p:spPr>
          <a:xfrm>
            <a:off x="10706630" y="3831447"/>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2025</a:t>
            </a:r>
          </a:p>
        </p:txBody>
      </p:sp>
      <p:sp>
        <p:nvSpPr>
          <p:cNvPr id="112" name="Text 8">
            <a:extLst>
              <a:ext uri="{FF2B5EF4-FFF2-40B4-BE49-F238E27FC236}">
                <a16:creationId xmlns:a16="http://schemas.microsoft.com/office/drawing/2014/main" id="{F0044356-D26B-7558-B6C0-C50D1E9BD5A1}"/>
              </a:ext>
            </a:extLst>
          </p:cNvPr>
          <p:cNvSpPr/>
          <p:nvPr/>
        </p:nvSpPr>
        <p:spPr>
          <a:xfrm>
            <a:off x="8916832" y="2808668"/>
            <a:ext cx="1045453" cy="409669"/>
          </a:xfrm>
          <a:prstGeom prst="rect">
            <a:avLst/>
          </a:prstGeom>
          <a:noFill/>
          <a:ln/>
        </p:spPr>
        <p:txBody>
          <a:bodyPr wrap="square" lIns="0" tIns="0" rIns="0" bIns="0" rtlCol="0" anchor="t"/>
          <a:lstStyle/>
          <a:p>
            <a:pPr marL="0" indent="0" algn="ctr">
              <a:lnSpc>
                <a:spcPts val="2700"/>
              </a:lnSpc>
              <a:buNone/>
            </a:pPr>
            <a:r>
              <a:rPr lang="en-US" b="1" spc="-50" dirty="0">
                <a:latin typeface="Poppins" pitchFamily="2" charset="77"/>
                <a:ea typeface="Inter Regular" pitchFamily="34" charset="-122"/>
                <a:cs typeface="Poppins" pitchFamily="2" charset="77"/>
              </a:rPr>
              <a:t>2024</a:t>
            </a:r>
          </a:p>
        </p:txBody>
      </p:sp>
      <p:sp>
        <p:nvSpPr>
          <p:cNvPr id="113" name="Text 1">
            <a:extLst>
              <a:ext uri="{FF2B5EF4-FFF2-40B4-BE49-F238E27FC236}">
                <a16:creationId xmlns:a16="http://schemas.microsoft.com/office/drawing/2014/main" id="{16E91291-F0C8-72AD-E394-D0D7CB4BB499}"/>
              </a:ext>
            </a:extLst>
          </p:cNvPr>
          <p:cNvSpPr/>
          <p:nvPr/>
        </p:nvSpPr>
        <p:spPr>
          <a:xfrm>
            <a:off x="9092798" y="939674"/>
            <a:ext cx="3099199" cy="1196974"/>
          </a:xfrm>
          <a:prstGeom prst="rect">
            <a:avLst/>
          </a:prstGeom>
          <a:noFill/>
          <a:ln/>
        </p:spPr>
        <p:txBody>
          <a:bodyPr wrap="square" lIns="0" tIns="0" rIns="0" bIns="0" rtlCol="0" anchor="t"/>
          <a:lstStyle/>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 </a:t>
            </a:r>
            <a:r>
              <a:rPr lang="en-US" sz="1100" dirty="0">
                <a:solidFill>
                  <a:schemeClr val="accent1"/>
                </a:solidFill>
                <a:latin typeface="Poppins" pitchFamily="2" charset="77"/>
                <a:ea typeface="Inter Regular" pitchFamily="34" charset="-122"/>
                <a:cs typeface="Poppins" pitchFamily="2" charset="77"/>
              </a:rPr>
              <a:t>6 Land Survey Companies</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Acquired</a:t>
            </a:r>
            <a:r>
              <a:rPr lang="en-US" sz="1100" dirty="0">
                <a:solidFill>
                  <a:schemeClr val="accent1"/>
                </a:solidFill>
                <a:latin typeface="Poppins" pitchFamily="2" charset="77"/>
                <a:ea typeface="Inter Regular" pitchFamily="34" charset="-122"/>
                <a:cs typeface="Poppins" pitchFamily="2" charset="77"/>
              </a:rPr>
              <a:t> </a:t>
            </a:r>
            <a:r>
              <a:rPr lang="en-US" sz="1100" dirty="0" err="1">
                <a:solidFill>
                  <a:schemeClr val="accent1"/>
                </a:solidFill>
                <a:latin typeface="Poppins" pitchFamily="2" charset="77"/>
                <a:ea typeface="Inter Regular" pitchFamily="34" charset="-122"/>
                <a:cs typeface="Poppins" pitchFamily="2" charset="77"/>
              </a:rPr>
              <a:t>Othership</a:t>
            </a:r>
            <a:endParaRPr lang="en-US" sz="1100" dirty="0">
              <a:solidFill>
                <a:schemeClr val="accent1"/>
              </a:solidFill>
              <a:latin typeface="Poppins" pitchFamily="2" charset="77"/>
              <a:ea typeface="Inter Regular" pitchFamily="34" charset="-122"/>
              <a:cs typeface="Poppins" pitchFamily="2" charset="77"/>
            </a:endParaRP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Launched</a:t>
            </a:r>
            <a:r>
              <a:rPr lang="en-US" sz="1100" dirty="0">
                <a:solidFill>
                  <a:schemeClr val="accent1"/>
                </a:solidFill>
                <a:latin typeface="Poppins" pitchFamily="2" charset="77"/>
                <a:ea typeface="Inter Regular" pitchFamily="34" charset="-122"/>
                <a:cs typeface="Poppins" pitchFamily="2" charset="77"/>
              </a:rPr>
              <a:t> IQ Square Launch</a:t>
            </a:r>
          </a:p>
          <a:p>
            <a:pPr marL="149225" indent="-149225" algn="l">
              <a:lnSpc>
                <a:spcPts val="1275"/>
              </a:lnSpc>
              <a:spcBef>
                <a:spcPts val="300"/>
              </a:spcBef>
              <a:spcAft>
                <a:spcPts val="300"/>
              </a:spcAft>
              <a:buClr>
                <a:schemeClr val="accent2"/>
              </a:buClr>
              <a:buFont typeface="Arial" panose="020B0604020202020204" pitchFamily="34" charset="0"/>
              <a:buChar char="•"/>
            </a:pPr>
            <a:r>
              <a:rPr lang="en-US" sz="1100" b="1" dirty="0">
                <a:solidFill>
                  <a:schemeClr val="accent1"/>
                </a:solidFill>
                <a:latin typeface="Poppins" pitchFamily="2" charset="77"/>
                <a:ea typeface="Inter Regular" pitchFamily="34" charset="-122"/>
                <a:cs typeface="Poppins" pitchFamily="2" charset="77"/>
              </a:rPr>
              <a:t>Expanded</a:t>
            </a:r>
            <a:r>
              <a:rPr lang="en-US" sz="1100" dirty="0">
                <a:solidFill>
                  <a:schemeClr val="accent1"/>
                </a:solidFill>
                <a:latin typeface="Poppins" pitchFamily="2" charset="77"/>
                <a:ea typeface="Inter Regular" pitchFamily="34" charset="-122"/>
                <a:cs typeface="Poppins" pitchFamily="2" charset="77"/>
              </a:rPr>
              <a:t> Arizona Manufacturing Facility</a:t>
            </a:r>
          </a:p>
        </p:txBody>
      </p:sp>
    </p:spTree>
    <p:extLst>
      <p:ext uri="{BB962C8B-B14F-4D97-AF65-F5344CB8AC3E}">
        <p14:creationId xmlns:p14="http://schemas.microsoft.com/office/powerpoint/2010/main" val="319634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D1EA6A58-EA87-48B6-A1C5-CCFE47146DDB}"/>
              </a:ext>
            </a:extLst>
          </p:cNvPr>
          <p:cNvSpPr>
            <a:spLocks noGrp="1"/>
          </p:cNvSpPr>
          <p:nvPr>
            <p:ph type="sldNum" sz="quarter" idx="4"/>
          </p:nvPr>
        </p:nvSpPr>
        <p:spPr/>
        <p:txBody>
          <a:bodyPr/>
          <a:lstStyle/>
          <a:p>
            <a:fld id="{3EA92372-9140-4CBA-A2EC-E24EC9B97023}" type="slidenum">
              <a:rPr lang="en-US" smtClean="0"/>
              <a:pPr/>
              <a:t>9</a:t>
            </a:fld>
            <a:endParaRPr lang="en-US"/>
          </a:p>
        </p:txBody>
      </p:sp>
      <p:sp>
        <p:nvSpPr>
          <p:cNvPr id="2" name="Title 1">
            <a:extLst>
              <a:ext uri="{FF2B5EF4-FFF2-40B4-BE49-F238E27FC236}">
                <a16:creationId xmlns:a16="http://schemas.microsoft.com/office/drawing/2014/main" id="{6F25046A-C256-C228-DFED-870F83E1DFB1}"/>
              </a:ext>
            </a:extLst>
          </p:cNvPr>
          <p:cNvSpPr>
            <a:spLocks noGrp="1"/>
          </p:cNvSpPr>
          <p:nvPr>
            <p:ph type="title"/>
          </p:nvPr>
        </p:nvSpPr>
        <p:spPr/>
        <p:txBody>
          <a:bodyPr/>
          <a:lstStyle/>
          <a:p>
            <a:r>
              <a:rPr lang="en-US" dirty="0"/>
              <a:t>OUR OFFERINGS</a:t>
            </a:r>
          </a:p>
        </p:txBody>
      </p:sp>
      <p:sp>
        <p:nvSpPr>
          <p:cNvPr id="4" name="Text 1">
            <a:extLst>
              <a:ext uri="{FF2B5EF4-FFF2-40B4-BE49-F238E27FC236}">
                <a16:creationId xmlns:a16="http://schemas.microsoft.com/office/drawing/2014/main" id="{D1EA8E30-DA1C-016A-8C3B-9CBFCB9D44A9}"/>
              </a:ext>
            </a:extLst>
          </p:cNvPr>
          <p:cNvSpPr/>
          <p:nvPr/>
        </p:nvSpPr>
        <p:spPr>
          <a:xfrm>
            <a:off x="326916" y="1181844"/>
            <a:ext cx="5245604"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a:solidFill>
                  <a:schemeClr val="accent1"/>
                </a:solidFill>
                <a:latin typeface="Poppins" pitchFamily="2" charset="77"/>
                <a:ea typeface="Inter Regular" pitchFamily="34" charset="-122"/>
                <a:cs typeface="Poppins" pitchFamily="2" charset="77"/>
              </a:rPr>
              <a:t>Drone Technology Solutions</a:t>
            </a:r>
          </a:p>
        </p:txBody>
      </p:sp>
      <p:sp>
        <p:nvSpPr>
          <p:cNvPr id="6" name="Text 1">
            <a:extLst>
              <a:ext uri="{FF2B5EF4-FFF2-40B4-BE49-F238E27FC236}">
                <a16:creationId xmlns:a16="http://schemas.microsoft.com/office/drawing/2014/main" id="{B1FF05A6-E9FB-42C1-C3E4-EA006E28336A}"/>
              </a:ext>
            </a:extLst>
          </p:cNvPr>
          <p:cNvSpPr/>
          <p:nvPr/>
        </p:nvSpPr>
        <p:spPr>
          <a:xfrm>
            <a:off x="168872" y="4741023"/>
            <a:ext cx="5245604"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a:solidFill>
                  <a:schemeClr val="accent1"/>
                </a:solidFill>
                <a:latin typeface="Poppins" pitchFamily="2" charset="77"/>
                <a:ea typeface="Inter Regular" pitchFamily="34" charset="-122"/>
                <a:cs typeface="Poppins" pitchFamily="2" charset="77"/>
              </a:rPr>
              <a:t>DRONE as a SERVICE MODEL (DaaS)</a:t>
            </a:r>
          </a:p>
        </p:txBody>
      </p:sp>
      <p:sp>
        <p:nvSpPr>
          <p:cNvPr id="7" name="Rectangle 6">
            <a:extLst>
              <a:ext uri="{FF2B5EF4-FFF2-40B4-BE49-F238E27FC236}">
                <a16:creationId xmlns:a16="http://schemas.microsoft.com/office/drawing/2014/main" id="{403A2BB6-58F0-7D2B-A1AD-1509438EBA46}"/>
              </a:ext>
            </a:extLst>
          </p:cNvPr>
          <p:cNvSpPr/>
          <p:nvPr/>
        </p:nvSpPr>
        <p:spPr>
          <a:xfrm>
            <a:off x="615393" y="1622102"/>
            <a:ext cx="1904419" cy="494876"/>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ts val="3120"/>
              </a:lnSpc>
            </a:pPr>
            <a:r>
              <a:rPr lang="en-US" sz="1700" b="1" dirty="0">
                <a:solidFill>
                  <a:schemeClr val="accent1"/>
                </a:solidFill>
                <a:latin typeface="Aptos" panose="020B0004020202020204" pitchFamily="34" charset="0"/>
              </a:rPr>
              <a:t>1000</a:t>
            </a:r>
          </a:p>
        </p:txBody>
      </p:sp>
      <p:sp>
        <p:nvSpPr>
          <p:cNvPr id="18" name="Rectangle 17">
            <a:extLst>
              <a:ext uri="{FF2B5EF4-FFF2-40B4-BE49-F238E27FC236}">
                <a16:creationId xmlns:a16="http://schemas.microsoft.com/office/drawing/2014/main" id="{2B220E74-90AF-A9DE-EEBC-08327084D771}"/>
              </a:ext>
            </a:extLst>
          </p:cNvPr>
          <p:cNvSpPr/>
          <p:nvPr/>
        </p:nvSpPr>
        <p:spPr>
          <a:xfrm>
            <a:off x="3393637" y="1598333"/>
            <a:ext cx="1904419" cy="5156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ts val="3120"/>
              </a:lnSpc>
            </a:pPr>
            <a:r>
              <a:rPr lang="en-US" sz="1600" b="1" dirty="0">
                <a:solidFill>
                  <a:schemeClr val="tx1"/>
                </a:solidFill>
                <a:effectLst>
                  <a:outerShdw blurRad="38100" dist="38100" dir="2700000" algn="tl">
                    <a:srgbClr val="000000">
                      <a:alpha val="43137"/>
                    </a:srgbClr>
                  </a:outerShdw>
                </a:effectLst>
                <a:latin typeface="Aptos" panose="020B0004020202020204" pitchFamily="34" charset="0"/>
              </a:rPr>
              <a:t>IQ</a:t>
            </a:r>
          </a:p>
        </p:txBody>
      </p:sp>
      <p:pic>
        <p:nvPicPr>
          <p:cNvPr id="19" name="Picture 2" descr="zenadrone-logo">
            <a:extLst>
              <a:ext uri="{FF2B5EF4-FFF2-40B4-BE49-F238E27FC236}">
                <a16:creationId xmlns:a16="http://schemas.microsoft.com/office/drawing/2014/main" id="{D75DB301-A82B-47A3-7E7F-C2577E3D38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5556" y="1699867"/>
            <a:ext cx="1229425" cy="299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zenadrone-logo">
            <a:extLst>
              <a:ext uri="{FF2B5EF4-FFF2-40B4-BE49-F238E27FC236}">
                <a16:creationId xmlns:a16="http://schemas.microsoft.com/office/drawing/2014/main" id="{025485BC-585A-60F7-8807-E9D7399813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4000" y="1699867"/>
            <a:ext cx="1229425" cy="299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a:extLst>
              <a:ext uri="{FF2B5EF4-FFF2-40B4-BE49-F238E27FC236}">
                <a16:creationId xmlns:a16="http://schemas.microsoft.com/office/drawing/2014/main" id="{CA32F754-DBC7-D775-F6B7-C86A59B1661C}"/>
              </a:ext>
            </a:extLst>
          </p:cNvPr>
          <p:cNvSpPr/>
          <p:nvPr/>
        </p:nvSpPr>
        <p:spPr>
          <a:xfrm>
            <a:off x="7120516" y="1181844"/>
            <a:ext cx="5245604" cy="380738"/>
          </a:xfrm>
          <a:prstGeom prst="rect">
            <a:avLst/>
          </a:prstGeom>
          <a:noFill/>
          <a:ln/>
        </p:spPr>
        <p:txBody>
          <a:bodyPr wrap="square" lIns="0" tIns="0" rIns="0" bIns="0" rtlCol="0" anchor="t"/>
          <a:lstStyle/>
          <a:p>
            <a:pPr algn="ctr">
              <a:lnSpc>
                <a:spcPts val="2275"/>
              </a:lnSpc>
              <a:spcBef>
                <a:spcPts val="600"/>
              </a:spcBef>
              <a:spcAft>
                <a:spcPts val="600"/>
              </a:spcAft>
              <a:buClr>
                <a:schemeClr val="accent2"/>
              </a:buClr>
            </a:pPr>
            <a:r>
              <a:rPr lang="en-US" sz="2000" b="1" dirty="0">
                <a:solidFill>
                  <a:schemeClr val="bg1"/>
                </a:solidFill>
                <a:latin typeface="Poppins" pitchFamily="2" charset="77"/>
                <a:ea typeface="Inter Regular" pitchFamily="34" charset="-122"/>
                <a:cs typeface="Poppins" pitchFamily="2" charset="77"/>
              </a:rPr>
              <a:t>Enterprise Software Solutions</a:t>
            </a:r>
          </a:p>
        </p:txBody>
      </p:sp>
      <p:sp>
        <p:nvSpPr>
          <p:cNvPr id="5" name="Freeform 4">
            <a:extLst>
              <a:ext uri="{FF2B5EF4-FFF2-40B4-BE49-F238E27FC236}">
                <a16:creationId xmlns:a16="http://schemas.microsoft.com/office/drawing/2014/main" id="{98D1A80F-8302-9645-38C8-12286727CC9C}"/>
              </a:ext>
            </a:extLst>
          </p:cNvPr>
          <p:cNvSpPr/>
          <p:nvPr/>
        </p:nvSpPr>
        <p:spPr>
          <a:xfrm>
            <a:off x="12826889" y="3936678"/>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25" name="Freeform 24">
            <a:extLst>
              <a:ext uri="{FF2B5EF4-FFF2-40B4-BE49-F238E27FC236}">
                <a16:creationId xmlns:a16="http://schemas.microsoft.com/office/drawing/2014/main" id="{3A0A4702-6C74-1E34-5DDD-6DF7B7579429}"/>
              </a:ext>
            </a:extLst>
          </p:cNvPr>
          <p:cNvSpPr/>
          <p:nvPr/>
        </p:nvSpPr>
        <p:spPr>
          <a:xfrm>
            <a:off x="12973622" y="3944309"/>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26" name="Freeform 25">
            <a:extLst>
              <a:ext uri="{FF2B5EF4-FFF2-40B4-BE49-F238E27FC236}">
                <a16:creationId xmlns:a16="http://schemas.microsoft.com/office/drawing/2014/main" id="{B2F34551-2AA2-E1A5-463C-0D84B94E4877}"/>
              </a:ext>
            </a:extLst>
          </p:cNvPr>
          <p:cNvSpPr/>
          <p:nvPr/>
        </p:nvSpPr>
        <p:spPr>
          <a:xfrm>
            <a:off x="14551905" y="3936678"/>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27" name="Freeform 26">
            <a:extLst>
              <a:ext uri="{FF2B5EF4-FFF2-40B4-BE49-F238E27FC236}">
                <a16:creationId xmlns:a16="http://schemas.microsoft.com/office/drawing/2014/main" id="{9D77779B-F2E9-98AE-08F2-6AF056E73BCF}"/>
              </a:ext>
            </a:extLst>
          </p:cNvPr>
          <p:cNvSpPr/>
          <p:nvPr/>
        </p:nvSpPr>
        <p:spPr>
          <a:xfrm>
            <a:off x="14698638" y="3944309"/>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29" name="Freeform 28">
            <a:extLst>
              <a:ext uri="{FF2B5EF4-FFF2-40B4-BE49-F238E27FC236}">
                <a16:creationId xmlns:a16="http://schemas.microsoft.com/office/drawing/2014/main" id="{20A34A46-4F1B-C61B-933E-70BF55F39AE7}"/>
              </a:ext>
            </a:extLst>
          </p:cNvPr>
          <p:cNvSpPr/>
          <p:nvPr/>
        </p:nvSpPr>
        <p:spPr>
          <a:xfrm>
            <a:off x="16276921" y="3934418"/>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30" name="Freeform 29">
            <a:extLst>
              <a:ext uri="{FF2B5EF4-FFF2-40B4-BE49-F238E27FC236}">
                <a16:creationId xmlns:a16="http://schemas.microsoft.com/office/drawing/2014/main" id="{CCF5B770-5883-157C-4A31-24CBC0E69BB4}"/>
              </a:ext>
            </a:extLst>
          </p:cNvPr>
          <p:cNvSpPr/>
          <p:nvPr/>
        </p:nvSpPr>
        <p:spPr>
          <a:xfrm>
            <a:off x="16423654" y="3942049"/>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31" name="Freeform 30">
            <a:extLst>
              <a:ext uri="{FF2B5EF4-FFF2-40B4-BE49-F238E27FC236}">
                <a16:creationId xmlns:a16="http://schemas.microsoft.com/office/drawing/2014/main" id="{F2AEA52F-E2C5-E4E4-7862-43C94668D2CB}"/>
              </a:ext>
            </a:extLst>
          </p:cNvPr>
          <p:cNvSpPr/>
          <p:nvPr/>
        </p:nvSpPr>
        <p:spPr>
          <a:xfrm>
            <a:off x="12826662" y="4775466"/>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33" name="Freeform 32">
            <a:extLst>
              <a:ext uri="{FF2B5EF4-FFF2-40B4-BE49-F238E27FC236}">
                <a16:creationId xmlns:a16="http://schemas.microsoft.com/office/drawing/2014/main" id="{6FCF48B1-E6D2-B524-27CD-E069B6924FAD}"/>
              </a:ext>
            </a:extLst>
          </p:cNvPr>
          <p:cNvSpPr/>
          <p:nvPr/>
        </p:nvSpPr>
        <p:spPr>
          <a:xfrm>
            <a:off x="12973395" y="4783097"/>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34" name="Freeform 33">
            <a:extLst>
              <a:ext uri="{FF2B5EF4-FFF2-40B4-BE49-F238E27FC236}">
                <a16:creationId xmlns:a16="http://schemas.microsoft.com/office/drawing/2014/main" id="{8D20DC74-EB4A-5DCF-64F8-334DA252123B}"/>
              </a:ext>
            </a:extLst>
          </p:cNvPr>
          <p:cNvSpPr/>
          <p:nvPr/>
        </p:nvSpPr>
        <p:spPr>
          <a:xfrm>
            <a:off x="14551905" y="4775467"/>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35" name="Freeform 34">
            <a:extLst>
              <a:ext uri="{FF2B5EF4-FFF2-40B4-BE49-F238E27FC236}">
                <a16:creationId xmlns:a16="http://schemas.microsoft.com/office/drawing/2014/main" id="{4DA8696C-81FA-7C22-88FC-DA7F7BFDF639}"/>
              </a:ext>
            </a:extLst>
          </p:cNvPr>
          <p:cNvSpPr/>
          <p:nvPr/>
        </p:nvSpPr>
        <p:spPr>
          <a:xfrm>
            <a:off x="14698638" y="4783098"/>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37" name="Freeform 36">
            <a:extLst>
              <a:ext uri="{FF2B5EF4-FFF2-40B4-BE49-F238E27FC236}">
                <a16:creationId xmlns:a16="http://schemas.microsoft.com/office/drawing/2014/main" id="{54D35577-E711-B863-8887-21459496A658}"/>
              </a:ext>
            </a:extLst>
          </p:cNvPr>
          <p:cNvSpPr/>
          <p:nvPr/>
        </p:nvSpPr>
        <p:spPr>
          <a:xfrm>
            <a:off x="16276921" y="4775467"/>
            <a:ext cx="1447727"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38" name="Freeform 37">
            <a:extLst>
              <a:ext uri="{FF2B5EF4-FFF2-40B4-BE49-F238E27FC236}">
                <a16:creationId xmlns:a16="http://schemas.microsoft.com/office/drawing/2014/main" id="{B30FC4EA-E812-E5AC-6503-F1AD8D4C4524}"/>
              </a:ext>
            </a:extLst>
          </p:cNvPr>
          <p:cNvSpPr/>
          <p:nvPr/>
        </p:nvSpPr>
        <p:spPr>
          <a:xfrm>
            <a:off x="16423654" y="4783098"/>
            <a:ext cx="130076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grpSp>
        <p:nvGrpSpPr>
          <p:cNvPr id="42" name="Google Shape;2764;p58">
            <a:extLst>
              <a:ext uri="{FF2B5EF4-FFF2-40B4-BE49-F238E27FC236}">
                <a16:creationId xmlns:a16="http://schemas.microsoft.com/office/drawing/2014/main" id="{DF43B2FD-3FB0-EAEA-9E2A-3323D9E0039C}"/>
              </a:ext>
            </a:extLst>
          </p:cNvPr>
          <p:cNvGrpSpPr/>
          <p:nvPr/>
        </p:nvGrpSpPr>
        <p:grpSpPr>
          <a:xfrm>
            <a:off x="13885620" y="1645329"/>
            <a:ext cx="2772347" cy="2132123"/>
            <a:chOff x="4072675" y="1035475"/>
            <a:chExt cx="4358100" cy="3351675"/>
          </a:xfrm>
        </p:grpSpPr>
        <p:grpSp>
          <p:nvGrpSpPr>
            <p:cNvPr id="44" name="Google Shape;2765;p58">
              <a:extLst>
                <a:ext uri="{FF2B5EF4-FFF2-40B4-BE49-F238E27FC236}">
                  <a16:creationId xmlns:a16="http://schemas.microsoft.com/office/drawing/2014/main" id="{6FA0142D-A9BA-D503-43E3-2848284874B1}"/>
                </a:ext>
              </a:extLst>
            </p:cNvPr>
            <p:cNvGrpSpPr/>
            <p:nvPr/>
          </p:nvGrpSpPr>
          <p:grpSpPr>
            <a:xfrm>
              <a:off x="4072675" y="1035475"/>
              <a:ext cx="4358100" cy="3351675"/>
              <a:chOff x="4072675" y="1035475"/>
              <a:chExt cx="4358100" cy="3351675"/>
            </a:xfrm>
          </p:grpSpPr>
          <p:sp>
            <p:nvSpPr>
              <p:cNvPr id="47" name="Google Shape;2766;p58">
                <a:extLst>
                  <a:ext uri="{FF2B5EF4-FFF2-40B4-BE49-F238E27FC236}">
                    <a16:creationId xmlns:a16="http://schemas.microsoft.com/office/drawing/2014/main" id="{61AFE6FC-CD22-2689-E135-B93558BB5A98}"/>
                  </a:ext>
                </a:extLst>
              </p:cNvPr>
              <p:cNvSpPr/>
              <p:nvPr/>
            </p:nvSpPr>
            <p:spPr>
              <a:xfrm>
                <a:off x="4072675" y="1035475"/>
                <a:ext cx="4358100" cy="28308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7;p58">
                <a:extLst>
                  <a:ext uri="{FF2B5EF4-FFF2-40B4-BE49-F238E27FC236}">
                    <a16:creationId xmlns:a16="http://schemas.microsoft.com/office/drawing/2014/main" id="{4B09A84E-C69C-C19A-AADA-9F42AE064A4D}"/>
                  </a:ext>
                </a:extLst>
              </p:cNvPr>
              <p:cNvSpPr/>
              <p:nvPr/>
            </p:nvSpPr>
            <p:spPr>
              <a:xfrm>
                <a:off x="5810725" y="3633250"/>
                <a:ext cx="882000" cy="676200"/>
              </a:xfrm>
              <a:prstGeom prst="trapezoid">
                <a:avLst>
                  <a:gd name="adj" fmla="val 0"/>
                </a:avLst>
              </a:pr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68;p58">
                <a:extLst>
                  <a:ext uri="{FF2B5EF4-FFF2-40B4-BE49-F238E27FC236}">
                    <a16:creationId xmlns:a16="http://schemas.microsoft.com/office/drawing/2014/main" id="{0922BBAF-5092-104A-5E4F-1AA80C77C997}"/>
                  </a:ext>
                </a:extLst>
              </p:cNvPr>
              <p:cNvSpPr/>
              <p:nvPr/>
            </p:nvSpPr>
            <p:spPr>
              <a:xfrm>
                <a:off x="5420875" y="4309450"/>
                <a:ext cx="1661700" cy="777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2769;p58">
              <a:extLst>
                <a:ext uri="{FF2B5EF4-FFF2-40B4-BE49-F238E27FC236}">
                  <a16:creationId xmlns:a16="http://schemas.microsoft.com/office/drawing/2014/main" id="{0AC34538-9539-2DAC-3FAD-F7D15CB9FFFD}"/>
                </a:ext>
              </a:extLst>
            </p:cNvPr>
            <p:cNvSpPr/>
            <p:nvPr/>
          </p:nvSpPr>
          <p:spPr>
            <a:xfrm rot="5400000">
              <a:off x="6208525" y="920175"/>
              <a:ext cx="864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Picture 42" descr="A screen shot of a computer&#10;&#10;Description automatically generated">
            <a:extLst>
              <a:ext uri="{FF2B5EF4-FFF2-40B4-BE49-F238E27FC236}">
                <a16:creationId xmlns:a16="http://schemas.microsoft.com/office/drawing/2014/main" id="{79F23484-F58D-C9F0-816F-167741722B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408833" y="1674314"/>
            <a:ext cx="3725658" cy="1702525"/>
          </a:xfrm>
          <a:prstGeom prst="rect">
            <a:avLst/>
          </a:prstGeom>
        </p:spPr>
      </p:pic>
      <p:sp>
        <p:nvSpPr>
          <p:cNvPr id="50" name="Freeform 49">
            <a:extLst>
              <a:ext uri="{FF2B5EF4-FFF2-40B4-BE49-F238E27FC236}">
                <a16:creationId xmlns:a16="http://schemas.microsoft.com/office/drawing/2014/main" id="{97C6DB4C-83D6-280D-8EB7-440E79C4F206}"/>
              </a:ext>
            </a:extLst>
          </p:cNvPr>
          <p:cNvSpPr/>
          <p:nvPr/>
        </p:nvSpPr>
        <p:spPr>
          <a:xfrm>
            <a:off x="12364758" y="5568377"/>
            <a:ext cx="1321615"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51" name="Freeform 50">
            <a:extLst>
              <a:ext uri="{FF2B5EF4-FFF2-40B4-BE49-F238E27FC236}">
                <a16:creationId xmlns:a16="http://schemas.microsoft.com/office/drawing/2014/main" id="{7C2D452C-DE53-526C-AFA8-DA823015DE43}"/>
              </a:ext>
            </a:extLst>
          </p:cNvPr>
          <p:cNvSpPr/>
          <p:nvPr/>
        </p:nvSpPr>
        <p:spPr>
          <a:xfrm>
            <a:off x="12498709" y="5576007"/>
            <a:ext cx="118745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52" name="Freeform 51">
            <a:extLst>
              <a:ext uri="{FF2B5EF4-FFF2-40B4-BE49-F238E27FC236}">
                <a16:creationId xmlns:a16="http://schemas.microsoft.com/office/drawing/2014/main" id="{89198AF7-B301-FFBF-1EE7-A6AF5DC79CAD}"/>
              </a:ext>
            </a:extLst>
          </p:cNvPr>
          <p:cNvSpPr/>
          <p:nvPr/>
        </p:nvSpPr>
        <p:spPr>
          <a:xfrm>
            <a:off x="13873487" y="5568377"/>
            <a:ext cx="1321615"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53" name="Freeform 52">
            <a:extLst>
              <a:ext uri="{FF2B5EF4-FFF2-40B4-BE49-F238E27FC236}">
                <a16:creationId xmlns:a16="http://schemas.microsoft.com/office/drawing/2014/main" id="{1AC37F5A-2F5E-5E86-BC73-39A4B0FE70DD}"/>
              </a:ext>
            </a:extLst>
          </p:cNvPr>
          <p:cNvSpPr/>
          <p:nvPr/>
        </p:nvSpPr>
        <p:spPr>
          <a:xfrm>
            <a:off x="14007438" y="5576007"/>
            <a:ext cx="118745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54" name="Freeform 53">
            <a:extLst>
              <a:ext uri="{FF2B5EF4-FFF2-40B4-BE49-F238E27FC236}">
                <a16:creationId xmlns:a16="http://schemas.microsoft.com/office/drawing/2014/main" id="{FA8C18A9-78F3-8242-9482-1DA571738E9B}"/>
              </a:ext>
            </a:extLst>
          </p:cNvPr>
          <p:cNvSpPr/>
          <p:nvPr/>
        </p:nvSpPr>
        <p:spPr>
          <a:xfrm>
            <a:off x="15382216" y="5568377"/>
            <a:ext cx="1321615"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55" name="Freeform 54">
            <a:extLst>
              <a:ext uri="{FF2B5EF4-FFF2-40B4-BE49-F238E27FC236}">
                <a16:creationId xmlns:a16="http://schemas.microsoft.com/office/drawing/2014/main" id="{180B8A8C-AF40-A916-AE80-0DF2F6D8D816}"/>
              </a:ext>
            </a:extLst>
          </p:cNvPr>
          <p:cNvSpPr/>
          <p:nvPr/>
        </p:nvSpPr>
        <p:spPr>
          <a:xfrm>
            <a:off x="15516167" y="5576007"/>
            <a:ext cx="118745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sp>
        <p:nvSpPr>
          <p:cNvPr id="56" name="Freeform 55">
            <a:extLst>
              <a:ext uri="{FF2B5EF4-FFF2-40B4-BE49-F238E27FC236}">
                <a16:creationId xmlns:a16="http://schemas.microsoft.com/office/drawing/2014/main" id="{765B6141-E406-9060-E196-329A65EDE83F}"/>
              </a:ext>
            </a:extLst>
          </p:cNvPr>
          <p:cNvSpPr/>
          <p:nvPr/>
        </p:nvSpPr>
        <p:spPr>
          <a:xfrm>
            <a:off x="16890946" y="5568377"/>
            <a:ext cx="1321615" cy="487604"/>
          </a:xfrm>
          <a:custGeom>
            <a:avLst/>
            <a:gdLst>
              <a:gd name="connsiteX0" fmla="*/ 1791377 w 1873174"/>
              <a:gd name="connsiteY0" fmla="*/ 0 h 494877"/>
              <a:gd name="connsiteX1" fmla="*/ 1873175 w 1873174"/>
              <a:gd name="connsiteY1" fmla="*/ 0 h 494877"/>
              <a:gd name="connsiteX2" fmla="*/ 1873175 w 1873174"/>
              <a:gd name="connsiteY2" fmla="*/ 494877 h 494877"/>
              <a:gd name="connsiteX3" fmla="*/ 1791377 w 1873174"/>
              <a:gd name="connsiteY3" fmla="*/ 494877 h 494877"/>
              <a:gd name="connsiteX4" fmla="*/ 81798 w 1873174"/>
              <a:gd name="connsiteY4" fmla="*/ 494877 h 494877"/>
              <a:gd name="connsiteX5" fmla="*/ 0 w 1873174"/>
              <a:gd name="connsiteY5" fmla="*/ 494877 h 494877"/>
              <a:gd name="connsiteX6" fmla="*/ 0 w 1873174"/>
              <a:gd name="connsiteY6" fmla="*/ 0 h 494877"/>
              <a:gd name="connsiteX7" fmla="*/ 81798 w 1873174"/>
              <a:gd name="connsiteY7" fmla="*/ 0 h 4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74" h="494877">
                <a:moveTo>
                  <a:pt x="1791377" y="0"/>
                </a:moveTo>
                <a:cubicBezTo>
                  <a:pt x="1836553" y="0"/>
                  <a:pt x="1873175" y="0"/>
                  <a:pt x="1873175" y="0"/>
                </a:cubicBezTo>
                <a:lnTo>
                  <a:pt x="1873175" y="494877"/>
                </a:lnTo>
                <a:cubicBezTo>
                  <a:pt x="1873175" y="494877"/>
                  <a:pt x="1836552" y="494877"/>
                  <a:pt x="1791377" y="494877"/>
                </a:cubicBezTo>
                <a:lnTo>
                  <a:pt x="81798" y="494877"/>
                </a:lnTo>
                <a:cubicBezTo>
                  <a:pt x="36622" y="494877"/>
                  <a:pt x="0" y="494877"/>
                  <a:pt x="0" y="494877"/>
                </a:cubicBezTo>
                <a:lnTo>
                  <a:pt x="0" y="0"/>
                </a:lnTo>
                <a:cubicBezTo>
                  <a:pt x="0" y="0"/>
                  <a:pt x="36622" y="0"/>
                  <a:pt x="81798" y="0"/>
                </a:cubicBezTo>
                <a:close/>
              </a:path>
            </a:pathLst>
          </a:custGeom>
          <a:solidFill>
            <a:srgbClr val="005981"/>
          </a:solidFill>
          <a:ln w="6365" cap="flat">
            <a:noFill/>
            <a:prstDash val="solid"/>
            <a:miter/>
          </a:ln>
        </p:spPr>
        <p:txBody>
          <a:bodyPr rtlCol="0" anchor="ctr"/>
          <a:lstStyle/>
          <a:p>
            <a:endParaRPr lang="en-PK" sz="1200"/>
          </a:p>
        </p:txBody>
      </p:sp>
      <p:sp>
        <p:nvSpPr>
          <p:cNvPr id="58" name="Freeform 57">
            <a:extLst>
              <a:ext uri="{FF2B5EF4-FFF2-40B4-BE49-F238E27FC236}">
                <a16:creationId xmlns:a16="http://schemas.microsoft.com/office/drawing/2014/main" id="{3873C752-5E5B-560B-EE53-21D5423E8C43}"/>
              </a:ext>
            </a:extLst>
          </p:cNvPr>
          <p:cNvSpPr/>
          <p:nvPr/>
        </p:nvSpPr>
        <p:spPr>
          <a:xfrm>
            <a:off x="17024897" y="5576007"/>
            <a:ext cx="1187457" cy="429573"/>
          </a:xfrm>
          <a:custGeom>
            <a:avLst/>
            <a:gdLst>
              <a:gd name="connsiteX0" fmla="*/ 271386 w 1772269"/>
              <a:gd name="connsiteY0" fmla="*/ 468443 h 519419"/>
              <a:gd name="connsiteX1" fmla="*/ 13259 w 1772269"/>
              <a:gd name="connsiteY1" fmla="*/ 110172 h 519419"/>
              <a:gd name="connsiteX2" fmla="*/ 69673 w 1772269"/>
              <a:gd name="connsiteY2" fmla="*/ 0 h 519419"/>
              <a:gd name="connsiteX3" fmla="*/ 1649573 w 1772269"/>
              <a:gd name="connsiteY3" fmla="*/ 0 h 519419"/>
              <a:gd name="connsiteX4" fmla="*/ 1772269 w 1772269"/>
              <a:gd name="connsiteY4" fmla="*/ 122696 h 519419"/>
              <a:gd name="connsiteX5" fmla="*/ 1772269 w 1772269"/>
              <a:gd name="connsiteY5" fmla="*/ 396723 h 519419"/>
              <a:gd name="connsiteX6" fmla="*/ 1649573 w 1772269"/>
              <a:gd name="connsiteY6" fmla="*/ 519419 h 519419"/>
              <a:gd name="connsiteX7" fmla="*/ 370906 w 1772269"/>
              <a:gd name="connsiteY7" fmla="*/ 519419 h 519419"/>
              <a:gd name="connsiteX8" fmla="*/ 271386 w 1772269"/>
              <a:gd name="connsiteY8" fmla="*/ 468443 h 5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69" h="519419">
                <a:moveTo>
                  <a:pt x="271386" y="468443"/>
                </a:moveTo>
                <a:lnTo>
                  <a:pt x="13259" y="110172"/>
                </a:lnTo>
                <a:cubicBezTo>
                  <a:pt x="-19902" y="64182"/>
                  <a:pt x="12940" y="0"/>
                  <a:pt x="69673" y="0"/>
                </a:cubicBezTo>
                <a:lnTo>
                  <a:pt x="1649573" y="0"/>
                </a:lnTo>
                <a:cubicBezTo>
                  <a:pt x="1717320" y="0"/>
                  <a:pt x="1772269" y="54936"/>
                  <a:pt x="1772269" y="122696"/>
                </a:cubicBezTo>
                <a:lnTo>
                  <a:pt x="1772269" y="396723"/>
                </a:lnTo>
                <a:cubicBezTo>
                  <a:pt x="1772269" y="464483"/>
                  <a:pt x="1717320" y="519419"/>
                  <a:pt x="1649573" y="519419"/>
                </a:cubicBezTo>
                <a:lnTo>
                  <a:pt x="370906" y="519419"/>
                </a:lnTo>
                <a:cubicBezTo>
                  <a:pt x="331429" y="519419"/>
                  <a:pt x="294435" y="500451"/>
                  <a:pt x="271386" y="468443"/>
                </a:cubicBezTo>
                <a:close/>
              </a:path>
            </a:pathLst>
          </a:custGeom>
          <a:solidFill>
            <a:schemeClr val="bg1">
              <a:lumMod val="85000"/>
            </a:schemeClr>
          </a:solidFill>
          <a:ln w="6365" cap="flat">
            <a:solidFill>
              <a:srgbClr val="FFFFFF"/>
            </a:solidFill>
            <a:prstDash val="solid"/>
            <a:miter/>
          </a:ln>
        </p:spPr>
        <p:txBody>
          <a:bodyPr rtlCol="0" anchor="ctr"/>
          <a:lstStyle/>
          <a:p>
            <a:endParaRPr lang="en-PK" sz="1200"/>
          </a:p>
        </p:txBody>
      </p:sp>
      <p:pic>
        <p:nvPicPr>
          <p:cNvPr id="59" name="Picture 58" descr="A black and blue logo&#10;&#10;AI-generated content may be incorrect.">
            <a:extLst>
              <a:ext uri="{FF2B5EF4-FFF2-40B4-BE49-F238E27FC236}">
                <a16:creationId xmlns:a16="http://schemas.microsoft.com/office/drawing/2014/main" id="{64CCC13B-F4BC-E5FD-B051-3FDAF98509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51329" y="5637651"/>
            <a:ext cx="906547" cy="302182"/>
          </a:xfrm>
          <a:prstGeom prst="rect">
            <a:avLst/>
          </a:prstGeom>
        </p:spPr>
      </p:pic>
      <p:pic>
        <p:nvPicPr>
          <p:cNvPr id="60" name="Picture 59" descr="A blue and white logo&#10;&#10;AI-generated content may be incorrect.">
            <a:extLst>
              <a:ext uri="{FF2B5EF4-FFF2-40B4-BE49-F238E27FC236}">
                <a16:creationId xmlns:a16="http://schemas.microsoft.com/office/drawing/2014/main" id="{66228935-D998-50EB-B626-D5115FAFF4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65115" y="5598762"/>
            <a:ext cx="1115073" cy="371691"/>
          </a:xfrm>
          <a:prstGeom prst="rect">
            <a:avLst/>
          </a:prstGeom>
        </p:spPr>
      </p:pic>
      <p:pic>
        <p:nvPicPr>
          <p:cNvPr id="62" name="Picture 61" descr="A blue and white logo&#10;&#10;AI-generated content may be incorrect.">
            <a:extLst>
              <a:ext uri="{FF2B5EF4-FFF2-40B4-BE49-F238E27FC236}">
                <a16:creationId xmlns:a16="http://schemas.microsoft.com/office/drawing/2014/main" id="{CED46A2E-B2F7-3B0C-2C37-2A0BF9B775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66361" y="5631353"/>
            <a:ext cx="973318" cy="243330"/>
          </a:xfrm>
          <a:prstGeom prst="rect">
            <a:avLst/>
          </a:prstGeom>
        </p:spPr>
      </p:pic>
      <p:pic>
        <p:nvPicPr>
          <p:cNvPr id="63" name="Picture 62" descr="A black and grey logo&#10;&#10;AI-generated content may be incorrect.">
            <a:extLst>
              <a:ext uri="{FF2B5EF4-FFF2-40B4-BE49-F238E27FC236}">
                <a16:creationId xmlns:a16="http://schemas.microsoft.com/office/drawing/2014/main" id="{8F4593B6-F8FF-06C3-0261-AC098BA335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3427" y="5664469"/>
            <a:ext cx="950395" cy="245873"/>
          </a:xfrm>
          <a:prstGeom prst="rect">
            <a:avLst/>
          </a:prstGeom>
        </p:spPr>
      </p:pic>
      <p:pic>
        <p:nvPicPr>
          <p:cNvPr id="64" name="Picture 63">
            <a:extLst>
              <a:ext uri="{FF2B5EF4-FFF2-40B4-BE49-F238E27FC236}">
                <a16:creationId xmlns:a16="http://schemas.microsoft.com/office/drawing/2014/main" id="{1CDD8DBD-E51F-B8A0-2908-2902197B07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92080" y="4843650"/>
            <a:ext cx="1102694" cy="247372"/>
          </a:xfrm>
          <a:prstGeom prst="rect">
            <a:avLst/>
          </a:prstGeom>
        </p:spPr>
      </p:pic>
      <p:pic>
        <p:nvPicPr>
          <p:cNvPr id="66" name="Picture 65">
            <a:extLst>
              <a:ext uri="{FF2B5EF4-FFF2-40B4-BE49-F238E27FC236}">
                <a16:creationId xmlns:a16="http://schemas.microsoft.com/office/drawing/2014/main" id="{56456101-39F9-FAAA-AFA9-5521841A86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45154" y="4033742"/>
            <a:ext cx="1136982" cy="218880"/>
          </a:xfrm>
          <a:prstGeom prst="rect">
            <a:avLst/>
          </a:prstGeom>
        </p:spPr>
      </p:pic>
      <p:pic>
        <p:nvPicPr>
          <p:cNvPr id="67" name="Picture 66">
            <a:extLst>
              <a:ext uri="{FF2B5EF4-FFF2-40B4-BE49-F238E27FC236}">
                <a16:creationId xmlns:a16="http://schemas.microsoft.com/office/drawing/2014/main" id="{779A5165-31BC-8FEE-5284-8F33DE095992}"/>
              </a:ext>
            </a:extLst>
          </p:cNvPr>
          <p:cNvPicPr>
            <a:picLocks noChangeAspect="1"/>
          </p:cNvPicPr>
          <p:nvPr/>
        </p:nvPicPr>
        <p:blipFill>
          <a:blip r:embed="rId10" cstate="screen">
            <a:extLst>
              <a:ext uri="{28A0092B-C50C-407E-A947-70E740481C1C}">
                <a14:useLocalDpi xmlns:a14="http://schemas.microsoft.com/office/drawing/2010/main"/>
              </a:ext>
            </a:extLst>
          </a:blip>
          <a:srcRect l="1418" t="25019" b="37251"/>
          <a:stretch/>
        </p:blipFill>
        <p:spPr>
          <a:xfrm>
            <a:off x="13139877" y="4896188"/>
            <a:ext cx="1028299" cy="209895"/>
          </a:xfrm>
          <a:prstGeom prst="rect">
            <a:avLst/>
          </a:prstGeom>
        </p:spPr>
      </p:pic>
      <p:pic>
        <p:nvPicPr>
          <p:cNvPr id="68" name="Picture 67">
            <a:extLst>
              <a:ext uri="{FF2B5EF4-FFF2-40B4-BE49-F238E27FC236}">
                <a16:creationId xmlns:a16="http://schemas.microsoft.com/office/drawing/2014/main" id="{4DFF2A01-3CD2-1E91-4502-6ECD07729F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137024" y="4021167"/>
            <a:ext cx="1060565" cy="209378"/>
          </a:xfrm>
          <a:prstGeom prst="rect">
            <a:avLst/>
          </a:prstGeom>
        </p:spPr>
      </p:pic>
      <p:pic>
        <p:nvPicPr>
          <p:cNvPr id="70" name="Picture 69">
            <a:extLst>
              <a:ext uri="{FF2B5EF4-FFF2-40B4-BE49-F238E27FC236}">
                <a16:creationId xmlns:a16="http://schemas.microsoft.com/office/drawing/2014/main" id="{54ABCEC3-F516-C23A-D7CB-743AEA7B8E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970431" y="4883142"/>
            <a:ext cx="899515" cy="228393"/>
          </a:xfrm>
          <a:prstGeom prst="rect">
            <a:avLst/>
          </a:prstGeom>
        </p:spPr>
      </p:pic>
      <p:pic>
        <p:nvPicPr>
          <p:cNvPr id="71" name="Picture 70">
            <a:extLst>
              <a:ext uri="{FF2B5EF4-FFF2-40B4-BE49-F238E27FC236}">
                <a16:creationId xmlns:a16="http://schemas.microsoft.com/office/drawing/2014/main" id="{0BF171D1-C5CD-F833-EB9D-F7AA851E4C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836695" y="4032593"/>
            <a:ext cx="1086137" cy="192087"/>
          </a:xfrm>
          <a:prstGeom prst="rect">
            <a:avLst/>
          </a:prstGeom>
        </p:spPr>
      </p:pic>
      <p:pic>
        <p:nvPicPr>
          <p:cNvPr id="73" name="Picture 72">
            <a:extLst>
              <a:ext uri="{FF2B5EF4-FFF2-40B4-BE49-F238E27FC236}">
                <a16:creationId xmlns:a16="http://schemas.microsoft.com/office/drawing/2014/main" id="{878A36E1-7E1F-36AE-C160-3883B5D7D10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7008" y="1669533"/>
            <a:ext cx="4679447" cy="3524778"/>
          </a:xfrm>
          <a:prstGeom prst="rect">
            <a:avLst/>
          </a:prstGeom>
        </p:spPr>
      </p:pic>
      <p:pic>
        <p:nvPicPr>
          <p:cNvPr id="8" name="Picture 7">
            <a:extLst>
              <a:ext uri="{FF2B5EF4-FFF2-40B4-BE49-F238E27FC236}">
                <a16:creationId xmlns:a16="http://schemas.microsoft.com/office/drawing/2014/main" id="{8DDF3E58-D4E5-5C07-A22E-FE8138ADA3D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48638" y="5220254"/>
            <a:ext cx="2323644" cy="1069096"/>
          </a:xfrm>
          <a:prstGeom prst="rect">
            <a:avLst/>
          </a:prstGeom>
        </p:spPr>
      </p:pic>
      <p:pic>
        <p:nvPicPr>
          <p:cNvPr id="10" name="Picture 9">
            <a:extLst>
              <a:ext uri="{FF2B5EF4-FFF2-40B4-BE49-F238E27FC236}">
                <a16:creationId xmlns:a16="http://schemas.microsoft.com/office/drawing/2014/main" id="{839CD9BD-26FB-0C57-A87B-EEE0208D06D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197138" y="5293215"/>
            <a:ext cx="1185914" cy="437203"/>
          </a:xfrm>
          <a:prstGeom prst="rect">
            <a:avLst/>
          </a:prstGeom>
        </p:spPr>
      </p:pic>
      <p:pic>
        <p:nvPicPr>
          <p:cNvPr id="11" name="Picture 10">
            <a:extLst>
              <a:ext uri="{FF2B5EF4-FFF2-40B4-BE49-F238E27FC236}">
                <a16:creationId xmlns:a16="http://schemas.microsoft.com/office/drawing/2014/main" id="{4E01B609-26DB-A95A-AE6D-D60DE80F1D7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33894" y="5320112"/>
            <a:ext cx="1046075" cy="378936"/>
          </a:xfrm>
          <a:prstGeom prst="rect">
            <a:avLst/>
          </a:prstGeom>
        </p:spPr>
      </p:pic>
      <p:pic>
        <p:nvPicPr>
          <p:cNvPr id="9" name="Picture 8">
            <a:extLst>
              <a:ext uri="{FF2B5EF4-FFF2-40B4-BE49-F238E27FC236}">
                <a16:creationId xmlns:a16="http://schemas.microsoft.com/office/drawing/2014/main" id="{23ECC2A4-A617-E823-B4BD-8DFF0F55D44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487794" y="5369676"/>
            <a:ext cx="829308" cy="278579"/>
          </a:xfrm>
          <a:prstGeom prst="rect">
            <a:avLst/>
          </a:prstGeom>
        </p:spPr>
      </p:pic>
      <p:pic>
        <p:nvPicPr>
          <p:cNvPr id="12" name="Picture 11">
            <a:extLst>
              <a:ext uri="{FF2B5EF4-FFF2-40B4-BE49-F238E27FC236}">
                <a16:creationId xmlns:a16="http://schemas.microsoft.com/office/drawing/2014/main" id="{25CF503C-E43D-2908-2FA7-A3C09BBD32FC}"/>
              </a:ext>
            </a:extLst>
          </p:cNvPr>
          <p:cNvPicPr>
            <a:picLocks noChangeAspect="1"/>
          </p:cNvPicPr>
          <p:nvPr/>
        </p:nvPicPr>
        <p:blipFill>
          <a:blip r:embed="rId19">
            <a:extLst>
              <a:ext uri="{28A0092B-C50C-407E-A947-70E740481C1C}">
                <a14:useLocalDpi xmlns:a14="http://schemas.microsoft.com/office/drawing/2010/main" val="0"/>
              </a:ext>
            </a:extLst>
          </a:blip>
          <a:srcRect l="13717" t="9477" r="11448" b="23171"/>
          <a:stretch>
            <a:fillRect/>
          </a:stretch>
        </p:blipFill>
        <p:spPr>
          <a:xfrm>
            <a:off x="3474873" y="2258295"/>
            <a:ext cx="1741946" cy="1178893"/>
          </a:xfrm>
          <a:prstGeom prst="rect">
            <a:avLst/>
          </a:prstGeom>
        </p:spPr>
      </p:pic>
      <p:pic>
        <p:nvPicPr>
          <p:cNvPr id="13" name="Picture 2" descr="Drone services by zena drone">
            <a:extLst>
              <a:ext uri="{FF2B5EF4-FFF2-40B4-BE49-F238E27FC236}">
                <a16:creationId xmlns:a16="http://schemas.microsoft.com/office/drawing/2014/main" id="{1D4FEAE4-3527-EB20-C714-3000C6E5DB9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30096" y="2446004"/>
            <a:ext cx="2302151" cy="84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61916"/>
      </p:ext>
    </p:extLst>
  </p:cSld>
  <p:clrMapOvr>
    <a:masterClrMapping/>
  </p:clrMapOvr>
</p:sld>
</file>

<file path=ppt/theme/theme1.xml><?xml version="1.0" encoding="utf-8"?>
<a:theme xmlns:a="http://schemas.openxmlformats.org/drawingml/2006/main" name="Office Theme">
  <a:themeElements>
    <a:clrScheme name="ZENATECH NEW TEMPLATE COLORS">
      <a:dk1>
        <a:srgbClr val="000000"/>
      </a:dk1>
      <a:lt1>
        <a:srgbClr val="FFFFFF"/>
      </a:lt1>
      <a:dk2>
        <a:srgbClr val="383838"/>
      </a:dk2>
      <a:lt2>
        <a:srgbClr val="E7E6E6"/>
      </a:lt2>
      <a:accent1>
        <a:srgbClr val="05092F"/>
      </a:accent1>
      <a:accent2>
        <a:srgbClr val="355B6D"/>
      </a:accent2>
      <a:accent3>
        <a:srgbClr val="6B9185"/>
      </a:accent3>
      <a:accent4>
        <a:srgbClr val="269DD3"/>
      </a:accent4>
      <a:accent5>
        <a:srgbClr val="41C0B9"/>
      </a:accent5>
      <a:accent6>
        <a:srgbClr val="F3F1EB"/>
      </a:accent6>
      <a:hlink>
        <a:srgbClr val="48A1FA"/>
      </a:hlink>
      <a:folHlink>
        <a:srgbClr val="6F3B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alpha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22067</TotalTime>
  <Words>3082</Words>
  <Application>Microsoft Office PowerPoint</Application>
  <PresentationFormat>Widescreen</PresentationFormat>
  <Paragraphs>415</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Aptos Bold</vt:lpstr>
      <vt:lpstr>Arial</vt:lpstr>
      <vt:lpstr>Calibri</vt:lpstr>
      <vt:lpstr>Hind</vt:lpstr>
      <vt:lpstr>Inter</vt:lpstr>
      <vt:lpstr>Poppins</vt:lpstr>
      <vt:lpstr>Wingdings</vt:lpstr>
      <vt:lpstr>Office Theme</vt:lpstr>
      <vt:lpstr>PowerPoint Presentation</vt:lpstr>
      <vt:lpstr>SAFE HARBOR STATEMENT </vt:lpstr>
      <vt:lpstr>INVESTMENT HIGHLIGHTS</vt:lpstr>
      <vt:lpstr>CAPITALIZATION  SUMMARY</vt:lpstr>
      <vt:lpstr>ZENATECH - REVENUE MODELS</vt:lpstr>
      <vt:lpstr>GLOBAL DRONE MARKET </vt:lpstr>
      <vt:lpstr>GEOGRAPHIC PRESENCE AND GROWTH</vt:lpstr>
      <vt:lpstr>COMPANY MILESTONES</vt:lpstr>
      <vt:lpstr>OUR OFFERINGS</vt:lpstr>
      <vt:lpstr>ZENADRONE PRODUCTS - ZENADRONE 1000   </vt:lpstr>
      <vt:lpstr>ZENADRONE PRODUCTS  - IQ SERIES </vt:lpstr>
      <vt:lpstr>CURRENT CUSTOMER DRONE APPLICATIONS</vt:lpstr>
      <vt:lpstr>FUTURE CUSTOMER DRONE APPLICATIONS</vt:lpstr>
      <vt:lpstr>DRONE AS A SERVICE (DaaS)  </vt:lpstr>
      <vt:lpstr>PowerPoint Presentation</vt:lpstr>
      <vt:lpstr>DaaS NATIONAL ROLLOUT-ACQUISITIONS</vt:lpstr>
      <vt:lpstr>HIGHLIGHTED  SOFTWARE CUSTOMERS   </vt:lpstr>
      <vt:lpstr>DRONE MANUFACTURING</vt:lpstr>
      <vt:lpstr>IP PORTFOLIO OVERVIEW</vt:lpstr>
      <vt:lpstr>EXECUTIVE LEADERSHIP TEAM</vt:lpstr>
      <vt:lpstr>EXECUTIVE TEAM</vt:lpstr>
      <vt:lpstr>COMPETITIVE DIFFERENTIATION</vt:lpstr>
      <vt:lpstr>REGULATORY APPROVAL STATUS </vt:lpstr>
      <vt:lpstr>INVESTMENT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Linda Montgomery</cp:lastModifiedBy>
  <cp:revision>548</cp:revision>
  <dcterms:created xsi:type="dcterms:W3CDTF">2022-03-27T10:16:54Z</dcterms:created>
  <dcterms:modified xsi:type="dcterms:W3CDTF">2025-08-19T13:42:29Z</dcterms:modified>
</cp:coreProperties>
</file>